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64" r:id="rId5"/>
    <p:sldId id="265" r:id="rId6"/>
    <p:sldId id="258" r:id="rId7"/>
    <p:sldId id="262" r:id="rId8"/>
    <p:sldId id="261" r:id="rId9"/>
    <p:sldId id="266" r:id="rId10"/>
    <p:sldId id="260" r:id="rId11"/>
    <p:sldId id="259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578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08:34.1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F1F59A6-144B-46B6-B128-ECE7C9E41D09}" emma:medium="tactile" emma:mode="ink">
          <msink:context xmlns:msink="http://schemas.microsoft.com/ink/2010/main" type="writingRegion" rotatedBoundingBox="828,3035 24838,3111 24790,18142 780,18066"/>
        </emma:interpretation>
      </emma:emma>
    </inkml:annotationXML>
    <inkml:traceGroup>
      <inkml:annotationXML>
        <emma:emma xmlns:emma="http://www.w3.org/2003/04/emma" version="1.0">
          <emma:interpretation id="{FD54B7FE-E20B-4781-BA19-933F9DE73827}" emma:medium="tactile" emma:mode="ink">
            <msink:context xmlns:msink="http://schemas.microsoft.com/ink/2010/main" type="paragraph" rotatedBoundingBox="1401,2879 11807,3079 11779,4543 1373,43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0308C1-D4E9-4FF3-991D-34B3026111EF}" emma:medium="tactile" emma:mode="ink">
              <msink:context xmlns:msink="http://schemas.microsoft.com/ink/2010/main" type="line" rotatedBoundingBox="1401,2879 11807,3079 11779,4543 1373,4344"/>
            </emma:interpretation>
          </emma:emma>
        </inkml:annotationXML>
        <inkml:traceGroup>
          <inkml:annotationXML>
            <emma:emma xmlns:emma="http://www.w3.org/2003/04/emma" version="1.0">
              <emma:interpretation id="{7835277C-2FE6-4B13-A3C8-18D61AC33B48}" emma:medium="tactile" emma:mode="ink">
                <msink:context xmlns:msink="http://schemas.microsoft.com/ink/2010/main" type="inkWord" rotatedBoundingBox="1398,3033 4355,3090 4341,3800 1384,3743">
                  <msink:destinationLink direction="with" ref="{991DB75A-3C67-41AD-943A-023512E42FE1}"/>
                  <msink:destinationLink direction="from" ref="{2BEC54E6-F68D-404B-A43C-7FA934C161A9}"/>
                </msink:context>
              </emma:interpretation>
              <emma:one-of disjunction-type="recognition" id="oneOf0">
                <emma:interpretation id="interp0" emma:lang="en-IN" emma:confidence="0">
                  <emma:literal>Sensors</emma:literal>
                </emma:interpretation>
                <emma:interpretation id="interp1" emma:lang="en-IN" emma:confidence="0">
                  <emma:literal>sensors</emma:literal>
                </emma:interpretation>
                <emma:interpretation id="interp2" emma:lang="en-IN" emma:confidence="0">
                  <emma:literal>Sensor</emma:literal>
                </emma:interpretation>
                <emma:interpretation id="interp3" emma:lang="en-IN" emma:confidence="0">
                  <emma:literal>Sensor'</emma:literal>
                </emma:interpretation>
                <emma:interpretation id="interp4" emma:lang="en-IN" emma:confidence="0">
                  <emma:literal>Sensod</emma:literal>
                </emma:interpretation>
              </emma:one-of>
            </emma:emma>
          </inkml:annotationXML>
          <inkml:trace contextRef="#ctx0" brushRef="#br0">382 202 73,'-1'-22'138,"-1"1"-8,-2 2-5,-1 3 0,2 0 2,-4-3-6,-1 6-4,0 0-8,2 1-9,-5 0-10,0 3-11,-1 2-8,0-1-7,-1 4 1,-3-2-8,1 2-7,-1 2 1,-3 2-6,3 2-9,-5 3-2,3 0-8,2-3 2,-1 6-9,2 0 3,-5 2-6,10 2 0,-4 0-2,6 1-3,-3 0 2,-1 5-3,5-3-2,0 1-3,2-2-1,1 5 0,3-4 0,2 4-6,3-3 3,-1 1 4,6 2-2,-4-3 0,3 4 2,5-2-6,-3 0 6,4 0-7,-2-2 4,4 0 0,1-1 0,1 1 3,-1-2-7,1-1 3,-2 4-1,-2-6-5,-2-1-3,3 3 0,-3 0-2,-2-3 0,-2 1 1,1 2 1,-4-3 3,-3 0-10,2 1 4,-4 1 5,0-2-2,-6 0 4,2-2 3,-4 2 3,-1 0 4,-3-3 6,-2 0 6,1-2 6,-2 1-3,1-3 2,-1 0 0,1 0 2,-2-3-2,3-3-3,0 0-2,-4 0 1,4-2-2,-2-1-4,2-1 0,-1-4-8,2 1-9,3-1-18,1 0-23,1-2-14,2-1 3,0 4-31,5-2-13,0 12-32,1-16-30,2 7-96,1 3-278,1-1 124</inkml:trace>
          <inkml:trace contextRef="#ctx0" brushRef="#br0" timeOffset="1112.3719">433 541 67,'0'0'116,"7"6"-13,-7-6-5,8 3-11,-8-3-1,14 3 0,-6 0-10,4-3-3,3 0-9,-3-1-3,0-3-8,-2 3 1,4-2 3,-4 0-1,-10 3-5,21-9-6,-9 3 5,-1-4-6,-4 1-6,1 0-4,-1-3 10,-3-2-1,0 5 2,-3-1 6,0 0 0,1 1 2,-2 9-2,-2-15-5,2 15-3,-6-16 0,2 7-4,-3 3-3,7 6 1,-14-9-8,5 5-3,1 1-4,8 3-1,-20 0-5,5 3 0,3 1-4,-1 2-1,1 2-3,0 2 1,-1 2-3,3 1 0,-1 4-1,3 0-2,3 3-1,-1-4 3,1 2-2,5 1-2,0-4-3,5 5 2,-1-5-1,-1 1 2,4-4 3,2-2-8,2 2 3,1-4 1,0 0-6,1 0 4,5-6-8,-1-2-2,7 0-1,-1-4 0,3 0-5,-1-6-1,-1 3 1,0-4 1,6-7 0,-9 2 1,5-6-3,-8 3 8,0 1-1,-2-1 0,-3-3-2,-1 4 12,-5 5 1,2 0 9,-2 0-4,-3 4 10,0 3 1,0-1-4,-4 7-3,4-13 3,-4 13-6,6-8-1,-6 8-8,0 0 3,0 0-2,4-6 0,-4 6 0,0 0-1,0 0-1,4 27 5,0-14-3,-3-1 3,-1 2 1,0 1-2,0 3-1,0-2 2,1-2 2,-1 4-3,2-3 2,0 4 1,0-4-6,-1 2 5,2-2 3,-3-5-4,2 3 0,0-2 0,-2-11-4,4 13 8,-4-13-7,1 12 3,-1-12 3,3 7 9,-3-7-10,0 0 3,0 0-2,0 0-1,0 0-6,0 0-1,21-22-1,-11 8-8,2-3-3,0-5-3,4 3 7,-3-3-3,2 3-1,1-3 4,2 4 5,-5-1 0,3 3 4,3 4 9,-3-2-1,-3 5 1,-1 3-1,0-3-2,-2 5-3,-1 1 4,1 3-5,-10 0 4,18 0-4,-11 3-1,2 1 2,-5 5-1,0-2-2,2 3 4,-4 5-1,1-3 3,-3 2-5,1 1 3,-1-2 1,-1 2-4,1-2 5,-3-1-1,3 0-1,-1 2 0,2-2-2,-1-3 1,0-9-2,3 13 1,0-4 1,-3-9 6,5 8-1,-5-8 4,10 2 3,-10-2 1,20-7-1,-7 1 1,4-5-4,2-1-3,8-10-1,-7 5 1,7-9-5,-2-2 3,-2 3 1,-4 4-4,-2 1 2,-2 1-4,-4 6 6,1 0-3,-1 2 8,-3 1 1,-3 3-1,0 1 5,1 1 0,-6 5 5,5-6 4,-5 6-1,0 0-3,0 0-1,2-10-5,-2 10-1,0 0-3,0 0 0,0 0-2,0 0-1,-31 16-6,24-11 3,2 1-2,5-6 9,-8 14-10,4-6 0,-2-1-1,1 5 2,3-5-6,2-7 5,-1 18-4,2-8 8,1 2-5,-1-2-1,5 0 10,-1 2-8,0 1 0,2-3-1,2 2 2,-1 0-1,2 0 0,-2-3 0,1 1-5,-1 1 4,0 0-1,0-4-1,-4 2 0,4-3 3,-5 1-2,1 2 2,-4-9 3,3 12-7,-3-12 0,-3 12 5,3-12-1,-12 10 3,3-6-5,-1 2 1,-4 2 2,1-6-10,0 3-8,4-2-8,-1 0-12,0-2-13,10-1-18,-18 0-17,18 0-14,-13 0-11,13 0-19,-10-6-12,10 6-96,0 0-256,0-13 114</inkml:trace>
          <inkml:trace contextRef="#ctx0" brushRef="#br0" timeOffset="2092.3466">1827 391 143,'3'-3'205,"-3"3"-12,6-10-14,-6 10-13,6-5-12,-6 5-16,0 0-10,6-5-15,-6 5-13,0 0-11,0 0-2,0 0-16,-13 23-8,6-12-6,-2 2-5,2 0-8,-1 6-4,-1 0-5,3-2-1,4-2-3,-4 6-5,1-5-2,4-1-2,-1 1-5,0 0 5,4 0-7,1-2-2,-2 0-4,5-2 0,0-2 2,4-1-1,-4-3-4,5 1-4,1-1-3,0-3-6,4-3-2,-1-3-8,1 0-5,4-6-1,-4 2-3,3-4-2,-3-3 0,-1-4-7,-3 0 8,-1-1 1,-3-1 2,-3 8 4,0-1 4,-3-3 12,-4 4 1,0 0-2,-4 1 11,1 0-3,-4 2-3,-1 2-2,4 1 0,-9 1 2,3 0-2,1 1 2,-1 2-1,-1 1 2,13 1-2,-19 1 0,19-1-1,-16 0-2,16 0-1,-14 2-1,14-2 3,-10 4-3,10-4 0,0 0 5,-6 9-5,6-9 1,0 0-1,0 0-3,0 0-1,15 16 2,-7-13-1,1 0-3,1-2-1,1-1 0,5 0 3,-4-1 2,2-2-1,1 0 2,-3 0 3,3-2 5,1-2 9,4 0-1,-4 0 3,2 1 2,-4 0 5,3-1 2,-1 1 1,-3-1-2,3 1-3,-1 0 2,1 1-5,-1 2 2,-5 3-3,5-3-2,-1 2 0,-2 1 0,1 0-7,2 4 3,-3 2-2,1 0-1,-1 0 0,6 9 0,-5 1-1,-1-1 5,0 4-8,0-2 2,0 2 2,-1-1-1,-3 2-3,2-2 6,-4 3-6,0-5 0,-4 0 1,2 0-6,-2-3 0,-2 2-1,-2-1 2,1 0-5,-2-1 0,2-1 1,-2-2 0,-2-6 5,0 4 1,-1-2 7,6-6 0,-12 10-2,7-7 2,5-3-1,0 0 1,-18-3-4,18 3 3,-8-9 0,8 9 1,-6-15 1,2 5-1,2 0 0,2-3-1,7 1-6,-2-1 1,2 4 1,6-9-9,2 4 3,4-2 2,1 0-2,8-5-2,-4 12 7,8-6-3,2-1 4,1 3-4,0-2 0,-3 1 5,-1-1 9,-5 4-2,-1 0 0,-4 1 1,2 2 4,-6 0 0,-3 2 5,-2-2 4,1 0-2,-5 2 4,-1 0 2,-3 0-4,3 0 3,-7 6-1,2-12 1,-2 12-1,0-13-5,0 13-1,-9-13-1,9 13-4,-11-11 0,6 7-2,5 4-1,-16-8-3,9 6 0,7 2-5,-12 0-1,12 0 2,0 0-3,-18 4-1,14 1-3,-1 4 3,5-9 0,-9 17-1,6-8-2,-1 1 6,3 5-1,1-3-3,1 1 3,4 2-7,1-1 0,-1-2 2,4 1 2,2 0 2,5 2-5,-4-2 1,2-4 0,3 5 3,-1 0 1,-2-4-2,-2 0 0,0-2 0,1 1-4,-2 1 4,-4-4-4,-2-2 4,0 4 1,1-2 1,-4 0-2,-2-6 0,4 15 1,-4-15 1,-6 15 5,-1-9-13,-5 3-7,-8 3-11,0-3-11,-4-1-19,-2 2-29,-9 7-26,-1-9-31,-3 0-38,-4-1-114,2 0-318,1-1 141</inkml:trace>
        </inkml:traceGroup>
        <inkml:traceGroup>
          <inkml:annotationXML>
            <emma:emma xmlns:emma="http://www.w3.org/2003/04/emma" version="1.0">
              <emma:interpretation id="{9FF3B972-3F24-4222-8063-EBDEDB60AC7B}" emma:medium="tactile" emma:mode="ink">
                <msink:context xmlns:msink="http://schemas.microsoft.com/ink/2010/main" type="inkWord" rotatedBoundingBox="5075,3287 5726,3299 5716,3825 5064,3812"/>
              </emma:interpretation>
              <emma:one-of disjunction-type="recognition" id="oneOf1">
                <emma:interpretation id="interp5" emma:lang="en-IN" emma:confidence="0">
                  <emma:literal>E</emma:literal>
                </emma:interpretation>
                <emma:interpretation id="interp6" emma:lang="en-IN" emma:confidence="0">
                  <emma:literal>K</emma:literal>
                </emma:interpretation>
                <emma:interpretation id="interp7" emma:lang="en-IN" emma:confidence="0">
                  <emma:literal>=</emma:literal>
                </emma:interpretation>
                <emma:interpretation id="interp8" emma:lang="en-IN" emma:confidence="0">
                  <emma:literal>k</emma:literal>
                </emma:interpretation>
                <emma:interpretation id="interp9" emma:lang="en-IN" emma:confidence="0">
                  <emma:literal>€</emma:literal>
                </emma:interpretation>
              </emma:one-of>
            </emma:emma>
          </inkml:annotationXML>
          <inkml:trace contextRef="#ctx0" brushRef="#br0" timeOffset="3101.4055">3754 251 17,'0'0'162,"0"0"-13,0 0-13,0 0-6,0 0-15,0 0-5,-33 14-16,29-12-5,4-2-13,-11 8-4,6-4-9,5-4-9,-4 8-9,4-8 0,-7 6-7,7-6-3,0 0-3,-5 8 1,5-8-8,0 0 3,0 0-3,0 0 0,0 0 4,16 8-7,-16-8-1,18-3 6,-18 3-4,22-9-1,-10 5-5,0 1 1,1-3-1,-5 0 0,3 1 0,-4-1 6,-7 6 4,11-8 3,-6 5 2,-5 3-2,8-5-7,-8 5-2,0 0 0,0 0 1,0 0-17,0 0-13,0 0-11,0 0-17,0 0-18,0 0-20,-32 11-16,22-6-33,6 3-25,-4-2-104,-1 3-273,-2-2 121</inkml:trace>
          <inkml:trace contextRef="#ctx0" brushRef="#br0" timeOffset="3511.2661">3804 648 29,'0'0'193,"0"0"-11,0 0-15,0 0-1,0 0-15,0 0-14,0 0-5,0 0-13,7 6-16,-7-6-11,0 0-9,0 0-8,-14 12-6,14-12-8,-11 10-9,6-4-1,-2 2-8,1-3-6,-1 2-4,2 2-1,2-1-5,-1 0-5,1 0 0,3-8-5,0 16 2,0-16-1,3 13-5,2-7 7,-5-6-6,12 3 0,0-3 2,-5 3-3,-7-3-3,22-3 3,-10-3 0,-3 2-1,0 2 2,-1-4 2,-2 0-2,-1-2 0,2 0 7,-7 8 0,7-12 2,-5 5 0,-2 7-5,3-8-6,-3 8 2,0 0-9,-7-15-4,7 15-4,-11-3-8,11 3-12,-14-2-10,14 2-9,-15 0-18,15 0-13,-13 4-21,13-4-23,0 0-27,-12-4-25,12 4-115,0 0-305,0 0 135</inkml:trace>
          <inkml:trace contextRef="#ctx0" brushRef="#br0" timeOffset="3864.147">3985 541 116,'-15'0'169,"15"0"-14,0 0-15,0 0-17,-8 4-4,8-4-10,0 0 0,0 0-6,0 0-3,0 0-7,0 0-1,0 0 0,24 10-15,-9-9-2,1 0 1,1 2-3,1-2 3,7-1-5,-1 0 0,6-1 0,-6 2-2,1-5-2,1 7-2,-5-6-9,-5 2-2,-2 2-5,-3 2-5,-11-3-4,17-3-1,-17 3-1,12 0-6,-12 0-2,8-1-3,-8 1-2,0 0-1,0 0-4,0 0-9,15 0-8,-15 0-13,0 0-17,0 0-11,12 1-20,-12-1-27,0 0-35,0 0-25,0 0-59,0 0-149,0 0-383,0 0 170</inkml:trace>
        </inkml:traceGroup>
        <inkml:traceGroup>
          <inkml:annotationXML>
            <emma:emma xmlns:emma="http://www.w3.org/2003/04/emma" version="1.0">
              <emma:interpretation id="{B06190A4-3C23-4FC6-9A88-AC01DEEF2CD2}" emma:medium="tactile" emma:mode="ink">
                <msink:context xmlns:msink="http://schemas.microsoft.com/ink/2010/main" type="inkWord" rotatedBoundingBox="6955,3027 9674,3079 9647,4503 6927,4450">
                  <msink:destinationLink direction="with" ref="{465F147A-A986-43CE-B03E-5FD30B01A0E0}"/>
                </msink:context>
              </emma:interpretation>
              <emma:one-of disjunction-type="recognition" id="oneOf2">
                <emma:interpretation id="interp10" emma:lang="en-IN" emma:confidence="0">
                  <emma:literal>Daily</emma:literal>
                </emma:interpretation>
                <emma:interpretation id="interp11" emma:lang="en-IN" emma:confidence="0">
                  <emma:literal>daily</emma:literal>
                </emma:interpretation>
                <emma:interpretation id="interp12" emma:lang="en-IN" emma:confidence="0">
                  <emma:literal>Doily</emma:literal>
                </emma:interpretation>
                <emma:interpretation id="interp13" emma:lang="en-IN" emma:confidence="0">
                  <emma:literal>Darly</emma:literal>
                </emma:interpretation>
                <emma:interpretation id="interp14" emma:lang="en-IN" emma:confidence="0">
                  <emma:literal>Dard</emma:literal>
                </emma:interpretation>
              </emma:one-of>
            </emma:emma>
          </inkml:annotationXML>
          <inkml:trace contextRef="#ctx0" brushRef="#br0" timeOffset="4722.2681">5581 275 202,'0'0'226,"-8"-8"-9,8 8-9,0 0-14,-7-6-5,7 6-14,0 0-8,0 0-14,-5-6-5,5 6-20,0 0-12,0 0-16,0 0-9,0 0-11,15-11-9,0 7-8,10 3-9,-1 0-7,14 0 9,2 1-11,-1 1-2,-2 0-10,6 3-3,-1 0-11,-2 4 0,-3-1-10,2 6-7,-1 5-8,-6-5-9,0 6 2,-2 1-10,-13-3-5,1 3 2,-4 1 0,-3 1 1,-4 0-4,-2 1-2,-5 1-1,-3 1 0,-3-3 4,-5 3 0,-6 4-1,-5-2 4,-3-4 1,-5-4 5,1 3 3,-6-2 2,-3-2 3,1-3 1,-1 1 15,-3-4-5,3 0 1,-2 0-1,4-2 3,10-4 3,1 0-3,1 1-2,4-1-5,2-4-14,1 3-8,5-2-9,2-2-33,0-1-41,10 0-43,-10-7-46,10 7-103,-3-13-326,3 13 145</inkml:trace>
          <inkml:trace contextRef="#ctx0" brushRef="#br0" timeOffset="4355.7617">5702 194 186,'5'-6'245,"-5"6"-23,0 0-19,0 0-23,6-8-19,-6 8-19,0 0-21,0 0-15,0 0-6,0 0-13,0 0-6,12 27-10,-10-11-5,1 5-9,0 2-3,2-3-4,-1 5-8,1-3-3,1 3 0,0-2-5,0 1-2,-1-2-5,-1 0-4,-1-2-14,2 1-5,-5-5-10,3-1-5,-6-2-14,1 2-7,-1-4-20,-4 0-11,-1 0-21,-1-5-22,3 0-18,-3-1-31,9-5-133,-23-2-311,10-2 139</inkml:trace>
          <inkml:trace contextRef="#ctx0" brushRef="#br0" timeOffset="5387.2717">6542 498 272,'10'-4'277,"-5"-2"-12,-5 6-24,12-9-20,-7 3-16,-5 6-20,7-7-7,-7 7-19,3-7-11,-3 7-16,0 0-11,0 0-17,5-9-9,-5 9-12,0 0-20,0 0-11,0 0-12,0 0-7,0 0-6,-35 22-11,21-11-5,-4 0-2,1 2-10,-3 2-4,-3 2-4,4 0-5,2 0-3,-1 1 3,5-2-16,-5 3-2,9-7 1,1 0 3,1-2-7,2 0-1,-1 0 3,5-4-2,1-6 0,1 16 1,-1-16 3,11 10 0,-8-8 0,9 1 4,-3-2 0,9-2 4,-2-2 1,-1 0 3,-1-2 1,1 0 13,-3-1-5,3-4 4,-4 3 7,1-3-1,0-1 2,2 0 0,-3 3 7,-4-1 3,4 0-2,-7 1 6,1 1-1,0 2 2,-5 5-6,12-10-4,-12 10 3,6-6-7,-6 6-1,0 0-13,7-5-3,-7 5 6,0 0-1,0 0-2,13 10 4,-13-10-3,7 11 1,-2-4 4,-2 2-1,1-2 0,-4-7 1,5 15-1,0-8-1,1-1 1,-6-6-3,4 13 3,-2-8 1,-2-5 3,10 9-1,-10-9-1,5 6 2,-5-6 1,8 2 7,-8-2-6,12-1-1,-12 1 2,18-6-1,-9 2-3,-1-2-3,4-1-7,3-1-2,0-4-4,-2 3-4,-1-2 3,0 0-2,2-2 7,0 3 2,-7 1-3,1 3 4,2 0 0,-5 1 1,-5 5 5,12-9-4,-12 9-2,5-6 7,-5 6-5,0 0-3,12 0 1,-12 0 3,0 0-4,12 9 13,-12-9-12,8 10 3,-8-4 0,0-6 5,7 16-1,-1-8 0,-4 1 3,1-2-3,2-1 4,-3 4-1,-2-10 1,8 12 1,-3-6 1,-1 2-1,1-5 5,-5-3 2,15 5-3,-7-3 0,-8-2-2,15 2-21,-15-2-13,15-2-43,-7-2-37,-2 0-174,4-4-308,-2-2 137</inkml:trace>
          <inkml:trace contextRef="#ctx0" brushRef="#br0" timeOffset="5537.4556">6872 228 6,'0'0'213,"0"0"-31,-9-5-23,9 5-18,0 0-22,0 0-12,0 0-20,0 0-28,0 0-46,0 0-34,36 21-59,-26-14-85,3-1-177,-1 4 78</inkml:trace>
          <inkml:trace contextRef="#ctx0" brushRef="#br0" timeOffset="6497.5866">7219 685 70,'16'-5'183,"-16"5"-9,16-10-12,-5 3-11,1 0-11,-1-3-10,-2-2-12,1-2-12,6-2-9,-4-9-10,0 2-9,-2-8-9,-3-3-8,0-1-1,-4-3-7,-1 2-6,-2-2-10,-2-3-5,-2 9-7,-2-2 4,-1-2-1,2 6-2,-3 5-4,1 3-5,-1 0 5,-1 1 4,1 10-1,1-4-1,2 5-3,-1 4-6,4 0-4,2 6-1,-10-12-7,10 12 2,-8 0-1,8 0-2,-9 12 1,4 4 1,-1 5-3,0 11 0,0 0 2,4 5 0,0-2-3,2 4 3,2 0-1,0 0-1,6-2 1,-1-1-3,1 0 2,4-5 0,-7-6 2,7 4 0,1-7-2,-3-1-1,5 1 2,-3-4-1,3-4-1,0 1 5,-1-4-7,0-1-5,-2 0 0,5-6-1,-5 2-6,6-3-3,-4 0-3,4-3-2,-2-1-9,1-1 5,-3-5 1,2 1-1,4-3 5,-5 3 5,-3-1 0,-3 1 2,-1 0 2,-1-2 8,1 2 1,-3 0 7,-5 6-4,7-10-1,-2 4 5,-5 6 5,7-6-3,-7 6 1,0 0-1,5-6-1,-5 6-2,0 0 1,0 0-2,6-6-2,-6 6-2,0 0-1,0 0 3,0 0-5,0 0 2,15 17 1,-15-17-2,2 11-2,-2-5 6,6 2 0,-2-2-3,-2 2 4,-2-8 0,12 12 3,-6-6-4,-1 2 3,2-6 0,5 4-2,-4-4 4,3 0-2,1 0-1,2-4 4,-2 0-2,3 1 1,-1-2 0,0-3-1,1-2-1,-3 1 0,3-4 5,-6 0 2,2 0-8,0-4 1,-5 3 0,5 0-3,-4-2 0,-2 2 0,-1 0-1,-1 2 3,-3 10 0,5-12-1,-2 8-2,-3 4-2,0 0 0,5-11-3,-5 11-1,0 0 0,0 0-2,0 0 4,0 0 0,0 0 1,0 0-3,-13 30 1,9-17 3,0-1 1,0 4-2,1 5 0,0 1 2,3 0 2,0 4-3,0-1 3,3 7 2,0 2-2,1 0-1,1 3 1,1-1-4,-1 1 24,0 2-20,-1 0 1,2-1-1,-4-1-5,1 1 5,-3 0 0,0-4 2,0 3-3,-3-1 5,1-2-4,-4-10-1,6-1 2,-5 0-1,1-1 1,-4 0 1,3-4 12,2-3 3,-4-2 9,3-3 13,-3 1 7,1-4 9,0-1 0,6-6 3,-16 4 2,16-4 0,-18-4-3,18 4-6,-22-12 4,13 3-5,-5-7 1,5-6 1,-2 0-4,6-4-8,1-8-9,1 0-7,8-3-9,2-9-12,9 6-8,8-18-7,2 1-6,3 4-4,-5 16-3,9 5 3,-1 0-5,0 4-1,1 0-4,2 6-6,-4 2-10,0 2-20,-10 5-12,0 2-34,1-2-24,-4 1-28,-3 3-172,-5 1-366,0-1 162</inkml:trace>
        </inkml:traceGroup>
        <inkml:traceGroup>
          <inkml:annotationXML>
            <emma:emma xmlns:emma="http://www.w3.org/2003/04/emma" version="1.0">
              <emma:interpretation id="{223E5DD1-A88B-471B-9E08-F76AD39E56AF}" emma:medium="tactile" emma:mode="ink">
                <msink:context xmlns:msink="http://schemas.microsoft.com/ink/2010/main" type="inkWord" rotatedBoundingBox="10139,3047 11807,3079 11787,4163 10118,4131">
                  <msink:destinationLink direction="with" ref="{932F72D4-A68B-4FF9-A258-7040668BCD4C}"/>
                </msink:context>
              </emma:interpretation>
              <emma:one-of disjunction-type="recognition" id="oneOf3">
                <emma:interpretation id="interp15" emma:lang="en-IN" emma:confidence="0">
                  <emma:literal>life</emma:literal>
                </emma:interpretation>
                <emma:interpretation id="interp16" emma:lang="en-IN" emma:confidence="0">
                  <emma:literal>like</emma:literal>
                </emma:interpretation>
                <emma:interpretation id="interp17" emma:lang="en-IN" emma:confidence="0">
                  <emma:literal>Life</emma:literal>
                </emma:interpretation>
                <emma:interpretation id="interp18" emma:lang="en-IN" emma:confidence="0">
                  <emma:literal>bite</emma:literal>
                </emma:interpretation>
                <emma:interpretation id="interp19" emma:lang="en-IN" emma:confidence="0">
                  <emma:literal>fife</emma:literal>
                </emma:interpretation>
              </emma:one-of>
            </emma:emma>
          </inkml:annotationXML>
          <inkml:trace contextRef="#ctx0" brushRef="#br0" timeOffset="7123.1628">8735 808 120,'0'0'150,"0"0"-16,0 0-16,0 0-7,30-23 3,-21 14-11,4-4-4,3-1-4,0-5-8,1 0-7,1-8-11,4-3-7,-3-1-10,-2-1 1,-4-3-10,6-2 9,-3-3-11,-1-5-8,-2 2-1,-5-1-2,-1 0-2,-3 7 7,-4-6 5,0 9 6,-4 11 0,1 0-1,-2 2-6,0 8 0,1 0-3,-2 2-7,1 3 0,1 1-10,4 7-3,-9-7-5,9 7-2,0 0 1,-22 11 0,13 0-3,-2 9-2,3 5 3,-3 13-2,3 1 2,3 3-6,1 4 1,4-1 0,2-3 3,0 0 0,3-1-2,2-1 0,1 0-1,3-7 2,1-1-5,1-2 0,-1-7 3,3-4-6,0 0-1,1-1 0,-3-7 1,3-1 0,-1-1 0,5 0 2,-2-4-2,-4-1 6,4-4-2,4 0-1,-4-6-4,-1 2 2,1-1-2,1-5-2,-5 3 5,1-2-3,-3 0 2,0-2 2,-2 2 1,3-3-4,-5 3-3,-1-1 8,2 4 10,-5 2-8,-4 4-1,11-10 2,-9 6-3,-2 4-6,10-4-1,-10 4 0,15 0 1,-15 0 4,13 2 2,-2 0-2,-3 1 0,2 0 1,1 3-5,-4-3 3,6 3 2,-5-1-2,2 0-1,0 2 7,-1-2-6,-3 0-3,0 2-6,-6-7-24,9 7-25,-9-7-18,7 7-11,-7-7-24,0 0-41,0 0-124,0 0-300,0 0 133</inkml:trace>
          <inkml:trace contextRef="#ctx0" brushRef="#br0" timeOffset="7292.4951">9462 428 50,'0'0'175,"0"0"-12,0 0-19,0 0-19,0 0-17,0 0-17,0 0-15,0 0-26,0 0-24,0 0-35,0 0-29,0 0-51,0 0-57,28 13-157,-19-10 69</inkml:trace>
          <inkml:trace contextRef="#ctx0" brushRef="#br0" timeOffset="7786.2099">9680 702 69,'0'0'178,"0"0"-21,0 0-14,7-11-16,-7 11-5,13-5-17,-2 3-13,4-2-15,1 0-3,0 1-17,5-1-19,5 1-33,-1-1-22,3-1-32,6-2-48,-7 2-84,-1 2-194,-3-1 86</inkml:trace>
          <inkml:trace contextRef="#ctx0" brushRef="#br0" timeOffset="7622.0238">9880 118 155,'-3'-15'160,"0"4"-11,1-2-3,-2 1-9,-2 3-16,2 2-12,4 7-14,-9-12-6,4 6-9,5 6-13,-9-4-7,9 4-11,0 0-2,-22 14-7,14-2 4,-6 6-12,5 3-4,-2 9-3,3 4-3,-1 3 2,2 2-3,2 2-4,3 1-3,1 0 8,-2 1-9,2 3-4,0-2-1,-2 2 0,0-2 2,1-3 2,2-2 1,5 1-8,-5 0 5,4 0-3,1-2 3,-3-4-7,7-2 9,-5 4-7,0-9 0,1-3 6,-3-1-6,2-2 2,-2 1-6,1-9 1,-3 2 6,0-3-7,3 0 2,-3-3-6,0-9-6,1 13-7,-1-13-20,0 0-34,0 0-37,0 0-42,0 0-107,0 0-276,0 0 122</inkml:trace>
          <inkml:trace contextRef="#ctx0" brushRef="#br0" timeOffset="8217.308">9975 680 92,'0'0'113,"0"0"-12,0 0-10,0 0-1,15 11-14,-9-7-12,-6-4 4,18 0-9,-18 0-4,21-3 0,-10 2-8,1-2-6,-1 1 4,2-2-6,-1-2 0,4-1-8,-4 1 5,-1-1-8,2-3 8,-1 2-4,-3-4 0,0 0-3,-1-2 7,-1-1-5,-2 2 3,0 1 4,-5-1 2,3-1-5,-7 3-2,0-1-3,-1-1 1,-2 3 1,-1 4-2,-1-3-8,-4 3-1,5 3-2,-8 1-7,3 1-5,-3 4 1,1 1 2,-2 10-2,-1-3 1,-1 2-5,3 1 5,4 2-3,-1 4-1,0-3-9,3 1 9,3-2-3,1 6 4,2-2 0,4 1 7,5 1 6,-1-1 1,4 0 6,2-3 0,-1 2 2,6-2 6,1-3 4,1-2 6,5 0 1,0-3-3,-1-7 9,4 6 0,2-6-6,0-3 2,-1 0-3,-3 0-2,1-1-1,-2-5-7,-2 4 0,-3-1-1,-2-1-7,-2-1-1,2 3-6,-5-2-8,-2 3-4,-8 1-14,13-1-20,-13 1-26,11-5-15,-11 5-25,8-1-44,-8 1-32,0 0-184,0 0-382,0 0 169</inkml:trace>
        </inkml:traceGroup>
      </inkml:traceGroup>
    </inkml:traceGroup>
    <inkml:traceGroup>
      <inkml:annotationXML>
        <emma:emma xmlns:emma="http://www.w3.org/2003/04/emma" version="1.0">
          <emma:interpretation id="{0A22195E-CA54-4B01-98C5-EABB79194E12}" emma:medium="tactile" emma:mode="ink">
            <msink:context xmlns:msink="http://schemas.microsoft.com/ink/2010/main" type="paragraph" rotatedBoundingBox="1872,4511 18780,4581 18774,6062 1866,59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0B116B-FD8D-40E7-93A8-C4040DB0AD54}" emma:medium="tactile" emma:mode="ink">
              <msink:context xmlns:msink="http://schemas.microsoft.com/ink/2010/main" type="line" rotatedBoundingBox="1872,4511 18780,4581 18774,6062 1866,5991"/>
            </emma:interpretation>
          </emma:emma>
        </inkml:annotationXML>
        <inkml:traceGroup>
          <inkml:annotationXML>
            <emma:emma xmlns:emma="http://www.w3.org/2003/04/emma" version="1.0">
              <emma:interpretation id="{EB342036-9AEA-4E25-8994-F0E9833AE9E0}" emma:medium="tactile" emma:mode="ink">
                <msink:context xmlns:msink="http://schemas.microsoft.com/ink/2010/main" type="inkWord" rotatedBoundingBox="1871,4663 5593,4678 5589,5575 1868,5559"/>
              </emma:interpretation>
              <emma:one-of disjunction-type="recognition" id="oneOf4">
                <emma:interpretation id="interp20" emma:lang="en-IN" emma:confidence="0">
                  <emma:literal>scientific</emma:literal>
                </emma:interpretation>
                <emma:interpretation id="interp21" emma:lang="en-IN" emma:confidence="0">
                  <emma:literal>Scientific</emma:literal>
                </emma:interpretation>
                <emma:interpretation id="interp22" emma:lang="en-IN" emma:confidence="0">
                  <emma:literal>Scientifics</emma:literal>
                </emma:interpretation>
                <emma:interpretation id="interp23" emma:lang="en-IN" emma:confidence="0">
                  <emma:literal>Scientia</emma:literal>
                </emma:interpretation>
                <emma:interpretation id="interp24" emma:lang="en-IN" emma:confidence="0">
                  <emma:literal>scientising</emma:literal>
                </emma:interpretation>
              </emma:one-of>
            </emma:emma>
          </inkml:annotationXML>
          <inkml:trace contextRef="#ctx0" brushRef="#br0" timeOffset="87214.5327">738 1853 53,'0'0'122,"0"0"-14,0 0-9,11-26 6,-11 26-9,14-12-3,-5 1 1,-1 0-2,3 1-3,2-2-9,-1 2-5,0-2-7,0 0-7,0-1-2,0 2-3,-2 0 6,-2 3-8,-1-3-2,1 4-1,-4 1-4,1-1 0,-5 7 5,7-11-6,-7 11 0,2-8-7,-2 8-5,0 0-8,0 0-1,-16-15-2,6 12-4,-5 3-5,-1 0 2,-2 0-1,-2 0 0,-4 0-7,1 2 6,-1 3-6,-1-2-4,-1 1 1,5 4 6,-1-4-6,0 2 1,1 4-5,5-4-2,2 3-1,2-2 2,1-1-5,0 4 4,3-3-2,1 3 6,2-3-9,1 3 1,3-1 2,1-9 0,-4 18-5,4-18 2,5 20 3,0-8 1,2-3 1,2 1 4,1 0-2,2 0 0,4-1-4,-3 2 1,5 2 4,1-4-3,1 5 2,-2-3 2,1 1-16,-3-2 12,-2 0 2,-1-2-6,-2 3 2,0 0 0,-2-3-5,0 1-4,-2 2 9,-3-3-3,1 0-2,-2-1 4,1 3-3,-3-2 6,-1-8-6,2 11 6,-2-11-2,-6 12-1,6-12 3,-9 10 3,2-5 1,-2 0-3,1-2 1,8-3 2,-27 6-1,14-4 2,-5-1 3,1-1-1,-1 3 3,-4-3 2,3-3-1,-1 2-6,1-1-7,3-1 7,0 2 5,2-2-5,4 0 6,10 3-6,-15-3 1,6 2-3,9 1 1,0 0-1,-15-5-5,15 5-15,0 0-18,-11-2-15,11 2-25,0 0-25,0 0-23,0 0-20,0 0-109,0 0-273,0 0 121</inkml:trace>
          <inkml:trace contextRef="#ctx0" brushRef="#br0" timeOffset="87722.7551">1115 1931 64,'4'-7'180,"-4"7"-5,4-13-16,-4 13-2,7-9-11,-7 9-8,3-8-13,-3 8-4,0 0-8,2-10-10,-2 10-8,0 0-10,0 0-10,0 0-9,0 0-9,0 0-6,-11-8-6,11 8-9,0 0-3,-18 4-1,18-4-5,-22 13-2,12-6-4,-3 4-5,-4 1 1,5 5-5,3-6-4,-6 6-2,8-1 2,0 3 2,1 1-6,4-6 0,4 0 0,-4 2 0,4-4-4,-1 0 8,0-3-6,3 1-2,2-2-1,5-2 5,-3 1-2,4-4 2,1 0-1,3-3 4,2-3-7,4 0 7,2-4-2,-1-1-1,3-1 2,-2-4-3,0 0 0,-1-1 1,-3-2 2,3 5-2,-6-1 5,-4 2-4,2 3-7,-3-1 5,-5 1 0,0 4 3,-7 3-6,10-9-3,-3 6 1,-7 3-2,0 0-8,0 0 8,18 3 1,-18-3 0,6 9-1,-2-3 0,-2 4 6,0-4-9,2 7 5,-2-4 0,2 1 0,-3 4 2,0-6-4,2 2 2,-2-1 2,-1-9-3,4 14-4,-4-14-9,2 14-4,-2-14-5,1 8-6,-1-8-12,0 0-26,0 0-29,0 0-30,0 0-33,16-21-116,-13 8-300,2-3 133</inkml:trace>
          <inkml:trace contextRef="#ctx0" brushRef="#br0" timeOffset="87859.9427">1452 1834 14,'0'0'124,"0"0"-15,0 0-14,0 0-16,0 0-7,0 0-15,0 0-25,0 0-11,0 0-23,5 34-33,-5-34-60,3 12-102,1-6 45</inkml:trace>
          <inkml:trace contextRef="#ctx0" brushRef="#br0" timeOffset="88567.7514">1576 2090 78,'10'1'130,"-10"-1"-3,14-1-6,-14 1-10,19-2-8,-6-1-10,1 0-6,2-1-5,0-2-6,-1-3-1,1 3-10,-1-4-5,2-1 2,-5-1-2,-1 3-3,0 0-1,-1-2 4,-3 3 0,0-1-2,-6-3 4,3 1-7,-4 1-2,0 10-6,0-17-4,0 17-2,-9-13-4,3 3-8,0 5-3,-6-1-2,-1 0-7,4 4 2,-7-1-4,3 3-4,-2 0 0,1 5-4,1 3-2,-2 1 2,2 1-2,0-1-2,2 5 0,1-1-1,4 2 0,-1-2-2,4 3 0,-1-2 0,3 0 3,2 0-3,3 1-1,0 2 1,6-2 7,2-3-7,-1-1 2,2 0 4,4-1-9,-2-1-2,2-3 4,0 0-5,-1-5-4,-2 3 2,5-4-1,-3 0-1,0-4 4,-1 0 0,1-2 0,-1-3 4,-2 0-4,3-10 3,-4 10-3,1-7 0,1-3-1,-8 7 0,0-2 7,1 2 4,-2 2-1,-2-2-3,1 3 5,0 0 0,-4 9 2,4-9-2,-4 9-6,4-6 4,-4 6-3,6-6-5,-6 6 2,0 0 2,0 0-4,0 0-3,13 12 5,-8-6 2,-1 3-1,-4-9-5,7 19 5,-4-8 4,2 1-7,-2 2 4,-2-1-2,-1-2-9,1 3 10,1-1 1,-2-5-5,4 0 6,-4 1 6,0-9-9,1 15 3,-1-15-4,3 10 4,-3-10-3,1 8-4,-1-8 10,0 0 2,0 0-3,0 0-4,0 0-3,0 0-6,23-18-2,-14 6-6,3-3-3,3-2 5,-3-4-3,2-1-5,-4 5 3,4-2-1,-4 1 6,-2 4-3,2 2 4,-2 0 13,-3 1-5,5 4 2,-6 1 2,4 2-3,-8 4-1,13-4 7,-13 4-3,12 6 4,-5-1-2,0 4-1,-2-2 1,0 8 2,1-3 2,-4 0 0,2 2-4,0-2 0,-1 2-1,-3 2 6,4-4-9,-1 3 6,-1-2-3,1 2 5,0-5-11,-3 2-12,2-2-10,0-2-6,2-1-18,-4-7-18,8 13-28,-3-8-134,1-1-254,-6-4 113</inkml:trace>
          <inkml:trace contextRef="#ctx0" brushRef="#br0" timeOffset="89117.2192">2384 2284 30,'0'0'142,"0"0"-2,22-12-10,-22 12-3,9-12-7,-1 5-16,-1-5-5,1 4 0,1-6-11,-2 0-2,4-4-7,-3-4-4,3-3-14,-1-5 0,0-6-5,-1 5-8,-1-6-6,3-1-1,0-1-3,-9 3-1,1 1-4,0 1-1,1 2 2,-4 7 0,0 3 5,0 1 0,-3 2-3,2 4-1,-1 5 1,2 10-2,0-17-4,0 17-7,0-11-2,0 11-10,-4-7 0,4 7-6,0 0 2,0 0-2,-12 23 0,7-7-1,-2 6-4,2-1-3,-1 13 5,4 4 1,0 1 4,0 0-6,0-2 3,2-2 0,2-3-5,3 2-2,0-3 1,-1-9 1,-1 0 0,4 1 2,2-2 2,-2-1-3,4-3 2,-3-5-1,1-1-3,-1 0 3,0-2-2,2-4 5,2-1-9,1 0 8,-1-2-2,0-4-3,4-2-4,-2-2 4,0 0-9,0-1 5,-1-2-2,3 1 2,-4-1 6,0 2 0,-1-1-3,-4 1 3,1 1-2,-8 6 1,9-6 3,-3 2-3,-6 4 0,8-6-1,-8 6 1,8-2 1,-8 2-6,0 0 1,10-4-3,-10 4 4,0 0 3,0 0-3,16 9 1,-13-6 3,-3-3-3,8 10 1,-4-5 1,-4-5-2,10 8 0,-10-8 4,5 11-8,-2-7 13,-3-4-8,4 9-16,-4-9-15,5 5-10,-5-5-15,0 0-29,0 0-14,13 0-49,-13 0-119,0 0-290,10-16 128</inkml:trace>
          <inkml:trace contextRef="#ctx0" brushRef="#br0" timeOffset="89259.4316">2974 1899 163,'0'0'178,"0"0"-10,0 0-33,0 0-11,0-11-23,0 11-26,0 0-28,0 0-30,0 0-42,0 0-64,0 0-60,0 0-162,0 0 71</inkml:trace>
          <inkml:trace contextRef="#ctx0" brushRef="#br0" timeOffset="89472.2025">2581 1960 152,'0'0'159,"0"0"-20,0 0-12,23 7-12,-11-3-14,4-4-7,2 1-20,-1 0-12,7 1-27,-2 0-24,5-4-28,-3 0-29,0 2-30,0 0-79,-7-1-169,6-3 75</inkml:trace>
          <inkml:trace contextRef="#ctx0" brushRef="#br0" timeOffset="89842.1029">3434 1793 29,'12'-8'188,"-3"-4"-8,-2 6-9,0-3-14,-1 2-10,-3-1-13,4-2-6,-4 4-6,-3 6-21,0-15-8,0 15-10,-2-12-12,2 12-6,-7-15-5,-2 8-11,1 2-1,-1 2-8,-3 0-4,0-1-8,-2 4-2,1 0-3,-2 0 2,2 1-8,-1 3 0,2 0-2,1-3 1,1 5-7,2 1 5,-2 6-10,4-1 3,-1 1-3,3 9-3,0-1 6,1 4-1,3 7-5,7 6 4,-2-4-1,5 4-2,0-1-1,-3 1-1,1-1 1,1 2-2,-2 0 5,0-1-4,0-3-4,2 3 7,-4-6-5,3 5 4,-2-6 2,-4-6-8,1-1 2,-2-1-8,-1-1-7,-1-2 1,-3-5-13,0 1-4,3-1-8,-5-3-7,5-3 5,-4-2-10,2-1 0,3-6-32,-9 4-12,9-4-17,0 0-136,0 0-270,-25-17 120</inkml:trace>
          <inkml:trace contextRef="#ctx0" brushRef="#br0" timeOffset="90187.0653">3284 2197 48,'0'0'129,"0"0"-31,8-10-4,-8 10-8,5-6-12,-5 6 0,16-5-21,-4 3 9,-1 0-9,4-2-7,1 1-4,1 0-8,7-3 4,-3 2-4,0-2-6,2 0-1,1 0-3,-1 0-5,1-3-3,-4-3 2,3 1-7,-3 0 18,-5 4 7,-1-4 3,-2 3 7,2-4-6,-5 5 3,-1 0-3,0-1 9,-1 1 4,-4 1-2,-3 6-9,9-6-5,-6 0-4,-3 6-4,5-7-2,-5 7-3,0 0-8,0 0 2,0 0-3,0 0 1,0 0-14,0 0 6,0 0-2,3 24 3,-6-12-5,2 2-8,-1 4 12,0-1-4,-1-1-1,3 0-1,-4 2 2,4 4 0,0-1-12,0-7 11,-1 4 2,1-4-7,1-2 5,-1 3-7,3-3-20,-2-2-16,-1-10-36,1 16-13,-1-16-28,2 7-132,-2-7-270,0 0 120</inkml:trace>
          <inkml:trace contextRef="#ctx0" brushRef="#br0" timeOffset="90351.8867">3690 1852 94,'-3'-9'145,"3"9"-25,0 0-26,0 0-5,0 0-19,0 0-2,0 0-17,0 0-21,0 0-28,18 28-19,-14-19-43,4 4-55,-2-1-124,1 0 56</inkml:trace>
          <inkml:trace contextRef="#ctx0" brushRef="#br0" timeOffset="90652.0158">4087 2084 187,'6'-6'203,"0"0"-14,-6 6-12,9-13-13,-4 6-10,-5 7-18,10-9-6,-10 9-11,3-9-9,-3 9-16,0 0-8,2-10-8,-2 10-11,0 0-9,0 0-5,0 0-10,-20-6-2,20 6-5,-19 10-5,7-2-3,-1 1-5,-1-1-1,2 6-6,-4 3 0,3-1-1,1 2-11,1-5 10,2 2-8,1 5 0,4-5 3,4-4 0,-6 2-2,5-1 0,2 3-3,5-6 7,-2 3 7,2-2 3,1-1 9,4-2 4,2-1-1,-1-1-1,-1-4-5,1-1 1,6-2-11,-1-3-29,3-4-18,2-3-38,0-1-51,4-10-51,-12 3-196,-3 0-396,0-4 175</inkml:trace>
        </inkml:traceGroup>
        <inkml:traceGroup>
          <inkml:annotationXML>
            <emma:emma xmlns:emma="http://www.w3.org/2003/04/emma" version="1.0">
              <emma:interpretation id="{6CE8902A-9289-4B18-B258-0A6E0F73B180}" emma:medium="tactile" emma:mode="ink">
                <msink:context xmlns:msink="http://schemas.microsoft.com/ink/2010/main" type="inkWord" rotatedBoundingBox="6419,4545 10698,4563 10692,6028 6413,6010"/>
              </emma:interpretation>
              <emma:one-of disjunction-type="recognition" id="oneOf5">
                <emma:interpretation id="interp25" emma:lang="en-IN" emma:confidence="0">
                  <emma:literal>language</emma:literal>
                </emma:interpretation>
                <emma:interpretation id="interp26" emma:lang="en-IN" emma:confidence="0">
                  <emma:literal>langrage</emma:literal>
                </emma:interpretation>
                <emma:interpretation id="interp27" emma:lang="en-IN" emma:confidence="0">
                  <emma:literal>languag</emma:literal>
                </emma:interpretation>
                <emma:interpretation id="interp28" emma:lang="en-IN" emma:confidence="0">
                  <emma:literal>langrag</emma:literal>
                </emma:interpretation>
                <emma:interpretation id="interp29" emma:lang="en-IN" emma:confidence="0">
                  <emma:literal>languyc</emma:literal>
                </emma:interpretation>
              </emma:one-of>
            </emma:emma>
          </inkml:annotationXML>
          <inkml:trace contextRef="#ctx0" brushRef="#br0" timeOffset="92762.2512">5772 1999 179,'5'-9'223,"-2"0"-12,-1 0-14,-2 9-14,3-15-9,-2 7-10,-1 8-12,0-15-9,0 15-7,0 0-19,-1-16-11,1 16-13,0 0-10,-8-10-12,8 10-12,-15 6-5,15-6 0,-20 7-9,8-1-1,-3 1-7,3 3-12,-4 1-6,7 1 0,-1-2-6,0 2-3,0-2-10,2 6-4,1-7-3,-1 4-3,3-3-2,1 2-2,4-3-2,0-9-2,-5 17 1,5-8 1,0-9-6,8 13-3,-4-8 2,6-1 0,-10-4 2,18 3-5,-6-4 0,0-1 1,3-2 2,-1-2-1,0 0 0,1-4-4,2-6 9,-5 8-2,3-8 7,-4 3-6,1-1 8,-6 3 5,2-1-1,-1 2 8,1 1 1,-5 3 3,2-2 2,-1 2 0,-4 6-4,6-12 7,-6 12-5,2-9 0,-2 9-1,6-6-4,-6 6 3,0 0-8,0 0 0,0 0 3,0 0 0,0 0 6,9 22-4,-6-12 1,-3-1-2,2 3 0,0 0-1,-1-2 0,6-2-2,-5 4 2,1-1 4,1 0 0,-1-1 0,-1-4-2,-2-6 4,9 11-4,-9-11 0,6 4 6,-6-4 0,8 6 0,-8-6-1,15-4 4,-15 4-6,17-12 0,-10 2-3,4 1-5,-2-3-8,2 1 4,-2-2-1,3-4 1,-4 4 4,2 3 1,-2-1-1,-3 2-4,2 3 1,-2 0-4,-5 6 3,10-11 1,-2 8-3,-8 3-4,0 0 5,17 3 0,-17-3 0,12 10 5,-6-4-1,-4-3-4,8 9-7,-8-2 14,1-1 0,4 2 1,-5 0 0,4 0 0,-6-3 0,5 3 0,-1-1 1,-1-3 4,2 2 1,-5-9-10,6 12 5,-5-5 2,-1-7 0,5 7 3,-5-7 1,8 3-1,-8-3 0,0 0-2,19-6-5,-11 2-11,4-5 0,2-1-3,-2-2-8,5-4-5,0 0 10,-2-1-11,3 3 5,-9 0 4,2 3 5,-2 2 0,-1 5 5,-1-5-1,1 6-7,-8 3 7,9-6-2,-9 6 5,12 0-7,-12 0 10,11 6 6,-11-6-1,7 9 8,-5 0-9,1 1-3,0-3-1,-3 2 13,2 3-14,4-2 3,-2 2 3,1-2 2,1 2-4,-2-3 4,1-2-5,0 6 7,5-5 1,-5 2-4,2-4 2,1 4-1,1-4 4,5 1-2,3-1 1,0-1 6,1-4-4,1 2-7,3-3 1,4-3 5,-2 0 1,6-3-1,4-7-2,1 0 7,0-2-3,-3 1-5,3-6 3,0 3-4,-3 2 8,-14-1 8,-1 4 11,-2 2 6,-5 0 5,-3 4 1,1 1-7,-4-2 3,4-5-6,-8 5 1,0 7-6,0-10-6,0 10-1,-8-12-3,8 12-2,-16-2-1,3 2-2,-7 2-1,5 1 4,-5 7-3,-2-3-6,5 4 0,-3 1 1,2 0-3,4-1-1,-1 2 0,0-1-2,4-2 1,-1 2-1,4-3-2,2 3-4,-2-8 4,1 7-7,1-5-4,6-6-16,-6 11 10,3-5 2,3-6-4,0 0 3,0 0 0,0 14-3,0-14 6,0 0 5,0 0-10,18 0 2,-18 0 7,18-4-1,-7-1-2,4-2-4,-1-2 6,1 2-9,-1 1 7,2-1-4,0 3 2,-1-1 1,-3 1 1,2-1 12,1 4-7,0 1 13,-2 1-4,-1 3 11,3 1 5,0 1-15,-3 4 7,-1-1-1,1 4 6,2 3-1,-3 2 1,1 1-4,3 12 9,-3 1 5,3 0-5,-5 1-4,0 3-1,-1-2 7,-1 3-9,-2 0 2,0 1 1,-3 0-1,0-4-3,-3-2 2,0 1-3,0-6 0,-6 3 3,4-4-6,-5 0-3,2-1-1,-5-4 7,2-1 1,-1-2 11,1-4 13,-4-1 1,4-3 1,-2 0 4,1-4 1,1 0 2,0-2 2,-4-4-2,12 0-2,-18-3-3,9-3-6,9 6 0,-12-15-4,4 0-1,2-7-2,6-2-5,-1-7-4,2-3-2,5-8-3,2 4-4,1-5 3,9-17-8,-6 16 2,0 0-1,1 0-5,-1 3 5,3 1 0,-3 2 0,1 3-3,-3 2 0,-1 12 3,2 0 1,-4 6-8,-2-1 8,0 3 0,2 1 5,-4 2-5,2-1-2,0 4 2,-5 7-6,7-11 2,-7 11 0,6-6-3,-6 6 1,0 0-6,17 3 9,-17-3-5,15 10-2,-7-4 6,-2 8 0,7-6 0,-3 3-2,-3 1 2,1 1 5,1-1-2,-1 0-2,2 1-1,-2-4 6,-1 3-11,1-2 1,1 0 1,-4-3-5,3-2 1,2 2-3,-5-1 1,2-2 1,-7-4 2,15 6-5,-7-6-5,-8 0-4,14-4-7,-3 1 1,-4-2-4,5-2-4,-7-5 0,7 1-2,-4-2-3,2-1 12,-2 0-3,-2 2 9,2 0 6,-1-1 3,-4 4 5,0 3 7,2-1 0,-2-1 3,-3 8 3,4-16-4,-2 11 12,-2 5-4,0 0-1,3-11-6,-3 11 1,0 0-5,0 0-8,0 0 11,0 0 4,0 0 0,0 0-2,13 22-1,-13-22-7,4 18 5,-1-11 3,-3 2 0,5 4 0,-1-1-5,-1-6 5,2 6 2,2-2-9,4 0-1,-2-2-11,2 0-11,4 1-18,2-3-12,5-2-15,0 1-15,1-2-13,1-2-14,2-5-70,1 1-200,-2-2 88</inkml:trace>
          <inkml:trace contextRef="#ctx0" brushRef="#br0" timeOffset="93688.7926">7992 2091 11,'0'0'130,"3"-10"-7,-3 10-5,-1-14-8,1 14-14,-7-14-9,2 8-11,5 6-3,-12-10 4,2 7-8,10 3-12,-16-5-3,7 4-8,-3 1-2,0 5-8,-2 1-5,0 2-2,2 2-5,-1 1-1,-1 5 1,3-4 9,-1 2-12,1 0-3,9-1-6,-8 0 6,5 0-6,2-5 3,-1 6-1,1-4-3,1 0-4,2-10 5,5 14-10,-5-14 6,7 10 3,-2-6 1,-5-4 1,15 5-8,-15-5-2,20-5 3,-8 1-3,1-2 7,0-3-1,-1 0-3,0-4-6,4-3 1,-3-4-3,2 4-6,-4-2-5,1-1 8,-4 6-2,1 2 0,-4 0 4,-1 5 5,2 0-5,-1 0 3,-5 6 1,6-10 1,-6 10-5,4-10-1,-4 10-4,0 0 1,0 0 7,0 0-1,0 0 0,0 0 3,10 20 0,-10-20 5,6 16-6,-5-9 6,2 2-5,2 3 2,-2-3 3,3 4-1,0-4 2,4 3 5,-3-3 5,5 0-5,2-1 5,0-2 0,4-1-6,-1-1-1,5 3-4,5-5 7,9-1-3,-9-2-4,11-5 0,-1-3 1,-5 0 4,4-4-6,1-5-3,-3 2 6,1-3-7,-2-3 5,-2-1-6,-7 1 8,-4 4 2,-2 1-3,-6 0 10,-5 6 4,1-1-6,-3 2 0,-5 2-2,0 8-2,-5-19-3,-5 9 0,-2 4-4,-1 0 0,-2 4-1,-2 1-2,-2 2 4,3 1-5,-2 2-4,1 1 6,2 4-3,-4-2-3,6 3-1,0 2-1,1 0 2,2-1 3,2 1-7,-1-1 4,7 1-1,1-1 3,-2 2-4,3 1 7,3-6-3,-2 4-1,1-3 3,4-3-8,2 2-3,-5-2-3,8 0 4,-4-3 4,1 0 0,-8-3-4,16 3 6,-8-3 0,-8 0 3,16-3-1,-7-1-4,-2-2 3,2-2-1,-1 0 3,2 0-7,-2-2 5,1 0-4,-2 0-1,-3-2-3,3 3 0,-2-3 2,-2 5 7,-3 7-2,9-7-5,-9 7 1,0 0-6,4-10 9,-4 10-5,0 0 5,0 0-5,0 0 3,0 0-1,0 0 6,9 21-5,-9-9-8,3 5 3,0-1 0,-3 7 9,4 11-4,2-2 7,-2 3 1,1 5-4,-3-2-5,4 5 7,2 2 0,-4-1 1,1 1 0,-2 1-2,2 0-1,-1-3 0,-4 0-3,0 0 7,0 1-1,0-9-2,0 2-7,-3-2 12,2-3-2,1-8 7,-1-2-4,-3 2 8,-2-5-3,4-4 7,-2-3 7,0-1 0,0-3-2,-2-2 8,6-6 10,-5 12 5,1-8-1,4-4 2,-12 2-4,12-2-3,0 0-4,-18-15 1,10 6-9,3-7-3,0-4 3,-2-4-4,3-9-6,2-3 3,5-2-10,0-1 0,5-3-7,4 0-6,-7 2 0,2 3-2,1-4-6,-1 6-7,8 1-13,-1 3-14,-3 0-14,1 10-31,8-6-32,-2 7-35,-1-1-135,2 3-314,9-3 139</inkml:trace>
          <inkml:trace contextRef="#ctx0" brushRef="#br0" timeOffset="94082.3948">8988 2187 11,'0'0'142,"0"0"-11,0 0-14,0 0-8,0 0-12,0 0-12,2 8-6,-2-8-16,0 0 1,8 8-7,-8-8 4,9 1-16,-9-1 3,0 0-9,15 1 0,-15-1-3,16-1-2,-16 1 2,19-7-2,-10 2-4,2 0 0,-2-1 0,2-4-10,0-1 10,-3 0 2,1-1 0,-1-3-3,-1 3 12,2-10-3,-5 8 2,0 1-5,-2-1 10,-4 3-9,2 11-6,-1-18 0,-3 9-6,4 9-1,-8-10-5,1 4-6,-4 6 0,-2-3-1,-3 9 2,-1-1-8,0 3 1,-1 1 2,-2 3-3,1 3-1,1 1-7,2 1 6,2-1-6,3 2 7,0-6-1,0 4-2,9-2 2,-1 1 1,2 1 1,1-1-3,1 1 2,4 3-2,2-4 4,1-2-2,8 2-5,2-3 5,3 2 4,2-2 2,1-2-5,8-1-11,-2-4-24,-5-1-31,14-6-27,-3-2-51,0-2-151,-3-8-312,0 0 139</inkml:trace>
          <inkml:trace contextRef="#ctx0" brushRef="#br0" timeOffset="91117.0402">5028 2156 121,'0'0'182,"0"0"-15,0 0-12,0 0-18,0 0 1,18-18-19,-14 11-6,6-6-7,-4 2-11,5-2-3,-1-6-11,-1 0-9,4-3-9,-3-1-5,2-11-8,1 1-5,-1 0-6,-5-4 0,4-1-6,-6 3 2,4 1-6,-6-4-2,-3 8 0,0 3 3,0 3 3,-3 2-1,-2-2 0,1 10-4,-1-3 0,-2 3-4,2 2-2,-1 0-5,1 5 0,0 0-5,5 7-5,-7-12-1,7 12-1,0 0-4,0 0 0,-22 19 1,14-6-7,3 8 9,-2 2-6,2 11 3,5 3-2,0-1 1,3 1-2,-1 3 3,5 2 0,1-4-2,-1 4 2,3-4 2,3-3-3,-1-1 1,0 0 0,-2-12 2,-2 0-11,11 7-12,-8-7-6,4-4-24,-3-1-17,0-3-22,11 0-34,-3-5-43,-6-2-130,7-4-321,5-1 141</inkml:trace>
        </inkml:traceGroup>
        <inkml:traceGroup>
          <inkml:annotationXML>
            <emma:emma xmlns:emma="http://www.w3.org/2003/04/emma" version="1.0">
              <emma:interpretation id="{395BCD4C-2AB9-4B1E-AEF1-EA79B0213F0C}" emma:medium="tactile" emma:mode="ink">
                <msink:context xmlns:msink="http://schemas.microsoft.com/ink/2010/main" type="inkWord" rotatedBoundingBox="11444,4839 12071,4842 12068,5395 11441,5392"/>
              </emma:interpretation>
              <emma:one-of disjunction-type="recognition" id="oneOf6">
                <emma:interpretation id="interp30" emma:lang="en-IN" emma:confidence="0">
                  <emma:literal>=</emma:literal>
                </emma:interpretation>
                <emma:interpretation id="interp31" emma:lang="en-IN" emma:confidence="0">
                  <emma:literal>€</emma:literal>
                </emma:interpretation>
                <emma:interpretation id="interp32" emma:lang="en-IN" emma:confidence="0">
                  <emma:literal>:</emma:literal>
                </emma:interpretation>
                <emma:interpretation id="interp33" emma:lang="en-IN" emma:confidence="0">
                  <emma:literal>k</emma:literal>
                </emma:interpretation>
                <emma:interpretation id="interp34" emma:lang="en-IN" emma:confidence="0">
                  <emma:literal>K</emma:literal>
                </emma:interpretation>
              </emma:one-of>
            </emma:emma>
          </inkml:annotationXML>
          <inkml:trace contextRef="#ctx0" brushRef="#br0" timeOffset="94422.2768">10118 1801 119,'0'0'154,"0"0"-16,0 0-17,0 0-15,0 0-7,0 0-11,0 0-7,0 0-11,0 0-7,0 0-6,-25 14-5,19-8-6,1 0-1,5-6-10,-11 9-4,9-1-3,2-8 3,-7 12-10,7-12 4,-5 10-9,5-10 1,-2 6 0,2-6-1,0 0 2,0 0-3,0 0-5,15 6 6,-15-6-7,16-2-7,-5 2 8,-11 0-1,19-8 0,-7 2 5,-4 0-6,1 2-2,-9 4 6,9-8-3,-3 4-8,-6 4 2,0 0-11,9-6 1,-9 6-10,0 0-10,0 0-10,0 0-10,0 0-21,0 0-19,-45 10-20,37-5-97,-2-2-221,2 3 98</inkml:trace>
          <inkml:trace contextRef="#ctx0" brushRef="#br0" timeOffset="94802.3146">10145 2191 29,'0'0'171,"0"0"-7,0 0-15,0 0-14,0 0-13,0 0-15,-4 12-8,4-12-17,0 0-9,0 0-8,0 0-6,-3 8-7,3-8-2,-5 9 0,-3 0-16,4 0 7,-4 0-12,4 1-1,-5 2-8,3-2 1,-1 1 1,5-1-4,-2 0-5,0-3 4,4-7-3,-3 15 5,0-9-8,3-6 3,0 0 4,0 0-6,4 13-2,-4-13-3,12 3 2,-12-3-1,23-4-2,-9 2 1,-2-2 1,2-2-2,0-3 0,1 2-1,-3 1 3,1-4-2,-4 1 5,-2 2 5,1 1-7,-4 0 0,-4 6-3,6-11-1,-6 11 0,0 0-11,0 0-10,-14-17-1,7 14-22,-2 0-4,1-2-7,8 5-21,-17-4-17,17 4-19,-12 0-27,12 0-85,-13-2-238,13 2 105</inkml:trace>
          <inkml:trace contextRef="#ctx0" brushRef="#br0" timeOffset="95072.6199">10330 2110 59,'0'0'138,"0"0"-22,0 0-2,0 0-2,0 0-12,0 0 0,30 8-15,-16-4-8,4-2-9,5-1-1,1 2 1,1-3-1,3 0 6,-2 0 5,1 0-7,-3 0 3,0 0-1,-9-4-3,1 2-2,-3 2-4,-2-3-2,-11 3-2,13-3-10,-13 3-8,10 0 1,-10 0-12,10-3-17,-10 3-23,0 0-29,0 0-28,0 0-38,0 0-57,0 0-117,0 0-301,0 0 133</inkml:trace>
        </inkml:traceGroup>
        <inkml:traceGroup>
          <inkml:annotationXML>
            <emma:emma xmlns:emma="http://www.w3.org/2003/04/emma" version="1.0">
              <emma:interpretation id="{4F319263-771A-4CB4-B55E-EE37DEB1662A}" emma:medium="tactile" emma:mode="ink">
                <msink:context xmlns:msink="http://schemas.microsoft.com/ink/2010/main" type="inkWord" rotatedBoundingBox="13491,4559 18780,4581 18774,5988 13485,5966"/>
              </emma:interpretation>
              <emma:one-of disjunction-type="recognition" id="oneOf7">
                <emma:interpretation id="interp35" emma:lang="en-IN" emma:confidence="0">
                  <emma:literal>Thermometer</emma:literal>
                </emma:interpretation>
                <emma:interpretation id="interp36" emma:lang="en-IN" emma:confidence="0">
                  <emma:literal>thermometer</emma:literal>
                </emma:interpretation>
                <emma:interpretation id="interp37" emma:lang="en-IN" emma:confidence="0">
                  <emma:literal>Thermometer,</emma:literal>
                </emma:interpretation>
                <emma:interpretation id="interp38" emma:lang="en-IN" emma:confidence="0">
                  <emma:literal>Thermometers</emma:literal>
                </emma:interpretation>
                <emma:interpretation id="interp39" emma:lang="en-IN" emma:confidence="0">
                  <emma:literal>Thermometer.</emma:literal>
                </emma:interpretation>
              </emma:one-of>
            </emma:emma>
          </inkml:annotationXML>
          <inkml:trace contextRef="#ctx0" brushRef="#br0" timeOffset="97900.5398">12154 1595 25,'0'0'125,"0"0"2,0 0-2,-9-5-4,9 5-15,0 0-3,-11-6-3,11 6-9,-9-5-9,9 5-3,0 0-9,-11-2 0,11 2-11,0 0-3,0 0-7,-12-1-4,12 1-7,0 0-3,0 0-11,0 0 3,0 0-2,0 0-1,0 0-10,0 0 1,38 0 2,-21 0 1,11 1-3,8-1-5,0 0 0,5 0-4,-2-1 2,2 3-1,-1-3 1,1 1 1,1 1-2,-1 0-5,-4-1 6,-1 4-2,-1-1 3,-9 0-5,-2-2 0,-7-1 0,-1 2-1,-2-1 3,-1 1 2,-3 1-2,-10-3-12,13 1 4,-13-1-4,11 0 3,-11 0-10,0 0-3,8 3-23,-8-3-3,0 0-21,0 0-15,0 0-37,0 0-24,0 0-76,-37-9-233,24 8 104</inkml:trace>
          <inkml:trace contextRef="#ctx0" brushRef="#br0" timeOffset="98156.9173">12370 1562 140,'-4'9'128,"4"-9"-11,0 0 3,0 0 0,0 15-6,0-15-9,-1 20-2,1-6-10,0-1 0,-2 4-11,2 5-1,0-2-9,-2 6-1,0-1-4,4-1-13,0 1-3,-2 1-1,2-2-10,-1 2-4,3-4 0,-3 4-5,3-3-3,-1-2-1,1 0-2,2 1 5,-1-2-27,-4-6-9,1 0-18,3-2-19,-1-3-18,1-2-14,-2-1-37,1 0-13,-4-6-121,0 0-265,0 0 117</inkml:trace>
          <inkml:trace contextRef="#ctx0" brushRef="#br0" timeOffset="99756.9569">12656 1567 39,'6'-11'215,"0"4"-17,-1-1-15,-5 8-16,5-9-19,-5 9-19,2-9-17,-2 9-13,0 0-10,0 0-10,0 0-6,0 0-5,0 0-9,5 31-9,-4-18-1,-2 9-7,-2 0 2,6 11-9,-6-10 0,6 4 3,-3-3-4,1 1-4,-1-1-6,4 2-1,-1-1 1,-2-1-4,2 0-1,-2-1-5,3-4 3,-2-5-3,1 2-14,1-3 7,-3 1-4,2-7-1,-2 0 5,-1-7-3,4 14-1,-4-14 3,3 7 4,-3-7-7,0 0 5,12 1-13,-12-1 8,16-8-3,-7-4-1,2 2-5,4-1 0,-2-5-1,2 0 5,-5 4-2,3-2-1,3-2 2,-6 4-1,-2 3-3,-1 0 7,0 3-3,-2 0-2,-5 6-10,10-8 9,-10 8 1,6-6-1,-6 6-5,0 0 0,7-3 1,-7 3 0,0 0 5,0 0 0,11 16 0,-11-16-3,5 13 5,-4-4 0,5 3-3,-6-1-1,5-3 4,-5 2 1,5 1 1,-1 1-4,0-2 11,2-3-6,-3 2-3,2-2 2,2 2 3,1-3-1,-2-2 0,2 2-2,3-4 1,2 2 6,2-4-3,0 0-1,2 0-1,-3-6-1,10-2 1,-8 4 5,5-6-5,-6 2 2,3-4-7,0 0-3,1-3-2,-3-1 3,-5 4-1,-3 2 5,1-2-7,-6 6 11,4-3-3,-3 3 2,-4 6 4,5-13-5,-1 6-4,-4 7 8,0 0-5,-4-13 0,4 13-5,0 0 3,0 0-2,-19-3 2,19 3-2,-18 9 6,8-5-6,-2 6 2,0 2-2,1-2 5,-1 2-6,6 0 4,-2 2-6,0 0 2,4 0 0,-2-2 5,2 3-1,4-2 2,0 0-4,0-1 7,4-3 4,2 4-7,2-3 0,2-1 0,2-1 2,6-3 1,-1 0 0,5-1 4,0-2-3,5-3 2,-1 1-11,-1-4 12,3 0-1,-2-3-3,2 0 3,4-5-2,-9 4-1,-2-6-1,1 0-3,-1 0 4,-2-4 7,-3 0-11,-1-2 1,-3 2 8,-3 3-6,-1-1 1,-1 4-2,-3 0 7,0 1-5,-3-1 5,-1 12-6,-4-16-3,4 16 2,-2-16 2,-4 12-2,6 4-1,-9-8-5,9 8 4,-8-8-4,8 8 3,-12-2 0,12 2 2,0 0-5,-14 2 2,14-2-2,-9 8-1,9-8-3,-7 9 6,7-9 1,-1 15-5,1-15 3,3 12 2,2-4 3,0-1-6,1 1 6,0 0-2,3 1 1,1 2 1,1-1-1,1-1 2,0 0 1,-1 1-4,-2-1-7,2 1 8,-4-2-3,2 3 6,-2-2-4,-2 1-1,0-1 3,-3 4 0,-1-4 0,3 3-1,-4 1-3,-1-1 0,-3 1 0,-2-1-2,1-1 6,2 0-1,-1 2-2,2-3 2,-1-1-3,2 1-1,1-10-7,0 15 8,0-6-3,0-9 3,5 15-9,0-9-2,3-2-10,2-1 1,3 0 0,3-3-20,-1-3-8,6 0-2,4-4-23,-4-2 7,5-6-9,-6 6-10,0-7 4,0 1-1,0 0 8,-4-2 16,-1 0 15,-3-3 27,-4 7 8,-1 0 20,-2-1 7,-1 1 16,0-2 10,-3 3 12,-1 0-1,3 0 6,-3 2 9,1 1 6,-1 9 3,0 0 2,-1-19-2,1 19-7,1-9-9,-1 9-18,0 0 4,0 0-6,-1-12-8,1 12-10,0 0 1,0 0-1,0 0-3,0 0-1,0 0-3,0 0 3,15 30-3,-13-22-3,1 6-3,2-1 1,1 0-4,-3-1-3,1 2 1,-3-3-9,4-1-3,-3-1 5,-2-9 0,4 13-5,-3-5-3,-1-8 3,4 8 4,-4-8 0,5 10 1,-5-10 3,3 7 3,-3-7-1,0 0-3,0 0 1,0 0-10,0 0 0,17-15-6,-13 9 0,2-8-8,1 2 0,-2 0 4,0 0 2,3-2 0,-1 1 12,-3 2-2,1 2 5,1-1 1,0 2-2,0 1-1,-2 0 1,4 1 7,0 2-6,-8 4-5,13-8 4,-5 8-4,-8 0 1,0 0 1,15 6 1,-11 0 0,1 2-5,2 3-1,-4-2 12,1 5-8,-3-2 4,1 3 1,-2-2 4,2 2-3,-2-2-1,3-2-2,0 3-2,-2-4 3,0 1 0,3-4 4,2 3 1,-4-2 1,-2-8-3,6 8-7,-6-8 8,4 9-1,-4-9-2,2 7-2,-2-7 7,0 0 2,0 0-1,10 3 1,-10-3-6,0 0 12,0 0-13,15-19 2,-9 9 4,4-2-6,-4 1-4,4-2-8,-2 1 4,-2-3-2,5 3 3,-3 0 6,2 0 1,-5 3-6,3-2 10,1 2-1,-5 5 0,4-1-2,-8 5 5,14-8-6,-14 8-1,11-6 0,-11 6 0,12 3-2,-12-3-1,12 7 1,-12-7 3,8 13-3,-4-4 4,1 0-5,-1-1 4,1 3-1,0 2 3,-1-4 4,-2 2-4,4 0 0,-5-2 2,3 3-7,-4-12 1,5 13-16,-2-8-10,1 1-6,-4-6-10,7 11-16,-3-6-4,-4-5-5,9 5 0,-9-5-19,16-4-34,-16 4-85,23-6-226,-10-1 100</inkml:trace>
          <inkml:trace contextRef="#ctx0" brushRef="#br0" timeOffset="100121.9167">14738 1917 93,'5'-3'135,"-5"3"3,6-12-5,-6 12-12,6-6-4,-6 6-14,0 0-2,0 0-14,2-7-11,-2 7-4,0 0-8,0 0 0,0 0-6,0 0 0,-9 33-4,2-18-7,-1-1-6,0 1 0,0 3 2,-3 4-4,5-3-4,-2 2-7,0-1 4,1-1-9,1-4 0,2 3-5,2-4-1,0 0 2,2-1-3,0 0-6,0-2 1,2-2 3,0-1 0,6-1-4,-1-3 1,7 1 2,-1-4-5,4 1 6,6-5-4,-1 0-8,3-3-10,-5-3 4,2-1-8,-4-2-1,1-1 5,-1-4-1,-8 5-5,2-6 18,-5-2-6,-2 6 9,-2 0 1,0-1 5,-6 3-5,0-4-1,-3 3 2,-4 2-14,1-1 12,-2 0 2,1 2-6,-1 0 0,1 4-3,0-1 2,-1 0-2,3 1 0,1 2-8,7 4-13,-10-4-10,10 4-10,0 0-10,0 0-4,0 0-4,0 0 0,0 0-4,0 0-6,0 0-14,0 0-13,32 17-7,-18-12-4,1-4-89,4 3-211,-3-4 93</inkml:trace>
          <inkml:trace contextRef="#ctx0" brushRef="#br0" timeOffset="100707.172">14981 1950 444,'14'-1'5,"0"1"18,-2-4 23,-4 3 3,0-4 5,2 0 2,-2 0 7,0 0 5,-8 5 5,9-9 3,-3 2-5,-1 1 0,0-2 9,-5 8 0,7-14-2,-3 11-6,-4 3-3,0 0-6,7-9-8,-7 9-7,5-6-7,-5 6-2,0 0-12,0 0 0,0 0-3,0 0-5,0 0-3,9 22-4,-9-10 3,0 6 0,3-4 0,0 2-9,0 6 5,-2-1-3,2-5-4,1 0 5,1 1-2,0-2-2,-2 1 3,1-2 0,-1-1 0,2-4-4,-1 1-5,0-1 3,-1-3-1,1 0-2,-4-6-4,2 13 7,-2-13 9,6 9-5,-6-9 3,0 0-5,7 4 4,-7-4 1,0 0-4,0 0 3,16-16-14,-10 9 9,-2-6-4,2 2 2,-2-5-1,4 4-1,-2-4 0,0 3 1,-2-2-4,0 3 1,3 4 1,-2-2-2,6 0 4,-6 4-8,-2 0 3,3-2-1,-6 8 0,15-9 1,-8 5 2,-7 4-3,17 0-4,-6 4 8,-3-1-3,-8-3 0,16 9 8,-12 0-6,6 1-1,-4 2 1,-2-3 0,2 4 2,-2 1-4,1-2 3,-1-2-3,-3 1 4,1-1-5,0-2 8,1 0-7,1 0 11,-4-8-8,7 10 4,-7-10-2,1 9 7,-1-9-4,0 0-3,11 3 8,-11-3-5,13-2-6,-13 2 1,20-10-5,-10 1-1,4 0 5,-4-1-6,2-2-4,-1-8 2,2 3 4,2 0-1,-4-2 3,-2 7-4,-2 2 8,1-2-1,-4 8 9,1-2-2,0 0-1,-5 6 2,7-9-6,-7 9-1,5-6-2,-5 6 2,0 0-1,0 0 2,11 17 1,-9-7-3,-2 2-2,0 0 6,0 2 6,2-1-5,0 2 3,-2 1-5,1-3-1,0 0 3,3 2-2,2-3 4,-1 0-8,0-2-4,2 3-15,1-5-22,1-1-22,1-3-36,1 1-55,-5-4-93,-6-1-269,16-3 119</inkml:trace>
          <inkml:trace contextRef="#ctx0" brushRef="#br0" timeOffset="101266.9493">15773 2147 12,'0'0'135,"24"-1"-12,-10-2-1,2 0 4,5-3-14,-5 3-11,0-6-15,2 3 3,-3 0-9,-1-4-5,0-2-2,-1 2-1,3-6-13,-5 1 1,1-2-9,-4-1-5,-1 5-8,0-7 5,-5 6-1,1 2-2,0-2-6,-6 2-4,0 1-3,-2 0-3,-1 2-4,0 3 0,-5 4-2,-1-2-4,0 3-7,-6 2-1,5 4 5,-4 2-5,-2 5 8,1 2-5,1 3-1,0-1-1,3 2-3,2-1 7,0 2-8,3 1 3,2-2-4,6-2-6,-2 5 11,7-5 0,0 0 0,4 0-4,3-4 5,2-2-2,6 2 0,2-3 2,4 1-2,0-4-3,13 0 0,-1-3-1,-1 0-13,-2-8 14,1-1-3,-7-1-9,3-7-2,-6 3-9,3-9-7,-2-1 0,-6 2-6,-3 0-1,2-12 8,-10 6 2,9-11 0,-6 2-3,-7-3 9,1 2 1,-5 2 1,-1 7 8,-1 1 17,-2-1-4,-1 8 3,-2-4 5,4 10-8,-4-4 17,1 3 0,1 4-3,3-1 1,1 10 1,-6-12-7,6 12-4,-5-10-7,5 10 0,0 0 0,0 0 6,0 0-7,0 0 5,-17 29-8,14-7 7,0 0-3,1 5-1,2 4 4,0 2 2,1 1 7,0-3-4,3 4 2,0-4-1,-1-5 1,1-2-4,-1-1-3,1 3 4,1-4 0,-2-1 0,-1-7-3,5 8-1,-4-9-10,1-1-14,0-1-22,-3-3-13,-1-8-29,6 13-32,-6-13-46,0 0-86,-3 7-265,3-7 119</inkml:trace>
          <inkml:trace contextRef="#ctx0" brushRef="#br0" timeOffset="101468.28">16289 2074 115,'10'-2'189,"3"-1"-16,3 0-11,-1-1-19,0 3-13,7-4-12,-5 1-18,5 3-5,1 0-11,-7-2-10,0 3-23,2-1-32,-4 1-29,0-1-37,-2-1-46,-12 2-125,16-2-235,-16 2 105</inkml:trace>
          <inkml:trace contextRef="#ctx0" brushRef="#br0" timeOffset="102071.9907">16466 2125 111,'0'0'109,"0"0"-7,14 12-8,-5-9-1,-1 0-6,3 0-1,2-2-2,2-1-3,2 0-7,-2 0 4,1-3-22,2-1 13,3 1-2,-5-2-15,6-3 3,-9 0 6,2-1-9,-1-2-9,0-4-1,-2 3-2,-1-4 0,-3 2-3,-2-7 2,-2 6-6,-2-1-2,0 0 1,-4 0-6,2 0-2,-3 1-2,-2 5-6,-1-2-1,0 6-1,-1-4 0,2 4-6,5 6-1,-11-6-2,11 6-2,-14-2-1,14 2 0,-17 11-2,8-4-3,2 5 2,0 2 4,-1 4-8,4-2 4,3 1 1,-2 3-2,0-4-5,5-1 11,2 6 2,1-3-9,2 3 9,1-8-7,3-1-2,-1 3 1,2-5 0,2 2 1,-2-3 4,4 1-16,-3-6 10,-1 1-3,2-2 0,-3-2 6,1-1 3,-12 0-3,18-4-3,-8-1 5,1 1-7,-3-5 0,4-1-6,-2-2 2,4 0-5,-2-1-3,0 4-3,1-1 9,1 1 8,-2 1-6,0 0-4,0 2 1,1 3 2,-1-1 2,2 1 1,-4 3 3,-10 0 7,26 2 2,-15-1-10,2 3 0,2 2-5,-3 0 15,1 4-8,-1-3 1,0 4 3,-1-1-5,0 2 3,-2-2 2,1 2-4,-4-2 0,0-2 0,-4 0-8,2-2 6,-4-6 1,7 10-14,-7-10 17,-1 11-7,1-11 10,0 0-1,0 0-2,-18 4 6,18-4 0,-12-2 3,12 2 9,0 0-4,-13-13-7,7 9 13,6 4 8,-5-13 4,5 3 1,0 10-4,3-21-5,5 6-1,1-4-8,3-2 3,3 4-11,2 0-3,2 1 2,1 2-7,2 6-5,-7 0-14,7 2-16,1 3-11,-5 0-25,-1 0-40,-8 3-46,1 0-86,-10 0-264,0 0 117</inkml:trace>
          <inkml:trace contextRef="#ctx0" brushRef="#br0" timeOffset="103192.0174">14129 2693 164,'0'0'176,"-6"-4"-8,6 4-8,0 0-19,0 0-13,0 0-12,0 0-11,0 0-15,0 0-7,0 0-9,0 0-9,0 0-1,0 0-10,0 0-5,0 0-3,26 20-3,-18-11-5,0-3-9,3 9-10,-3-5 10,-2 5-1,4-3-9,0 2 1,0 3 0,2 0-4,-1-4-1,-1 0 2,1-1-2,-2-2-7,2 0 4,0-2-1,-4 4 0,1-6 0,2 1 0,0-3-2,-2 3 4,2-2 6,4-2-4,-2-2 1,4 1-2,-1-2 0,5-2 1,-4 1 5,7-7-2,-7 3 1,3 0 0,1-2 2,2-2-3,-5 3 2,-3 0-5,2 0 2,2-2-2,-6 2-2,4 0-1,-4 0-2,1 2 2,3-1-1,-3 0-3,-1-3 2,-4 6-4,-2-2 0,-6 4-14,16-6-14,-9 3-5,-7 3-13,16-4-8,-12 2-26,-4 2-22,14-7-34,-14 7-203,4-7-360,-4 7 159</inkml:trace>
          <inkml:trace contextRef="#ctx0" brushRef="#br0" timeOffset="102832.3094">14324 2388 42,'2'-6'183,"-2"6"-14,0 0-12,0 0-18,-2-12-14,2 12-14,0 0-10,0 0-12,0 0-12,0 0-12,0 0-2,0 0-4,0 0 2,-5 30-3,5-17-3,-1 3-5,1 4 1,-3 4-9,6-2-3,-6-1 0,6 1-4,-6 1-5,3 2-4,0-3 1,0 0-8,0 3 3,0-2-6,3-1-1,-1-1 2,0 4-10,-4-10 7,4 1-2,-4 4-6,1-3 6,1-3 2,-1 2-7,1-4 4,-3 0-4,3-12 2,-1 14-3,1-14-28,0 12-9,0-12-2,0 9-10,0-9-23,0 0-16,0 0-28,0 0-29,0 0-122,0 0-281,0 0 124</inkml:trace>
        </inkml:traceGroup>
      </inkml:traceGroup>
    </inkml:traceGroup>
    <inkml:traceGroup>
      <inkml:annotationXML>
        <emma:emma xmlns:emma="http://www.w3.org/2003/04/emma" version="1.0">
          <emma:interpretation id="{E164BF03-7097-45DB-9F79-C1017C6C98E0}" emma:medium="tactile" emma:mode="ink">
            <msink:context xmlns:msink="http://schemas.microsoft.com/ink/2010/main" type="paragraph" rotatedBoundingBox="11485,6459 23571,6619 23555,7822 11469,766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6D7C87A-BD56-4191-9B32-4B90E0159A67}" emma:medium="tactile" emma:mode="ink">
              <msink:context xmlns:msink="http://schemas.microsoft.com/ink/2010/main" type="line" rotatedBoundingBox="11485,6459 23571,6619 23555,7822 11469,7662"/>
            </emma:interpretation>
          </emma:emma>
        </inkml:annotationXML>
        <inkml:traceGroup>
          <inkml:annotationXML>
            <emma:emma xmlns:emma="http://www.w3.org/2003/04/emma" version="1.0">
              <emma:interpretation id="{6CBB1FCF-DD40-41AD-BF1A-785681F4C55D}" emma:medium="tactile" emma:mode="ink">
                <msink:context xmlns:msink="http://schemas.microsoft.com/ink/2010/main" type="inkWord" rotatedBoundingBox="11485,6470 13195,6493 13186,7160 11476,7137"/>
              </emma:interpretation>
              <emma:one-of disjunction-type="recognition" id="oneOf8">
                <emma:interpretation id="interp40" emma:lang="en-IN" emma:confidence="0">
                  <emma:literal>Heat</emma:literal>
                </emma:interpretation>
                <emma:interpretation id="interp41" emma:lang="en-IN" emma:confidence="0">
                  <emma:literal>heat</emma:literal>
                </emma:interpretation>
                <emma:interpretation id="interp42" emma:lang="en-IN" emma:confidence="0">
                  <emma:literal>tleat</emma:literal>
                </emma:interpretation>
                <emma:interpretation id="interp43" emma:lang="en-IN" emma:confidence="0">
                  <emma:literal>theat</emma:literal>
                </emma:interpretation>
                <emma:interpretation id="interp44" emma:lang="en-IN" emma:confidence="0">
                  <emma:literal>fleat</emma:literal>
                </emma:interpretation>
              </emma:one-of>
            </emma:emma>
          </inkml:annotationXML>
          <inkml:trace contextRef="#ctx0" brushRef="#br0" timeOffset="122182.2215">10091 3853 81,'0'0'113,"0"0"-7,0 0-17,0 0-1,27-9-7,-12 9-3,-2 0-16,10-4 3,-1 2-12,4-2-8,1 0-4,3 2-11,7-4-21,-11 2-30,1 2-22,-2-1-21,-4 2-72,2-3-147,-9 3 65</inkml:trace>
          <inkml:trace contextRef="#ctx0" brushRef="#br0" timeOffset="121672.1522">10179 3511 29,'-2'-12'165,"2"12"-10,-2-10-10,2 10-6,0 0-11,1-16-12,-1 16-4,0 0-15,0-12-5,0 12-14,0 0-9,0 0-12,0 0-6,0 0-9,0 0-3,0 0 2,0 0-7,0 0-2,0 0-6,0 0-12,5 43 5,-3-22-1,-2 2-3,-4 0 0,4 10 5,0 1-10,-3-1-1,2-9 3,1 11-4,-4 0 2,2-2-5,2 0 6,0 0-3,0-9-5,0 9 6,0-9-2,0-2 0,2 1-5,-1-8 1,2-2-1,-3 2 4,1 2 0,0-6-5,1-2-15,-2 1-12,0-10-9,4 11 2,-4-11-11,1 9-24,-1-9-34,0 0-38,0 0-95,0 0-253,0 0 112</inkml:trace>
          <inkml:trace contextRef="#ctx0" brushRef="#br0" timeOffset="121991.9594">10409 3445 137,'0'0'127,"7"-9"-16,-7 9-3,0 0-11,0 0-16,0 0-7,0 0-1,0 0-18,0 0-7,0 0 5,9 23-7,-9-9 5,2 4-6,-1 1-5,-1 2-7,0 6 6,4-1-5,-3 0-12,3 7 7,-2 1 4,-1-2-3,4 4-3,-3-3-6,0-1 6,4 2-1,-5-12-10,0 4-2,3 1 4,-2-5-2,-2 0-2,1 0 2,2-7-11,-1 4 4,0-5-3,-4-1 6,2-4-13,2 0-19,-2-9-12,2 15 1,-2-15-6,2 9-15,-2-9-39,0 0-131,0 0-240,0 0 107</inkml:trace>
          <inkml:trace contextRef="#ctx0" brushRef="#br0" timeOffset="122591.8978">10570 3967 82,'0'0'130,"19"2"-10,-7-4-10,-1 2-4,5-4-15,-4 4 0,2-3-8,-2 0-6,3-1 0,-5-1-8,4-2-5,-4 1 1,2-3-2,0-1-8,-3 1-5,-1-4-2,-2 1-5,0-1 0,2 3 2,-4-3 1,-1 1 1,-2 0-9,-1 2-3,0 10-2,-1-18-5,1 8 1,0 10-7,-9-16-4,7 9 1,2 7-5,-10-14 2,3 10-6,7 4-5,-16-6 2,8 6-5,8 0 3,-26 6-3,14 0 2,0 1-4,0 5 6,-4 1-5,4-2 0,3 4-5,-1-2 1,1 1 3,2-4 2,0 10-3,3-6 2,3 2-4,1-1 8,1-1-3,3 2 2,0 2-1,5-2-2,1-2 4,0-5-3,10 7-10,-3-4-4,5-2-20,0 0-12,1-3-9,3-4-17,2 0-6,-1-3-17,7 0-6,3-1-14,-8-1-16,7-7-69,-9 3-214,-1-4 95</inkml:trace>
          <inkml:trace contextRef="#ctx0" brushRef="#br0" timeOffset="123302.4231">11213 3881 32,'6'-13'124,"-1"5"4,0-4-3,-3 0-2,-1-2-8,0 8-6,-1 6-10,-1-18-4,1 18-6,-3-14-3,3 14-12,-4-12-7,4 12-10,-9-9 0,5 4-11,4 5-5,-15-3-4,15 3-1,-17 1-8,17-1-6,-20 9-2,8-2-8,0 2 4,-2 1-2,-2 6 3,5-5-5,-2 7-3,1-4 3,5 0-1,-2 4-4,1-4 4,2 0-5,1-1-13,4 3 11,-3-2 2,2-4-1,2 6 1,2-7-3,-1-2 2,-1-7-2,9 11 5,-2-5 1,0-3-6,4-2 0,-1 0-6,-10-1-1,26-4-4,-13 0-12,2-5 10,-3 0 1,1-1-4,5-4 4,-7 4 2,1-2-10,-4-1 11,1 2-3,-2 0 0,-1-1 10,-2 7 9,0-1 0,-4 6-2,9-13 3,-9 13 0,4-5-2,-4 5-4,0 0 0,5-7-11,-5 7 9,0 0-14,0 0 10,0 0-5,0 0 5,0 0-6,0 0 1,0 0 10,0 0-3,5 25-1,-5-25-2,6 13 1,-2-4 12,-2-3-1,2 1-15,3 0 10,0-1-4,-1 2 2,5-4 2,-3 2-2,4-2-6,-2-1 3,3 0-3,2-3 5,-2 3-1,1-6 5,2 3-1,-2-4-2,-2 2-1,3-6-6,-3 2 6,0-4 0,-1-2 3,1 0 2,0-4-4,-2-6 3,4 1-6,-4 1-2,-2-4 3,-2-12 4,0 3-3,1 1-3,-6-1 3,0 9-1,-1-1 2,0 2 2,0 7 4,-1 0 3,1 1 6,-4 4 0,3-2-9,1 4 10,0 9-2,0-15-8,0 15 0,-2-8-1,2 8-4,0 0 0,0 0-6,0 0 4,0 0 2,-16 24-5,13-8-1,-2 5 7,0 11-12,-1-5 7,4 6 1,-1 4-1,0-3-3,-1 3 6,4-3 0,0-4 0,0-4 2,4 7 0,-2-11-4,2 1 2,-2 0 0,4-1-2,-2-6 6,4 3-3,-3-6 3,3 2-4,-1-3 1,4 3 3,-1-6 1,2 3-1,0-9-3,5 6 5,-4-3-3,3-2 1,-3-1-3,3-3 7,-1-3-6,-3 3-9,2 0-18,-2-6-14,1-1-26,-3 1-10,0-5-27,-2 1-18,-2-3-19,-2 0-112,-6 4-269,0-5 120</inkml:trace>
          <inkml:trace contextRef="#ctx0" brushRef="#br0" timeOffset="123562.2755">11389 3747 87,'15'2'152,"-1"0"0,7 0-6,-1 1-6,4-1-9,3 1-4,-1 0-9,11 1-7,-9-3-4,0-1-14,-1 1-10,-1 2-7,-4-3-5,-5 1-7,-1-1-7,-2 0-10,-3 1-1,-11-1-7,14 0-6,-14 0-10,11 4-13,-11-4-31,7 3-13,-7-3-21,0 0-11,8 5-16,-8-5-12,0 0-38,0 0-107,0 0-258,0 0 115</inkml:trace>
        </inkml:traceGroup>
        <inkml:traceGroup>
          <inkml:annotationXML>
            <emma:emma xmlns:emma="http://www.w3.org/2003/04/emma" version="1.0">
              <emma:interpretation id="{A9E2E2F1-ECA7-4914-BC96-34C28E19505F}" emma:medium="tactile" emma:mode="ink">
                <msink:context xmlns:msink="http://schemas.microsoft.com/ink/2010/main" type="inkWord" rotatedBoundingBox="13882,6797 15248,6816 15242,7241 13876,7222"/>
              </emma:interpretation>
              <emma:one-of disjunction-type="recognition" id="oneOf9">
                <emma:interpretation id="interp45" emma:lang="en-IN" emma:confidence="0">
                  <emma:literal>?</emma:literal>
                </emma:interpretation>
                <emma:interpretation id="interp46" emma:lang="en-IN" emma:confidence="0">
                  <emma:literal>~</emma:literal>
                </emma:interpretation>
                <emma:interpretation id="interp47" emma:lang="en-IN" emma:confidence="0">
                  <emma:literal>p</emma:literal>
                </emma:interpretation>
                <emma:interpretation id="interp48" emma:lang="en-IN" emma:confidence="0">
                  <emma:literal>+</emma:literal>
                </emma:interpretation>
                <emma:interpretation id="interp49" emma:lang="en-IN" emma:confidence="0">
                  <emma:literal>m</emma:literal>
                </emma:interpretation>
              </emma:one-of>
            </emma:emma>
          </inkml:annotationXML>
          <inkml:trace contextRef="#ctx0" brushRef="#br0" timeOffset="127306.9398">12627 3966 93,'0'0'95,"-17"-3"0,9 3-4,8 0-5,-19-3-13,19 3-1,-17-3-8,7 3-6,10 0-3,-14-3 0,4 0-13,10 3 11,-14 0-11,14 0 6,-13-2-8,13 2-6,0 0 2,0 0-3,-14-2-6,14 2-7,0 0-1,0 0-3,0 0 4,0 0-6,0 0-3,0 0 1,0 0-4,0 0 5,0 0-3,0 0-1,39 2 3,-15 0-3,1-2-5,3 2 1,15-2 3,-1-4-5,-1 6 5,4 0-4,1-4 1,1 2 9,2 2-4,2-2 0,17 4 4,-17-7-6,0 3 2,-3 3 5,3-6-3,-3 6 0,0-3 3,-5 0-2,2 0-3,-7 0 7,-1 0-5,-11 0 1,-1 0-1,-3 0 3,-6 2 5,2-2 2,-6-2-5,-1 2 5,-11 0 2,16-3 4,-16 3-2,12-1 5,-12 1 3,0 0 1,13 0-5,-13 0-2,0 0-2,0 0-4,0 0-5,0 0-2,10 4 1,-10-4 0,0 0-7,0 0 5,0 0-2,0 0-5,0 0-1,0 0-2,0 0-3,0 0-11,0 0-4,0 0-16,0 0-11,0 0-13,9 2-18,-9-2-9,0 0-9,0 0-7,0 0-27,0 0-124,0 0-268,0 0 119</inkml:trace>
          <inkml:trace contextRef="#ctx0" brushRef="#br0" timeOffset="127942.5975">13527 3810 131,'-8'-9'131,"8"9"-6,-10-7-12,10 7-5,-8-5-10,8 5-2,-9-7-6,9 7-3,0 0-13,-8-4-6,8 4-11,0 0-2,0 0-7,0 0-4,-7-6-3,7 6-2,0 0-10,0 0-7,0 0 8,0 0-10,0 0-5,0 0-7,0 0 6,0 0 1,0 0-5,0 0-3,0 0 1,0 0-3,0 0 0,0 0 4,0 0-6,22 13 5,-16-7 0,2-1-6,4 1 3,2 2-4,-1-2 7,3 4-12,3 0 14,0 0-8,2 0 2,-2-1 5,1-3-5,2 4-1,-4 0-3,0-5 3,-5-1-2,3 3 2,-2-4 0,-2 2 1,-1-1-5,-2-2 0,-1-1 4,-8-1-10,13 4 14,-13-4-5,10 3 0,-10-3 4,8 4-7,-8-4 3,0 0 17,9 2-1,-9-2 6,0 0 6,0 0 1,0 0-2,0 0 1,0 0-4,0 0 3,0 0-4,0 0-12,10 0 9,-10 0-2,0 0-5,0 0-2,0 0-2,0 0-5,0 0 2,0 0-7,0 0 7,0 0-9,0 0 11,0 0-9,-19 18 1,11-14-3,-4 2 4,-3 3-3,2 3-1,-5-1 2,3 0-1,-2 2-2,-3 1 4,4-1 1,-2 2-5,1 0-2,5-3 5,-3-2 1,3 2-1,0-2 0,0 1-2,4-1-2,1-3 7,-2 2-7,3-2 0,2-3 5,4-4-3,-9 8 1,9-8 3,-8 4-2,8-4-3,0 0 4,0 0 0,-4 12-4,4-12 4,0 0 1,0 0-8,0 0-3,0 0-9,-5 6-17,5-6-9,0 0-16,0 0-32,0 0-32,0 0-35,0 0-101,0 0-280,0 0 124</inkml:trace>
        </inkml:traceGroup>
        <inkml:traceGroup>
          <inkml:annotationXML>
            <emma:emma xmlns:emma="http://www.w3.org/2003/04/emma" version="1.0">
              <emma:interpretation id="{45524E9C-B219-46CF-8689-A0C8B4C92515}" emma:medium="tactile" emma:mode="ink">
                <msink:context xmlns:msink="http://schemas.microsoft.com/ink/2010/main" type="inkWord" rotatedBoundingBox="15803,6670 17026,6687 17014,7555 15792,7539"/>
              </emma:interpretation>
              <emma:one-of disjunction-type="recognition" id="oneOf10">
                <emma:interpretation id="interp50" emma:lang="en-IN" emma:confidence="0">
                  <emma:literal>off</emma:literal>
                </emma:interpretation>
                <emma:interpretation id="interp51" emma:lang="en-IN" emma:confidence="0">
                  <emma:literal>ofp</emma:literal>
                </emma:interpretation>
                <emma:interpretation id="interp52" emma:lang="en-IN" emma:confidence="0">
                  <emma:literal>offs</emma:literal>
                </emma:interpretation>
                <emma:interpretation id="interp53" emma:lang="en-IN" emma:confidence="0">
                  <emma:literal>op</emma:literal>
                </emma:interpretation>
                <emma:interpretation id="interp54" emma:lang="en-IN" emma:confidence="0">
                  <emma:literal>olp</emma:literal>
                </emma:interpretation>
              </emma:one-of>
            </emma:emma>
          </inkml:annotationXML>
          <inkml:trace contextRef="#ctx0" brushRef="#br0" timeOffset="129492.6442">14521 3907 112,'3'-10'125,"-3"10"0,0 0-1,5-14-7,-5 14 0,0 0-10,4-11-4,-4 11-10,0 0-1,0 0-8,0 0-8,-2-10-10,2 10-2,0 0-8,0 0-7,0 0-6,0 0-8,0 0 1,0 0-4,0 0-8,0 0-4,0 0 1,0 0 0,-34 20-4,25-8-3,-3-1-5,1 5-6,2 2 11,-3 3-6,1-2 0,6-7-2,-1 10 11,-2-3-8,4-5-7,3 1 1,1 0 1,1 0-5,3 2 4,-3-7 5,9 3-8,-6-2-6,7 1 8,-1-3 3,4 1 1,2-7-11,-1 1 15,5-1-4,4-6-1,-3-1-4,2 1-9,-2-5-2,1-3-2,-1-1-4,-3-1 2,-5-3-1,1 1-3,-2-7 2,-3 3-4,-4 0 2,-3-3 3,-2 6-13,-3 0 10,-5-5 8,0 3-4,-4-1 10,-2 0-12,-3 5 8,2 3 5,-2-2 0,2 4 3,2 2 7,-1-2-11,5 3-2,0 2-6,9 4 3,-14-8 7,9 4-3,5 4 0,0 0-9,-11-6-1,11 6 15,0 0-2,0 0-3,0 0-3,0 0 12,0 0-5,24 18-17,-12-14-2,4-1-8,0 2-2,6-3-10,1 0 6,-6 1-5,6-6-9,0 3 4,1 0-4,0 0-4,-1-2-2,-2-2 0,6-2 0,-10 2-1,-1-2 10,6-2 2,-6 1 9,-1 1 4,4-5 5,-7-1 3,0 1 10,-2 1 12,1-4 2,-3 5 11,2-1 13,-5-2 9,0 3-7,-2 3 10,1-3 8,-4 9 4,3-13 7,-3 13-3,2-12-4,-2 12 9,2-12 5,-2 12-14,0 0-3,0-9-5,0 9-5,0 0-2,0 0-7,2-8-5,-2 8-5,0 0-3,0 0 5,0 0-2,0 0-8,0 0-1,-14 35 7,8-20 0,-2 8 2,-3 1-3,5 9 0,-2 3 2,4-2 6,-4 2-4,1 2-2,-1-1 3,-1 0-6,2 3 6,0 2-6,0-5 3,1-3-2,0 1-2,2 0-2,-1-2 2,2-3-12,-1-5 10,3 0-7,0-4 6,-2 2 2,2-2-7,1-2 1,0-5 4,1 1-6,-1-3 4,-1-3-5,2 1 5,-1-1-8,0-9-6,0 14-7,0-14 0,0 0 1,3 11-2,-3-11-25,0 0-20,0 0-36,0 0-12,0 0-19,17-25-122,-13 13-268,0-4 119</inkml:trace>
          <inkml:trace contextRef="#ctx0" brushRef="#br0" timeOffset="130132.0959">15208 3990 118,'2'-9'169,"-2"9"-11,4-18-6,0 12-5,-4 6-4,2-12-6,-2 12-13,4-13-11,-4 13-13,6-10-10,0 4-12,0 0-9,1 1-10,-7 5-4,20-8-4,-4 5-4,8 0-8,-1 0-3,4 2-3,1 1-5,7 0 2,0 1-9,-6 2-3,-4 0-3,-4 3-3,2 3-1,-7-2 1,-1 0-4,-3 2 0,0 2-4,-2-1 1,-4-3-3,-2 2 4,-1 3-6,-5-3 6,1 5-4,-6-2 6,-2 0-2,-3-2-2,-2 2-3,-4-1 2,-4 0-2,-1-1 1,0-2 1,-1 4-1,-1-4 1,-3-2-1,2 1-12,2-2-15,7-2-17,2 2-17,-1 0-26,3-4-24,0 4-34,4-4-135,9-1-302,-20 0 134</inkml:trace>
          <inkml:trace contextRef="#ctx0" brushRef="#br0" timeOffset="129802.3373">15226 3931 87,'6'-12'182,"-6"12"-7,1-8-8,-1 8-9,5-6-16,-5 6-16,0 0-15,0 0-14,0 0-15,0 0-10,0 0-3,0 0-10,0 0 0,0 0-12,0 28-5,-1-12-1,1 4-8,-1 1 3,-2 1-7,2 4-4,-1-3-1,2 10-3,2-9 1,-1 4-1,3 2-2,-3-3 0,-1 3-5,2-3 0,0-4 0,0 2 0,-1 0-5,2-1 0,-2-4 1,1 0-4,3 2 3,-4-7-1,2 0 0,-2-1-2,1-2-23,-2-2-18,0-10-10,1 14-19,-1-14-5,-1 13-1,1-13-18,0 0-30,0 0-146,0 0-285,0 0 126</inkml:trace>
        </inkml:traceGroup>
        <inkml:traceGroup>
          <inkml:annotationXML>
            <emma:emma xmlns:emma="http://www.w3.org/2003/04/emma" version="1.0">
              <emma:interpretation id="{333C347A-4900-4342-839B-AC0A2C1245E3}" emma:medium="tactile" emma:mode="ink">
                <msink:context xmlns:msink="http://schemas.microsoft.com/ink/2010/main" type="inkWord" rotatedBoundingBox="18217,6603 21668,6649 21653,7797 18202,7751"/>
              </emma:interpretation>
              <emma:one-of disjunction-type="recognition" id="oneOf11">
                <emma:interpretation id="interp55" emma:lang="en-IN" emma:confidence="0">
                  <emma:literal>Digitized</emma:literal>
                </emma:interpretation>
                <emma:interpretation id="interp56" emma:lang="en-IN" emma:confidence="0">
                  <emma:literal>Digitised</emma:literal>
                </emma:interpretation>
                <emma:interpretation id="interp57" emma:lang="en-IN" emma:confidence="0">
                  <emma:literal>Digitizer</emma:literal>
                </emma:interpretation>
                <emma:interpretation id="interp58" emma:lang="en-IN" emma:confidence="0">
                  <emma:literal>Digit-nd</emma:literal>
                </emma:interpretation>
                <emma:interpretation id="interp59" emma:lang="en-IN" emma:confidence="0">
                  <emma:literal>Digitize'</emma:literal>
                </emma:interpretation>
              </emma:one-of>
            </emma:emma>
          </inkml:annotationXML>
          <inkml:trace contextRef="#ctx0" brushRef="#br0" timeOffset="131998.5646">16825 3834 90,'0'-12'191,"0"12"-17,4-12-12,2 4-11,-6 8-13,12-11-11,-4 4-12,1 2-10,5-1-13,-2 2-7,4-2-13,3 2-9,1 1-2,4 0-9,3-1 1,-2 4-11,1 2-5,2 0-1,-3 4-7,2-1-1,0 1-4,1 2-4,-4 1 0,0 2-6,0 3 2,-1-4-5,8 8 2,-12-4-3,-2 1-4,1 3-2,-4-2-6,0 2-10,-4-6 1,-3 3-9,0 0 10,-2-1-3,-3 3-1,-2-2 7,-3 2-5,-5 2 1,-2 0 5,-4-3-3,-6 2 4,-2-2-6,-9 5 10,-1-5-8,-3-2 4,-1 0 2,3-4-1,-4-1-2,12 1 5,1-5 2,1 2-9,7-1 8,1-1-10,4-3-2,3 3-2,0-1 0,8-4 6,-6 6-2,6-6-2,0 0 11,0 0-9,28 6 8,-5-6-1,1-4-3,1-1-4,1-1 5,11-2-4,1-3 1,-2-1 4,0 2 3,-2-5-3,-2-1 1,-3 0 6,1 0-5,-7-1-1,2-4 3,-6 4 3,2 1-4,-7-3 2,-1 2-1,-4 2 2,-1 2-2,5-6 11,-4 1-4,-2 4 10,-2 0-2,0 1 4,-5 2 1,0 11 2,0-17-8,0 9 5,0 8-3,0 0-3,-2-17-6,2 17 4,0 0-13,2-9 10,-2 9-6,0 0-3,0 0-3,0 0 5,0 0-5,0 33 0,0-19 6,0-1-2,3 6 1,-3-1-3,3 2 4,-2-6 1,2 4-5,5 1 6,-4-1-2,4-2-1,-5-2 5,6 0-8,-1 0 4,-1-4 1,2 2-1,0-2 7,2 0-7,-1-5-1,2 1-4,2 0 0,-2-5 4,6 0-11,-1-2-1,1-4-8,4-2 0,3-3-9,0-1 4,-2-4-10,1 3-6,0-12 15,-2 8-3,-6-2 9,1 0 0,-1 0 1,-5-2 7,-4 2 14,-2 3 6,-5 3-3,1-1-4,-1 13 1,-8-21 0,0 14-2,-1-3 1,-2 4 1,-2 0-4,-3 2 3,-1 2-4,0 0-3,-4 0 6,-2 2-3,5 4 2,2-3-1,0 5 2,-1-1-4,1 4 1,2-1 2,2 1-6,0-1 4,3 3 0,2-1 3,2 0 0,2-3-5,-1 2 2,0-1 1,4-8 2,0 14-1,0-14 4,5 15-3,-1-6 4,2-6-1,2 5 0,3-6 0,-1-1 0,5 3-4,1-3 5,-3-2-12,4 2 2,0-2 2,-4 0-8,3-3 1,-1 2-6,1-2 3,-2-1-7,0 4 6,-1 0-3,-13 1 2,18-2-2,-10 2 0,-8 0-1,15-1 8,-15 1-1,12 1 7,-12-1-10,12 3 2,-5-1 2,0 4 3,-2-1 1,2 4 4,3-2-7,-2 4 5,3 3-1,0-2-3,1 10 7,1-3 0,-1 0-8,4 13 5,-3-2 11,0 2-10,0-3 2,-3 5 2,-1-3-4,3 2 4,-1 1-5,0-3 9,-3 2-7,2-3 5,1 0-4,-6-4 7,1-5-8,-3 1 5,1-1-9,-7-6-2,3 2 8,-1-4 9,-2 3-4,-3-3-6,-3-4-1,2-2 2,-3 3 5,-4-2 0,-2-3-1,1-2 6,-2-1-3,-2-1-1,2-2 8,-1-1 2,1-1 2,4-3 1,-4-1 3,4-1 3,-2-2-5,3-1 1,3-2 1,0 3-7,0-6-2,4 0-2,1-3-2,3-3 2,2 0-3,4-1 1,1 0-6,5-12 5,2 1-3,4 4-2,1 0 0,5-2 4,2-1 1,-1 1-6,0 0 0,0 3-1,-2 1 4,1 4-8,-3-4 1,-4 5 2,1 3 0,-2 0-3,2-7 2,0 10 1,-8 2 1,3 3 0,-3 0-5,-1-2-2,-1 10 9,-2-4 4,-5 8-4,9-8 2,-9 8-1,6-10-1,-6 10-4,7-4 6,-7 4-9,0 0 2,0 0-4,0 0 8,15 22-8,-13-13 2,1 3 0,2 3 5,-1 3-1,-1-1 0,4-3 8,-2 2-9,-1 2 0,3-3-2,-2 1 0,1-4-2,0 3 9,0-3-6,-1 0-1,0-5-5,-1 1-8,2-2 7,-2 1-21,-4-7 0,0 0-28,10 0-39,-10 0-144,0 0-262,0-25 116</inkml:trace>
          <inkml:trace contextRef="#ctx0" brushRef="#br0" timeOffset="130688.0956">17061 3877 121,'-1'-13'183,"1"13"-10,-4-11-9,4 11-7,0 0-10,0 0-22,-1-15-9,1 15-15,0 0-20,0 0-6,0 0-6,0 0-10,0 0-6,0 0-7,0 0-3,0 0-2,5 40-8,-4-24 6,2 0-10,1 6-5,0-1 0,-3-2-5,1 3 2,-2-1-9,4-4 7,-3 3-6,0-5 2,3 0 0,-2 1-3,-2-1-14,1-3-23,-1 0-9,0-2-14,0-10-6,-1 14-1,1-14-30,-6 7-19,6-7-34,-14-1-110,14 1-267,-22-11 118</inkml:trace>
          <inkml:trace contextRef="#ctx0" brushRef="#br0" timeOffset="132207.4106">18366 3810 51,'-5'-10'195,"5"10"-19,-1-9-16,1 9-19,0 0-12,0 0-13,0 0-9,0 0-16,0 0-14,-4-12-25,4 12-32,0 0-36,0 0-28,-7-7-41,7 7-110,-16-4-212,7-1 94</inkml:trace>
          <inkml:trace contextRef="#ctx0" brushRef="#br0" timeOffset="133050.228">18648 4000 70,'0'0'118,"0"0"-15,0 0-9,0 0-9,0 0-3,0 0 4,0 0-6,0 0-2,28-5-4,-18 5-7,-10 0-12,28 5-9,-12-9 0,-1 8 2,1-4-9,0-5 2,0 5-9,0-1-2,0-3 0,-1 1-3,1 1-4,-3-2 1,5 0-4,-2-1 0,-3 0 0,1-1 0,1-1 9,-6 0 0,0-1 0,-2 2 2,-2 2 4,-5 4-3,11-9-3,-11 9-2,8-6-3,-8 6-1,5-7-1,-5 7-7,0 0-9,0 0 1,0 0 0,0 0 0,0 0 5,13 14-12,-13-14 2,1 14 7,-1 0 5,0 0-9,0 2-3,0-4-3,3 6 4,-1 1-1,0-5-2,0 0 2,0 0 1,2-2-3,-3 3 2,-1-5-1,5-1-11,-3 0-25,-1-2-19,-1-7-15,3 14-10,-3-14-19,2 6-37,-2-6-96,0 0-251,0 0 111</inkml:trace>
          <inkml:trace contextRef="#ctx0" brushRef="#br0" timeOffset="132662.4863">18760 3759 35,'1'-10'167,"-1"10"-6,0 0-11,-1-12-5,1 12-8,0 0-11,0 0-5,0 0-16,-4-14-8,4 14-10,0 0-12,0 0-12,0 0-6,0 0-7,0 0-8,0 0-3,0 0 0,0 0-5,0 0-5,12 30-3,-8-15 3,-2-2-12,1 12 1,-2-3-2,5 0 1,-4 2-5,4 2 3,-5-3-2,3 11-1,-3-10-2,3 1 0,2 5-4,-4-4 2,3-9-1,-4 6-1,4-9-2,-5 5 1,4-6 4,-1 2-7,0-3-14,-2-4-23,0 2-10,-1-10-3,2 11 5,-2-11-11,0 0-26,0 0-31,0 0-29,0 0-100,0 0-258,0-31 115</inkml:trace>
          <inkml:trace contextRef="#ctx0" brushRef="#br0" timeOffset="133152.0278">18935 3755 36,'0'0'147,"0"0"-38,0 0-24,0 0-11,0 0-7,0 0-12,0 0-29,0 0-14,0 0-30,0 0-35,0 0-37,30 14-98,-24-11 43</inkml:trace>
          <inkml:trace contextRef="#ctx0" brushRef="#br0" timeOffset="133632.8389">19148 3921 18,'0'0'108,"6"8"0,-6-8-5,10 4 2,-6-2-10,-4-2-3,15 4-9,-15-4-4,18-1-11,-5 1 5,-2 0-6,-11 0-10,20-3 5,-7 1-5,-3 1 4,0-2-2,0 3-2,-10 0 4,14-8-13,-7 6 11,-7 2-9,12-9-5,-12 9-3,7-5 5,-7 5-6,7-2 2,-7 2-4,0 0-2,0 0 2,9-6-9,-9 6-4,0 0-3,0 0-6,0 0-6,0 0-3,0 0-1,0 0-2,0 0-2,0 0 8,0 0-8,-15 26 0,9-14 3,-3 1-3,0 0 0,-3 7 2,3-5-5,-6 5 0,4-2 1,-1 0 0,0 0 0,3 0 0,-1-4-7,4 0 12,-2-1-8,2 0 2,-1-1-4,3 1 4,0-4 0,3-2 1,1-7 0,-3 18 1,3-11-3,0-7 2,2 12 4,3-7 2,0 1-2,4-4 4,3 1 7,1-1-6,2-1 2,-3-2-4,5-1 1,-2-2 3,1 1-4,-3-3 4,1 3-7,1-2 1,-3 1-4,-2 1-4,-3-1-20,1 1-16,-8 3-23,15-4-18,-15 4-28,12-8-25,-8 2-27,-4 6-108,8-7-287,-8 7 127</inkml:trace>
          <inkml:trace contextRef="#ctx0" brushRef="#br0" timeOffset="133962.4224">19416 4142 56,'18'4'115,"-18"-4"0,9-4-9,-9 4-9,16-1 2,-6 1 0,-10 0-11,18-5-8,-6 1-10,-1 1 3,1 0-7,0-3-4,0-1-8,0-2-10,-4-1 4,3 4-2,-3-3-3,2-3-4,-4 0-6,1 1-5,-6-4 3,2 5-3,-3 1-4,1-5 3,-1 14-5,-4-15 0,-1 7-4,5 8-3,-9-13-5,-2 10 0,0-3-1,-1 3-3,-1 0-3,-1 3 1,2 3-3,-3 0 5,1 3-2,-2 0 1,0 3-9,-2 4 8,5-3-8,-1 1 5,4 2 0,2 2 4,-2 1-4,5-4 0,-2 5 0,6-5 4,1 5 4,0-2-1,1-2 1,6 2-3,2-3 1,-1 1 5,4-2-9,7 3-1,3-4 6,0 0-5,4-2-14,3-4-33,11-1-30,-2-3-37,4-3-147,-1 1-279,2-6 124</inkml:trace>
          <inkml:trace contextRef="#ctx0" brushRef="#br0" timeOffset="134487.145">20144 4010 100,'0'0'176,"1"-10"-10,-1 10-15,0 0-13,-5-15-8,5 15-11,-8-8-9,8 8-11,-16-6-7,9 4-15,-3-1-8,-4 0-4,-3 3-9,3 0-5,-3 4-5,0-2-3,-2 1-8,1 2-1,-2 3-2,-3 2-4,2 0-7,1 0 1,1 1-5,-1-1 0,8 4-6,3-4 5,-4 0-7,4 2 2,1 0 2,1-2-18,2 2 12,1 0 0,4 1 2,0-3-5,0-10 5,9 14 5,3-6-4,-2-1-6,5-4 9,-1-1-4,5 0-6,-2-4 3,6 0-1,1-2-2,-1-2 0,0-4-7,-3-2-6,10-10-3,-6 0-3,-3-3-3,-2-3-1,-6-4 1,-1 0-7,3-1 4,-7-3-2,-1 6 3,-6-7 4,-1 3-6,-2 1 8,-3 7 8,-1 2-3,-1 2 9,0 0-2,2 1 8,0 6-2,-3 2 3,2 3-1,1 3 4,5 7-1,-9-10-5,9 10-3,-3-9-1,3 9-3,0 0 2,0 0 1,0 0-5,-15 19 10,14-4-11,1 3 6,0 3 7,1 4 0,2 2-1,-1 4 2,4 2 0,1 4 3,-2-3-2,0-2 7,6 0-10,-3-1 3,-1-6-5,1 2 2,-2 3 1,1 1 0,-1-7 2,-1 1-3,0-3-7,-1 1 6,2-10-4,-2 5-24,2-4-10,0 0-23,0-4-20,5 0-18,3-1-30,2-2-126,1-3-273,4-2 121</inkml:trace>
        </inkml:traceGroup>
        <inkml:traceGroup>
          <inkml:annotationXML>
            <emma:emma xmlns:emma="http://www.w3.org/2003/04/emma" version="1.0">
              <emma:interpretation id="{B3C005AB-4C0C-4E02-B7DC-292EB759052D}" emma:medium="tactile" emma:mode="ink">
                <msink:context xmlns:msink="http://schemas.microsoft.com/ink/2010/main" type="inkWord" rotatedBoundingBox="22090,6600 23571,6619 23560,7457 22079,7437"/>
              </emma:interpretation>
              <emma:one-of disjunction-type="recognition" id="oneOf12">
                <emma:interpretation id="interp60" emma:lang="en-IN" emma:confidence="0">
                  <emma:literal>form</emma:literal>
                </emma:interpretation>
                <emma:interpretation id="interp61" emma:lang="en-IN" emma:confidence="0">
                  <emma:literal>fom</emma:literal>
                </emma:interpretation>
                <emma:interpretation id="interp62" emma:lang="en-IN" emma:confidence="0">
                  <emma:literal>foam</emma:literal>
                </emma:interpretation>
                <emma:interpretation id="interp63" emma:lang="en-IN" emma:confidence="0">
                  <emma:literal>toom</emma:literal>
                </emma:interpretation>
                <emma:interpretation id="interp64" emma:lang="en-IN" emma:confidence="0">
                  <emma:literal>fosm</emma:literal>
                </emma:interpretation>
              </emma:one-of>
            </emma:emma>
          </inkml:annotationXML>
          <inkml:trace contextRef="#ctx0" brushRef="#br0" timeOffset="135342.0217">20695 4061 73,'0'0'132,"0"0"-14,0 0-11,0 0-14,16-7-14,-16 7 5,24 1-6,-6-1-8,6 2-2,1 1-7,5-1-2,-2 2-2,0-3-5,6 2-4,-5-3 3,-2-4-5,0 4-13,1-2 10,-1-2-9,-6-1-5,3 0 0,-2-3 1,-2-2-1,-1-4-1,-3 1-3,0-4 1,-3 1 0,-5 3-1,2 1-6,-5-3 1,-2 3 0,1-1-2,-2 3-2,-2 10-1,0-15-6,0 15-5,-6-11 4,6 11-2,-7-6 1,7 6-9,-12-6 8,12 6-9,-18 5 3,8-3 1,-1 3-3,-4 5 2,3-3-2,-5 8 4,6-3-4,2 2 0,-3-4 9,3 5-6,1-3-4,2 3-1,3-1 7,-1 1-5,1-3 2,6 4 0,1-4 2,0-1-6,3-2 8,2 1-2,3-5 1,-1 1 2,-2-3 0,3 0-4,6 0 7,-6-3 1,4-3-11,-3 0 6,1-3 6,1 0-10,-7-4 7,4-1-3,-3-4 3,-4 2-1,-1-3-3,0 0 5,-4 5-2,0-4-1,-1 3 0,-3-2 4,-1 4-7,2 2-4,-4-2 3,-1 0 1,2 4-5,0-1 1,6 7-2,-13-6-6,13 6-17,-11-1-13,11 1-10,0 0-17,0 0-6,-13 5-14,13-5 5,-4 9-5,4-9-3,0 0-23,10 17-79,-10-17-207,14 10 92</inkml:trace>
          <inkml:trace contextRef="#ctx0" brushRef="#br0" timeOffset="134842.2117">21049 3706 56,'-4'-16'94,"-4"3"-14,-2-7 3,-2 3-7,2 1-7,0 6-1,-2-2-9,4 3 0,-5 0-6,1 3-12,5 0 1,-4 2-8,11 4-5,-12-4 7,12 4-6,-15 2-11,5 8 16,0 1 9,-2 7-1,4 4-7,-2 1 6,3 12 0,1 1-6,1 2-3,4 1 6,-1 3-5,4 1-1,-2 0 0,1-6 2,6 1-7,-3 3-11,1-4 8,1-3-5,-5-1 0,3-3 5,-3-3-6,1-3-3,-1-2-1,3 3 0,1-3-6,-3-3 4,-2-4-1,2-1-4,0 0 0,-4-1-10,4-4-21,-2-9-12,0 15-20,0-15-13,1 6 7,-1-6-34,0 0-126,0 0-240,0 0 107</inkml:trace>
          <inkml:trace contextRef="#ctx0" brushRef="#br0" timeOffset="136231.6387">21373 3929 93,'0'0'160,"7"-8"-9,-7 8-1,5-7-3,-5 7-13,6-10 7,-6 10-8,4-7-7,-4 7-7,5-6-10,-5 6-6,4-9-12,-4 9-8,8-6-12,-8 6-12,10-8 0,-10 8-7,16-2-6,-7 1-10,-9 1-5,23 3-3,-8-2-2,-3 4-1,2 2-3,4 0-7,-8 2 2,4-1-3,-1 3-6,2 5 0,-4-1-2,-2-3 3,-1 1-5,2 2-1,-6-2-6,1 0 1,-2 0-3,1 0 4,-3 0-1,2-4-4,-3 0-3,0-9 0,-3 15 3,0-10-7,3-5 5,-9 12 6,4-10-1,5-2-3,-18 6 3,10-6 3,8 0-2,-15 0 2,15 0 0,-20-6 2,12 0 1,1 2 0,7 4-5,-9-12 3,6 4-6,3 8 16,-2-19-15,2 6 0,2 3 4,2-6-5,2 4-2,3-2 8,-1 3-7,0-2 4,0 4 2,3-1-4,-3-2 2,3 6-3,-2 0 1,1-2 5,-2 2-2,0 1 1,1 1-2,-9 4-1,15-2 1,-15 2 1,20 0-11,-20 0 5,15 5 3,-7-1-1,1 3 2,-1-2-2,-1-2 5,-1 4-3,0-1 0,2 2 3,-3 0-7,-1 0 4,2 0-1,0 2-1,-3-2 2,1-2 1,0 3-2,-4-9 0,3 10-1,-3-10 2,4 7 3,-4-7-2,5 7 5,-5-7-2,0 0 6,0 0-2,3 8-2,-3-8 2,0 0-7,0 0-1,0 0 2,0 0-1,0 0-8,5-27 2,-5 27-3,2-15 0,2 9 5,-3-3-8,-1 9 3,5-12 0,-5 12 1,6-12 5,-5 8-4,-1 4 1,5-9 0,-5 9-4,8-6 8,-8 6 1,8-3-3,-8 3-7,10-6 9,-10 6-9,0 0 1,15 3 4,-15-3 1,6 9-2,0-3 7,-4 1 1,4 2-2,-2-3-4,-2 2 4,1 2-1,0-1 7,2 1-6,-5 0-2,4-1-1,-3 0 4,-1-9-2,0 17-5,0-17 6,2 10 6,-2-10-4,0 9-2,0-9 10,0 0-8,0 0 2,2 12 3,-2-12 1,0 0 5,0 0 5,0 0-5,0 0 2,0 0-2,0 0 1,0 0-3,0 0-3,0 0 2,0 0 0,3-34-5,-3 34 1,0-16 0,3 6 3,1-2-8,1-2 11,1 3-7,-1-5-1,0 4-1,2-1 8,4 1-6,-2-3 0,0 4-1,4 3-1,-3-2-3,2 4 3,0-1-3,-1 0-3,1 3 4,3 2 0,-4 2 2,1-2-9,-12 2 8,20 4-1,-11 2 3,3-1-5,-1 2 0,-4 0-1,1 2 3,-3 2-1,2 1 6,-2 2-7,-2-4 4,-2 5-8,0-2 3,-1 1 4,0-1-1,-1 2-6,0-2 3,-2-1-16,0 0-13,1-1-26,2 2 0,-3-4-13,3-9-28,-5 12-19,5-12-120,-2 13-259,2-13 116</inkml:trace>
        </inkml:traceGroup>
      </inkml:traceGroup>
    </inkml:traceGroup>
    <inkml:traceGroup>
      <inkml:annotationXML>
        <emma:emma xmlns:emma="http://www.w3.org/2003/04/emma" version="1.0">
          <emma:interpretation id="{13AB2E96-2B1F-4953-B718-11AF0EC50419}" emma:medium="tactile" emma:mode="ink">
            <msink:context xmlns:msink="http://schemas.microsoft.com/ink/2010/main" type="paragraph" rotatedBoundingBox="3070,7775 23179,7909 23169,9462 3059,932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48DA852-1269-4005-A23D-28CC7FD17431}" emma:medium="tactile" emma:mode="ink">
              <msink:context xmlns:msink="http://schemas.microsoft.com/ink/2010/main" type="inkBullet" rotatedBoundingBox="3067,8161 3483,8164 3479,8833 3062,8831"/>
            </emma:interpretation>
            <emma:one-of disjunction-type="recognition" id="oneOf13">
              <emma:interpretation id="interp65" emma:lang="en-IN" emma:confidence="0">
                <emma:literal>A</emma:literal>
              </emma:interpretation>
              <emma:interpretation id="interp66" emma:lang="en-IN" emma:confidence="0">
                <emma:literal>a</emma:literal>
              </emma:interpretation>
              <emma:interpretation id="interp67" emma:lang="en-IN" emma:confidence="0">
                <emma:literal>*</emma:literal>
              </emma:interpretation>
              <emma:interpretation id="interp68" emma:lang="en-IN" emma:confidence="0">
                <emma:literal>I</emma:literal>
              </emma:interpretation>
              <emma:interpretation id="interp69" emma:lang="en-IN" emma:confidence="0">
                <emma:literal>h</emma:literal>
              </emma:interpretation>
            </emma:one-of>
          </emma:emma>
        </inkml:annotationXML>
        <inkml:trace contextRef="#ctx0" brushRef="#br0" timeOffset="143161.6872">1897 5153 199,'4'-8'192,"-4"8"-10,0 0-17,5-10-14,-5 10-16,0 0-17,0 0-12,0 0-14,0 0-15,0 0-3,0 0-11,0 0-4,-18 36-7,13-14-6,-6 11-3,-2 0-7,1 6-3,-4-1 1,4 2-6,-3 3-2,0-4-1,3-3-5,-1 4-1,-2-6-3,2 1-3,1-2 1,2-4 3,1-9-5,2 2-5,0-7-12,3 1-8,2-2 0,-2-2-11,2-6-8,1 4-4,1-10-2,-4 12-8,4-12-11,0 0-16,0 0-29,0 0 1,0 0 1,0 0-2,1-44 1,3 21 7,-2 1-8,-2-6 4,4-5-56,-3-5 134,0 0-44,2-2 23,0 1 25,-1 1 24,2 4 11,-4 1 5,3 1 14,-3 9 5,-3 0 13,8 0-3,-4 1 1,3 0 8,-1 2 7,1 4 3,0 2 4,-2 1-1,2 1-1,-1 5-12,-3 7-5,4-16-4,-4 16-5,3-10-6,-3 10-4,4-6-11,-4 6-2,0 0-2,0 0 0,0 0-4,21 8-1,-14 3-2,1 2-5,3 6-1,-1 2 1,5 5-2,1 5 3,-1-1-3,-2 2-3,2 0-1,-2 3 4,2-3-4,0 1 1,0-1-1,-1-2 2,3 2-2,0-6 1,-6-1 5,-2-2-7,3-1-3,-2-1-2,-4-7-22,2 0-2,2-2-13,-8 1-13,4-2-6,-2-3 1,-4-8-3,6 12 3,-4-9-16,-2-3-22,0 0-13,0 0-109,0 0-232,-30-6 104</inkml:trace>
        <inkml:trace contextRef="#ctx0" brushRef="#br0" timeOffset="143328.524">1708 5622 25,'0'0'148,"0"0"-16,-6-6-13,6 6-8,0 0-14,0 0-10,0 0-2,30-8-9,-17 4-2,0 3-14,5-3 1,5 2-8,1-2-6,-1-1-7,2 3 0,-1-2-6,3 0-5,0-2-16,-3 2-25,3 1-22,0 0-34,-5-1-42,-4 2-75,-4-1-200,-3 0 89</inkml:trace>
      </inkml:traceGroup>
      <inkml:traceGroup>
        <inkml:annotationXML>
          <emma:emma xmlns:emma="http://www.w3.org/2003/04/emma" version="1.0">
            <emma:interpretation id="{D749E1F4-752D-47E5-A35A-91CF019853B8}" emma:medium="tactile" emma:mode="ink">
              <msink:context xmlns:msink="http://schemas.microsoft.com/ink/2010/main" type="line" rotatedBoundingBox="4273,7783 23179,7909 23169,9462 4263,9336"/>
            </emma:interpretation>
          </emma:emma>
        </inkml:annotationXML>
        <inkml:traceGroup>
          <inkml:annotationXML>
            <emma:emma xmlns:emma="http://www.w3.org/2003/04/emma" version="1.0">
              <emma:interpretation id="{B9EBFDBF-34A5-4E60-ABDD-69F38A53E2EE}" emma:medium="tactile" emma:mode="ink">
                <msink:context xmlns:msink="http://schemas.microsoft.com/ink/2010/main" type="inkWord" rotatedBoundingBox="4271,8060 6311,8073 6307,8668 4267,8654"/>
              </emma:interpretation>
              <emma:one-of disjunction-type="recognition" id="oneOf14">
                <emma:interpretation id="interp70" emma:lang="en-IN" emma:confidence="0">
                  <emma:literal>device</emma:literal>
                </emma:interpretation>
                <emma:interpretation id="interp71" emma:lang="en-IN" emma:confidence="0">
                  <emma:literal>derive</emma:literal>
                </emma:interpretation>
                <emma:interpretation id="interp72" emma:lang="en-IN" emma:confidence="0">
                  <emma:literal>devil</emma:literal>
                </emma:interpretation>
                <emma:interpretation id="interp73" emma:lang="en-IN" emma:confidence="0">
                  <emma:literal>dance</emma:literal>
                </emma:interpretation>
                <emma:interpretation id="interp74" emma:lang="en-IN" emma:confidence="0">
                  <emma:literal>deride</emma:literal>
                </emma:interpretation>
              </emma:one-of>
            </emma:emma>
          </inkml:annotationXML>
          <inkml:trace contextRef="#ctx0" brushRef="#br0" timeOffset="144532.0737">3103 5497 78,'0'0'183,"-3"-11"-1,3 11-17,-1-15-4,1 15-11,-7-9-11,3 2-16,4 7-7,-9-12-11,9 12-6,-10-6-10,4 3-9,6 3-7,-14-6-10,14 6-10,-20 0-2,20 0-3,-24 7-8,11-2-11,-1 2 2,2 1-6,-3 0-1,6 0-3,-3 2-4,1 1 0,0 3-3,3-4-3,2 2-12,0-2-3,2 2-1,3-3 0,-3 0-3,4-9 1,1 16 1,3-8-1,2-1 2,-6-7 3,12 10-1,-6-5 6,4-4-9,3 0 8,1-2-3,2-1-6,-1-3 5,2-4-1,4-4 0,-1 2 1,9-8 2,-5-6-1,0-3-5,-7 0 1,3-4-4,3 1 9,-7-5-7,-1-1 5,0 0-3,-9 0 2,1-1-1,-1 4 2,-5 10 3,2 0-1,-7 3 6,2 4-4,-2 1 1,-1 1 0,-1 3 6,-2 2-2,2-2-4,-1 8-2,7 4-1,-11-8-1,5 4-1,6 4 1,-15-3-1,15 3-2,-14 7 0,8 1 4,0 3 1,-2 1-2,3 3 1,1 6-1,1 2-2,-2-1-2,2 3-1,2 6 3,1 2-5,1-1 5,3-8 3,0 1 0,4 6-4,-1-6 3,0 0 3,9 4-2,-5-8-2,1 1 3,2-2-1,1-3-1,-6-3-1,4-2-5,7 0 2,-7-5-4,4 2 1,-2-3 7,3-6-10,4 2 3,-4-2 0,-1-2 2,1-4-8,0-6 7,1 3-2,0-4 2,-2-2 1,-1 0-2,-2-3 2,-5-1 4,1-1-1,-2-3 2,-6 4-4,4 4 8,-6 4 4,0-2-1,0 4 3,0 9-3,-7-18 6,6 11 1,1 7-1,-10-12 0,6 8-7,4 4 1,-6-8-1,6 8-2,0 0-4,-12 0-4,12 0 5,0 0-2,-13 12 2,8-2 0,1-1-6,0 4 8,0 1-1,1 0-3,1 0 9,2 1-9,0 1 2,2-2 3,0 0-1,2 0 2,1-4-8,2 3 3,-2-4-1,-1 2 5,4-3 0,0-5 5,-1 4-5,4-4 1,1 0 0,-4-2-2,-8-1-2,24-5 0,-9 0 2,-2 0-6,0-3 6,4-1-8,-5-2 5,0 0-1,4-9-3,-3 5-2,-1-4-7,-1 1 5,-4 5 0,1 1 7,-3 3-1,0 2 6,-5 7 1,6-10 1,-1 7 0,-5 3-2,3-7-7,-3 7-3,0 0 0,0 0 3,0 0 4,0 0-3,0 0-3,16 13 7,-12-6-5,-1 5 2,2 1 4,-1-1-7,-1-2 5,3 2 3,1 0-6,-3 1 0,3-1 1,-2-2 0,2-3 3,0-1-4,-2 0 2,0 0-1,2 1 5,-2-3-2,-5-4 0,10 9-2,-10-9 14,6 1 7,-6-1 5,0 0-3,17-2 3,-17 2-2,9-12 0,-2 3 5,2-2-4,-2-1-3,-2-1-1,4-2 2,-1-6-6,-1 7-3,0-4-4,0 4 1,-1 1-1,0 2 1,-1 4-20,2-2-12,-2 3-5,-5 6-17,9-9-7,-9 9-18,7-4-3,-7 4-14,0 0-8,15 0-14,-15 0-1,0 0 0,13 10-15,-9-7-104,-4-3-247,6 7 109</inkml:trace>
          <inkml:trace contextRef="#ctx0" brushRef="#br0" timeOffset="144807.0752">4101 5339 79,'0'0'118,"6"-6"4,-6 6-1,9-9 2,-9 9-5,3-12-1,2 4 4,-5 8-1,2-11 3,-2 11 0,5-9-4,-5 9-12,3-8-7,-3 8-3,0 0-12,4-7-11,-4 7-6,0 0-10,0 0-6,0 0-9,0 0-4,0 0-8,0 0-5,0 0-3,0 0-4,0 0 3,8 24-6,-8-13 0,0 3-2,0 1-2,0 0 1,2 5-6,-2-4 1,3-1 2,-2 1-3,2 0-2,1-1 1,0 1 0,-1-3 0,2 2 2,-4-3-25,5 0 0,-4-3-12,1-1-12,0 1-10,1-2-25,-4-7-21,4 15 5,-4-15-12,8 3-21,-8-3-17,0 0-124,0 0-287,21-15 128</inkml:trace>
          <inkml:trace contextRef="#ctx0" brushRef="#br0" timeOffset="145341.967">4454 5346 112,'0'0'144,"4"-10"5,1 6-3,-5 4-8,6-6-8,-6 6-3,0 0-3,5-6-11,-5 6-11,0 0-8,0 0-12,0 0-7,7-5-5,-7 5-12,0 0-3,0 0-3,0 0-5,0 0-1,-10 30-3,8-16-3,-1-3-4,-1 3-10,0 2-1,0-1 1,4 1-6,-3 6 0,3-6-2,3 5-2,-3-8-1,3 3-2,2 0-8,2-3 5,2 1 0,-1-4 2,4 2-2,3-3 2,0-3-6,2 1 3,6-4 0,2 1 4,2-4-8,0 0 2,-2-5 3,1 0-8,2-4-7,-3 1 1,10-8-1,-12 2-2,-3-1 3,2-3-6,-9 1 4,3-4 2,-2 4-3,-5-5 1,-1 3 1,-3 4 1,-3-1-1,0 1 5,-4 1-3,2 2 1,-3 3-2,3 9 2,-7-16-4,2 10-1,5 6 0,-15-6 3,7 6-3,8 0-2,0 0 1,-27 10-4,18 2 7,-3 0 5,1 3-5,-1 3 3,4 0 0,0 4 3,4-7 1,-4 4 1,5 3 4,1-6-6,0 1-3,2-1 4,2-2 1,0 0-2,1-1 0,5 0-2,-4-3-3,1-1-1,1-3-8,4 1-19,0-1-13,-1-3-17,5-2-35,0-2-17,1-3-44,-8-1-112,4-3-291,-5-3 130</inkml:trace>
          <inkml:trace contextRef="#ctx0" brushRef="#br0" timeOffset="145381.7238">4745 5136 56,'0'0'98,"0"0"-26,0 0-17,0 0-32,0 0-44,0 0-27,0 0-51,19-9 24</inkml:trace>
        </inkml:traceGroup>
        <inkml:traceGroup>
          <inkml:annotationXML>
            <emma:emma xmlns:emma="http://www.w3.org/2003/04/emma" version="1.0">
              <emma:interpretation id="{842FBDB5-C807-40EF-B51F-786A42D97080}" emma:medium="tactile" emma:mode="ink">
                <msink:context xmlns:msink="http://schemas.microsoft.com/ink/2010/main" type="inkWord" rotatedBoundingBox="7317,8007 9536,8022 9532,8684 7313,8669"/>
              </emma:interpretation>
              <emma:one-of disjunction-type="recognition" id="oneOf15">
                <emma:interpretation id="interp75" emma:lang="en-IN" emma:confidence="0">
                  <emma:literal>which</emma:literal>
                </emma:interpretation>
                <emma:interpretation id="interp76" emma:lang="en-IN" emma:confidence="0">
                  <emma:literal>Which</emma:literal>
                </emma:interpretation>
                <emma:interpretation id="interp77" emma:lang="en-IN" emma:confidence="0">
                  <emma:literal>whish</emma:literal>
                </emma:interpretation>
                <emma:interpretation id="interp78" emma:lang="en-IN" emma:confidence="0">
                  <emma:literal>whim</emma:literal>
                </emma:interpretation>
                <emma:interpretation id="interp79" emma:lang="en-IN" emma:confidence="0">
                  <emma:literal>whils</emma:literal>
                </emma:interpretation>
              </emma:one-of>
            </emma:emma>
          </inkml:annotationXML>
          <inkml:trace contextRef="#ctx0" brushRef="#br0" timeOffset="146848.4101">5926 5362 130,'2'-8'211,"1"-1"-9,-3 9 9,5-15-15,-2 9-23,-3 6-18,0 0-18,1-12-17,-1 12-11,0 0-15,6-8-12,-6 8-10,0 0-8,0 0-6,0 0-4,0 0-8,2 36-5,1-22-3,0 6-7,-3 2 3,0 1-7,0-2-2,1 1-6,0 1-4,3-2-5,-4-5 3,3 0-4,0-1-3,0-3-1,-1 3-2,0-7-3,3 1-1,-2 0-4,-1-1 4,-2-8-4,6 11-2,-2-6 4,-4-5 2,10 1-8,-10-1 0,0 0-2,27-10 3,-15 2-5,-1-2-5,1-1-4,3-1 3,-4-6-1,1-2 0,2 0 4,-4 0-1,-2-1 0,-3 9 0,2 0 5,-2 1 1,1 2 5,-5 3-2,-1 6-5,5-12 0,-5 12 0,6-7 2,-6 7-2,0 0 1,0 0 0,0 0 1,0 0-1,0 0 6,12 19-2,-10-9 4,1-2-2,0 5 0,1 0 3,1-2-3,-2 0 1,2 0 1,-1-1 2,2 0-4,2 2 6,-2-5 0,0-1 5,6 3-7,-7-5 4,7 2-3,-3 0 3,2-3 0,-1-2-1,-10-1 0,22 2-2,-10-2 1,-1-3-8,-11 3-1,22-9-5,-12 2-3,0-2-4,-2 0-3,-2-3-5,0-3-4,-1 1-2,-1-2-4,-1 1-6,-3-1 11,0 3 5,-3-2-2,-1 3 7,-1 2 4,-1 0 6,0-1 0,0 4-2,1-2-2,-2 4 6,7 5 4,-8-12-3,8 12 6,-9-9-4,9 9 3,-3-6-7,3 6 7,0 0-5,0 0 2,-5-8 7,5 8-4,0 0 0,0 0 0,0 0-2,25-2 5,-25 2-7,18 0 3,-1-2-13,-5 2 7,6-1-9,-1 0 8,7-1-7,-6-2-5,-1 2 2,-2-2 7,10-2 3,-5 0-8,-2 0 1,-1 0 7,-5-2 1,0 2-1,2-5 1,-2 4 3,-3-4 1,2-3 6,-2 1-6,-3 1 9,-2-3 2,-2 2 12,1-2-6,0-4 14,-6 4-1,0 2 6,3-1 10,-2 1 8,-2 1-6,1-3 4,0 5-2,-2-2 12,1 6-4,4 6-8,-5-15-8,5 15 0,-6-10-3,6 10-9,0 0 0,-5-7-9,5 7 2,0 0-4,0 0 10,0 0-12,-10 32-3,8-16 1,-1 6 3,6 2-2,-3 9 2,0-8-6,2 8 2,1 3 3,0-9-3,1 5 0,-1 2 2,2-10-3,0 8 5,2-9-5,-2 1 1,1-4-4,0 2 1,5-1 4,-7-7-5,1 1 7,1-3-9,1-1 4,-2-3-1,-2 1 1,-1 0-2,5-6 5,-7-3-2,11 7 0,-11-7-1,12 0 4,-12 0-4,14-4 1,-4 1-1,-2-3-2,3-3-2,-2 0 1,3-2 0,-1-1-3,-4-3-2,2 4 1,-1-1 2,0 0 8,1 2-6,-6 1 2,6 3-2,-9 6 3,8-9-3,-5 3 5,-3 6-7,10-7-2,-10 7-1,12-2 3,-12 2-1,0 0 3,17 6 3,-9 0-5,-3 0-2,2 0 1,1 4 2,-1 1 0,1 0 2,-1 0-1,-2-1-1,0 0-2,-1 0 8,2-3-5,-4 5-1,4-5 1,0 1 1,0-2 0,-1 0 2,-5-6-2,7 9-1,-2-4 3,-5-5 1,12 5 2,-1-5 3,-11 0-2,12-5 1,0 1-5,-4 0 2,7-2 2,-6-3-7,2-2 3,1-1-1,0-5-1,3 1 4,-4-3-10,-2 0 3,-1 6-5,1 2 3,-3-2 9,1 4 1,-5 2 1,1 0-6,-3 7 6,8-11-6,-8 11-3,4-6 2,-4 6-6,0 0 3,0 0 1,0 0-5,0 0 1,0 0 0,15 12 2,-15-12 1,5 15 0,-5-5 5,3-2-3,-1 0-4,4 4 9,-2-2-5,-4-10 5,2 17-2,1-10-1,0 2 0,-3-9-14,7 13-7,-2-4-20,0-3-22,2-2-14,4 0-25,-5 1-11,5-2-27,-11-3-78,19 0-235,-8-3 104</inkml:trace>
          <inkml:trace contextRef="#ctx0" brushRef="#br0" timeOffset="147487.4241">7588 5428 178,'6'-7'176,"-6"7"1,6-6-10,-6 6-17,5-10-2,-5 10 2,0 0-12,1-9-9,-1 9-13,0 0-11,0 0-15,0 0-5,0 0-11,0 0-10,0 0-9,-29 7-4,21-1-7,-1 0-5,2 0-3,-1 4-8,0 0 3,1-2-11,-4 5 2,7-1-6,-4-1-1,6 2 0,-2-2-3,1-1-1,3-10 1,3 19-3,-2-13 0,4 6-2,3-4 0,-1-2-3,4 0 0,1 0 0,3-2 0,-1-3-2,2-1-5,3-1-3,7-3 2,-5 0-4,2-3-2,-3 0 0,1-4-2,2-1-2,-5-4-4,2-1-12,2-10 4,-3-2 2,-11 5 2,3-8 1,-2 1 0,-1-4 0,-4 1 4,-4-3 0,-1 3 2,-4-4-11,-1 4 13,0-1 2,-5 3 2,6 12 4,-5 2-1,5 3 6,1 2 11,0 2-4,-3 1-4,7 3-3,0 7-4,-5-11 3,5 11-5,0 0 0,0 0 2,0 0-1,0 0-1,-3 33 2,6-15 7,-1 8 6,4 5-3,2 5 1,-1-5 0,-1 6 5,5 0-8,-3-3 1,1-2 1,3-1-2,-3-6 7,0-1-7,-1-3 3,-1 3-4,2-5 1,-2-4 2,-1-2-4,1-3-3,-2 2 5,-2-5 5,0-1-7,1 3 1,-4-9 10,4 10-9,-4-10 2,4 3 2,-4-3-3,0 0-6,0 0-5,20-9-4,-15 1-2,2 0-2,2 0 1,-3 1-3,-1 0 2,2 0-1,0 0 2,-1 1 1,-6 6 1,15-9-3,-12 7 3,-3 2-3,17 0 2,-17 0 2,18 6 4,-9-1 2,2 2-2,-5-1-5,4 4 4,-5-1 1,0 1 4,4-1-7,-5 0 3,1 3-1,-5-2-30,5-3-21,-3 2-9,-2-9-18,1 12-20,-1-12-32,-5 10-100,5-10-257,-15 2 113</inkml:trace>
          <inkml:trace contextRef="#ctx0" brushRef="#br0" timeOffset="147668.8388">7605 5136 1833,'0'0'-23,"-16"0"-11,16 0-56,-12 0-39,12 0-3,-7 5 10,7-5-31,-10 8-39,10-8-208,-4 4 92</inkml:trace>
        </inkml:traceGroup>
        <inkml:traceGroup>
          <inkml:annotationXML>
            <emma:emma xmlns:emma="http://www.w3.org/2003/04/emma" version="1.0">
              <emma:interpretation id="{85A2A0EB-48C6-4E90-B221-EDE273EF34A1}" emma:medium="tactile" emma:mode="ink">
                <msink:context xmlns:msink="http://schemas.microsoft.com/ink/2010/main" type="inkWord" rotatedBoundingBox="10458,7898 12417,7911 12411,8763 10453,8750"/>
              </emma:interpretation>
              <emma:one-of disjunction-type="recognition" id="oneOf16">
                <emma:interpretation id="interp80" emma:lang="en-IN" emma:confidence="0">
                  <emma:literal>when</emma:literal>
                </emma:interpretation>
                <emma:interpretation id="interp81" emma:lang="en-IN" emma:confidence="0">
                  <emma:literal>where</emma:literal>
                </emma:interpretation>
                <emma:interpretation id="interp82" emma:lang="en-IN" emma:confidence="0">
                  <emma:literal>When</emma:literal>
                </emma:interpretation>
                <emma:interpretation id="interp83" emma:lang="en-IN" emma:confidence="0">
                  <emma:literal>whom</emma:literal>
                </emma:interpretation>
                <emma:interpretation id="interp84" emma:lang="en-IN" emma:confidence="0">
                  <emma:literal>wham</emma:literal>
                </emma:interpretation>
              </emma:one-of>
            </emma:emma>
          </inkml:annotationXML>
          <inkml:trace contextRef="#ctx0" brushRef="#br0" timeOffset="148294.5698">9067 5304 56,'2'-8'181,"0"-1"-11,-2 9-13,2-12-15,-2 12-15,1-11-15,-1 11-11,0 0-12,3-10-10,-3 10-16,0 0-2,0 0-9,0 0-4,0 0-5,13 27-6,-11-12-7,4 3 1,-2 1-6,-1 2 3,1 2-8,3 0-3,-2-1 2,0 2-1,1-2-4,-1-4 3,-1-2-4,-1 0 3,4-4-10,-2 0 5,-2-4-1,1 0-2,1-1-2,0-1-8,-5-6 15,8 9-2,-8-9-5,12 0-6,-12 0-1,18-8-8,-10 4 7,5-6-11,-2 0-4,0 0 0,-1-5-2,1 4-5,1-7-4,-4 4 10,2-2 3,-2 4-3,1 0-1,-5 3 5,1 3 0,0 0-3,-5 6 5,8-13 3,-8 13-3,5-7 5,-5 7-12,0 0 9,0 0-5,16 10 6,-11-4 1,2 4 1,0-1 3,1 0 0,0 1-4,0 2 6,3 0 3,-1-2 1,2 1 11,-2-1-4,5 1-1,-6-4-3,3 2-4,-3-2 5,5-2 5,-2-2-5,-1 3 6,-1-4 4,0-1 2,0-1 0,5 0-4,-1-1 14,-1-1-7,-1-6-3,0 2-3,0 0 5,-1-4-10,-3 0-1,3-3-12,-2-3-19,-1 3-9,-3-3-8,1 1-10,0 3-15,0 0-17,-6-1-15,1 3-30,-1 10-77,-3-18-219,3 18 97</inkml:trace>
          <inkml:trace contextRef="#ctx0" brushRef="#br0" timeOffset="149376.9184">9814 4972 19,'3'-21'192,"-2"-1"-6,-5 7-7,4 2-1,-1 3-15,1 10-17,0-15-13,0 15-18,0-12-13,0 12-12,0 0-14,0 0-9,0 0-7,0 0-7,0 0-2,-16 45-8,13-11-3,-4-1-5,3 5-1,0 3-7,4 2-3,3 4-1,-2-5 5,3 1-10,-1 1 1,-2-4 0,3 0-2,0 2 0,-1-3-10,1-3 5,1 1-4,2-4 4,-6-9-5,3-1-7,-2-1-1,2-1 3,-3-5-2,0 0-5,1-4 1,3 0-2,-2-2 2,0-4-1,-3-6 1,4 10 1,-4-10-3,6 4 3,-6-4-6,0 0-4,20-7-4,-10 0 3,2-2-5,-4 0-6,3-5 1,1-4-6,-2 3-7,2-3 1,0 1-1,1 0 10,-3-3-3,-3 12 8,-2-3 8,2 2-8,-2 1 5,2 1 6,-7 7-6,5-10 2,-5 10 3,3-6-1,-3 6 0,0 0 8,0 0-5,0 0 8,0 0-2,0 0 0,20 13 3,-20-13-6,4 15 6,-1-8-1,-2 4-2,3-2 7,-2 4-6,0-4 2,4 1 6,0 4-6,2-3-5,-2-5 2,3 4 8,2-4 2,1 0 2,4-2-7,1-1-2,4 2 5,-3-4-4,5-2-1,0-1-5,0-1-1,-9-2-3,8-2-4,-3-3 6,-1-2-6,0-4-11,-3-1 8,-1 0 11,-2-3-12,0 5 10,-4 2 5,-3-2 9,-3-1-2,-2 2 4,0 1-6,-2 1 2,-3 1 1,0 1-5,-3 1 6,1 2-2,1 4 3,-4-4-4,0 5-6,-2-1 5,12 3 5,-21 3-8,8 0 18,1 6-6,-3-3-2,3 4-2,3-1 3,-2 4 0,2-1 0,2 4-1,0-3-5,6 1 5,-2-2-3,2 3 2,2-2-2,-1 1 2,4-5-5,2 1 0,0 0 5,1-1 1,4 0 2,-3-3-6,4-1-6,3-4 2,-2 0-4,3 2-5,-3-3-1,1-4-9,1 2 0,-1-3 1,1-1 5,0-3-11,0 1 10,-2-3-1,-1-1-2,0 2 3,0-4 1,-1 1-9,-4 1 8,1 0-3,1 2-2,-4 0 12,-1 3-2,2 2 0,-6 5 4,6-10-2,-6 10-1,11-6 10,-11 6-4,12 3-7,-12-3 10,0 0 2,18 9-4,-13-2 1,0 0-5,1 0 0,-1 3 9,-2 1-1,2-1-1,-1 3-8,-2-5 13,3 6-11,-2-7 3,-1 0-12,-2-7 8,6 16 5,-5-10 1,-1-6-1,5 10 5,-5-10-9,3 9 8,-3-9-3,0 0 1,5 3 4,-5-3-1,0 0-3,0 0 4,0 0 0,23-10-11,-17 3 13,4 0 0,-6-1-13,6-4 2,0 2-15,0-4 1,2-4 6,-1 6-1,2-6-5,-2 5 16,-1 4-2,1-4-3,-2 6 3,1 2 6,-2 1 4,1-2-2,-1 6 0,-8 0-2,16 0-1,-16 0 3,14 6-8,-9 2 2,-1 0 8,3 4 4,-6 1 1,3 0-12,-2 2 15,-1 1-2,2-6-1,-6 8 2,3-5-4,0 0 7,0-1-3,3 2-3,-3-3-6,2 1 9,-2-2-3,2 0 0,2-4 1,1 0-2,-5-6-1,7 13-1,-1-8-3,1-1 7,4-2-3,-3 2-17,-8-4-7,20 3-12,-8-6-16,0 0-29,0 0-30,2-1-144,-5 2-263,-1-5 117</inkml:trace>
        </inkml:traceGroup>
        <inkml:traceGroup>
          <inkml:annotationXML>
            <emma:emma xmlns:emma="http://www.w3.org/2003/04/emma" version="1.0">
              <emma:interpretation id="{5D653FB2-6832-48CB-B184-562A18D46D0C}" emma:medium="tactile" emma:mode="ink">
                <msink:context xmlns:msink="http://schemas.microsoft.com/ink/2010/main" type="inkWord" rotatedBoundingBox="12781,8027 15634,8046 15627,9018 12774,8999"/>
              </emma:interpretation>
              <emma:one-of disjunction-type="recognition" id="oneOf17">
                <emma:interpretation id="interp85" emma:lang="en-IN" emma:confidence="0">
                  <emma:literal>exposed</emma:literal>
                </emma:interpretation>
                <emma:interpretation id="interp86" emma:lang="en-IN" emma:confidence="0">
                  <emma:literal>opposed</emma:literal>
                </emma:interpretation>
                <emma:interpretation id="interp87" emma:lang="en-IN" emma:confidence="0">
                  <emma:literal>expired</emma:literal>
                </emma:interpretation>
                <emma:interpretation id="interp88" emma:lang="en-IN" emma:confidence="0">
                  <emma:literal>coppered</emma:literal>
                </emma:interpretation>
                <emma:interpretation id="interp89" emma:lang="en-IN" emma:confidence="0">
                  <emma:literal>coopered</emma:literal>
                </emma:interpretation>
              </emma:one-of>
            </emma:emma>
          </inkml:annotationXML>
          <inkml:trace contextRef="#ctx0" brushRef="#br0" timeOffset="151932.3378">11561 5431 25,'-6'4'96,"6"-4"-4,-12 8-7,7-2-2,1 3-17,-2-3-3,1 1-6,1 0-1,4-7-4,-7 12-3,5-5 0,2-7-11,-4 10-2,4-10 1,0 0-1,-4 11-4,4-11 4,0 0 1,0 8-5,0-8 4,0 0 1,9 8 0,-9-8-8,13 1 0,-13-1 1,22-4-4,-10 1-5,1-2 2,1 1 2,0-3-8,-2-2 3,2 3 2,-1-4-2,-2 3 0,0-4 6,-3 1-1,-2 0-2,0-2 8,-1 0 1,-4 0 1,2-2-2,-6 0 4,1 3-4,-2-2 2,-2 1 4,-2 2-3,-1-1 0,1 3 6,0 0-11,-3 0-4,-1 2-4,-3 1-3,2 2-1,2 3 0,11 0-6,-25 2 0,11 2 3,-2 2-7,3 4-2,-2 2 1,-1 0-1,0 6-1,3-2-4,1 2 2,-1 0 1,1 1-3,7-4 5,0 0-5,-2 4 2,3-3-1,0 0 1,7-2 1,-2 2 1,4-2 1,2 0-4,4-2 4,6 3-5,-3-7 3,7 3-18,0-1-11,2-4-15,3 0-15,1-3-12,-1-2-28,4-2-17,-2 1-27,-4-5-122,-8-3-282,6 1 125</inkml:trace>
          <inkml:trace contextRef="#ctx0" brushRef="#br0" timeOffset="152397.5029">11782 5372 160,'0'0'169,"0"0"-13,0 0-14,0 0-12,0 0-12,0 0-17,0-10-11,0 10-12,0 0-2,0 0-13,0 0-9,0 0-4,0 0-2,0 0-7,0 0-4,24 20-5,-16-12-6,1 1 2,2 1-3,0 0-3,-1 2-3,2 0 2,-2 0 1,6 4-9,-4-6 3,0 3-7,0-1 7,-1-2-7,1 0 1,-3 2-1,1-2 3,0-2-1,-2 1-2,2-3-4,-6-1-8,1 0-2,-5-5 1,11 7-4,-6-3 7,-5-4-19,0 0-14,0 0-15,0 0-4,18-11-7,-18 11-2,6-15-3,0 5 0,-1-2 3,0-2 7,0 0-2,-1-2 10,1-4 9,-1 4 20,0 1 8,0 1 16,0 1 7,-3 0 19,1 1 8,-1 2 12,2 0 0,-3 10 8,5-15 7,-5 15-1,-4-13 0,4 13-2,0-9-7,0 9-10,0 0-4,0 0-8,0 0 3,0 0-8,-20 2-5,20-2-1,-23 14-5,7-3 2,-1 0-4,-2 4 0,0 1-3,3 0-4,-1-4 2,-1 6 2,3-4-6,-3 1 1,0-2 0,6-3-1,-3 1-2,3-1-4,0 2-23,3-4-22,0 2-23,2-4-24,3 0-26,0 0-20,4-6-135,-8 10-293,8-10 130</inkml:trace>
          <inkml:trace contextRef="#ctx0" brushRef="#br0" timeOffset="150261.8287">11826 5330 55,'1'-25'192,"1"6"-6,-5-2-14,3 8-10,0 0-6,0 4-13,0 9-17,-4-16-15,4 16-17,-1-13-10,1 13-17,-3-8 0,3 8-10,0 0-3,0 0-9,0 0-5,-4 38 0,4-15-8,0 9 0,1 2-9,-2 1 4,4 4 4,-2-2-1,4 3 0,1 2 3,-2-5-5,1 1-3,-1 0-4,0-1 1,1-6-3,-5 3-9,2-10 0,-2 10 2,0-10-12,-3-3-4,0-5-10,1 0-2,-1-3-13,2 0-9,-2-4-16,0 0-7,3-9-30,0 0-28,0 0-34,0 0-124,0 0-298,-18-26 132</inkml:trace>
          <inkml:trace contextRef="#ctx0" brushRef="#br0" timeOffset="154382.3112">12275 5562 94,'1'-15'208,"-1"2"-11,4-1-13,-1 2-6,2 0-8,1-3-3,-1 3-17,2 0-15,3 1-15,3 0-9,-1 1-16,8-3-9,1 4-10,3-3-9,0 6-4,2 3-10,1-1-5,-3 4-6,1 3-7,-7 0-4,-1 1-7,3 4-5,-6-1-4,-1 2 0,-1 0-4,-1 4-4,-2-4 2,1 3-4,-4-2-2,-2 3-3,-2 0-3,-2-1 3,-4 1 0,1 1 0,-2-3-2,-5 1 2,-2-1 0,-1-3-1,-5 4-1,2-3 3,-5 1-1,-1 0-1,2-3-2,3-1 5,3-2-2,2-2-5,2 2-3,3-2 4,7-2-4,-15 4 0,15-4 0,-9 0-19,9 0-13,0 0-6,0 0-5,0 0 6,21-20 1,-5 12 3,4-3-6,3-1 10,8-4-3,3-1 11,-10 3-6,8 0 8,-3-3 1,3 0 7,-11 6 4,-3-3 6,0 1 14,-2-2 2,-4 7 11,-4-2 5,3 0-1,-5 4 7,0-3 0,-1 3 2,-5 6-4,5-10-1,-2 3-6,-3 7-3,0 0-2,8-7-2,-8 7-3,0 0-6,0 0-1,0 0 0,0 0 2,0 0-4,0 0-4,-17 30 5,9-17-1,4 1 1,-4 5-3,1-1 10,-1 3-11,3-6 4,1 1-6,1 4 8,-1-6-6,4 4 3,3-2 1,-2-3-4,2 0 3,2-1 1,0 1 2,1-6-4,0-1 2,8-1 3,0-1-2,1-1 1,3-3-2,-2 0 0,0-3-4,-1-3-3,1-2-1,-4 1-5,1-4 3,-2 0-1,0-4 3,-2-3 0,-4-1-5,-3 4 4,0-6 0,-2 7-2,-4 0 2,2 0-1,-2-1-1,-3 4 6,0 0-5,2 1 5,-1 4-3,1-3 1,5 9-1,-8-10 1,8 10-4,-5-9-3,5 9-7,0 0 0,0 0-2,0 0 2,0 0 3,0 0 4,0 0 3,17-6 4,-17 6-5,20 0-1,-6-1 1,6-1 3,4-1 3,-4 2 3,3-4-6,1 2 7,1-3-1,4 1 0,-4-4 2,3 2 9,7-2 5,-10 2 7,-2-2-1,-3 3 9,-5 2 2,-7 2 5,2-2 8,-2 2 1,-8 2-5,12-7-3,-12 7-9,0 0-1,0 0-5,0 0-3,0 0-4,0 0 1,0 0-3,-29-9-2,29 9-2,-20 3-5,7 0 0,-2 3 0,3 0-3,0 0-3,0 1-4,0 2-1,3-3-4,-2 2 0,4 1 3,4 0 2,1 0-1,2-9 0,0 17-2,2-8 4,2 3 2,-1-2 5,11 0-8,-6-2 2,0 4 0,6-4 3,-2 0-3,-1 2-1,1-1 2,0-2-3,0 2-9,0-2 2,-4 2-6,3-1 1,-5-3-1,0 1-1,0 0 3,-4 0 2,-2-6 0,7 11-2,-7-11 5,0 11 3,0-11-1,0 0 3,-16 12-1,8-7-2,-4-3 2,2 3 1,-4-1 1,2-1-2,4 0-2,-3 1-5,0-2-14,11-2-11,-13 5-10,13-5-7,-7 5 0,7-5 5,0 0-5,0 0-4,0 0 1,28 3-1,-14-3 1,0-2 2,9-2 8,0-2 7,0 3 1,2-6 5,1-1 7,2 3 5,5-4 17,-2-3 9,-5 2 6,4-2 13,-7 1-2,-1-2 11,-4 1 0,0 0 7,-3-2 3,-1 1 5,-4 3 5,-2 0-2,-2-1-2,0 0 5,-4-1-8,0 3 1,1 0-4,-3 11-1,-5-18-2,3 9-4,2 9-6,-8-12 0,8 12-5,-8-6 1,1 2-7,7 4-4,-17 0-5,17 0 6,-23 7-6,15-2 1,-4 2-3,1 2 2,2 1 6,-1 1-10,4 0 0,-3 2-1,3-1-4,3 1 4,-1 0-2,3 3 3,2 0-1,0-2 5,7 0-4,-1-1 3,3 1-10,10-1-3,-3-2-13,5 0-9,4-2-13,8-1-15,-6-4-11,14-1-9,-5-2-4,3-1 2,0-1 10,-1-4 1,0 1 10,-3-2 3,-1-6 7,-8 6 6,7-9 16,-10 6 11,0 1 21,-1-4 20,-9 5 15,1 0 18,-7-2 11,-1 2 0,0 0-8,-5-1-2,-2 8-5,-2-14-7,2 14 7,-7-10-13,-1 4-6,-4-1 3,-2 0-6,0 5-4,0-1-4,1 3-1,-3 0-4,0 3 1,2-1-4,-2 2-1,1 2 2,-2-2-4,4 2 2,-5 3-5,3-2 2,3 1-3,-1 1-2,1 1 1,1 0-3,-1 2-1,4-4-1,-1 2-2,3 1-1,2-4-2,0 2 1,4-9 2,-1 12 2,1-12 0,5 11 0,2-7 3,1-1-4,3 0 1,-1-1 0,5-2-2,3-2 3,-1 0-2,0 0 3,1-4-5,-3-2 0,10-4-5,-5-3 0,-1 0-3,0-6-3,-2 2-1,2-9 0,-3-3 4,-4 0-3,0-2 7,-5 0-7,0-3-3,-3 2-6,-3-3 8,-2 3-2,-1 9 6,-3-3 1,-2 5 6,0 2 0,2 7 6,0-1-4,-2 3 3,0 2-5,-1 3 3,2 2-7,6 5-2,-14-4 3,14 4-2,0 0-1,-19 19 6,13-9-3,2 12-4,0-1 5,2 4 0,2 10 1,4 3 1,2 0 0,0 0 6,1 1-5,1-1 1,-1 0 1,1-3-2,-1-1 1,1-2 4,-3-7-6,-1-3 4,1 2 1,-3-2-18,-2-3-17,-2-3-19,0 0-31,0-3-27,-2-1-57,-5-1-100,1-1-286,-4-4 127</inkml:trace>
          <inkml:trace contextRef="#ctx0" brushRef="#br0" timeOffset="152747.3784">12327 5259 157,'0'0'194,"3"-12"-8,-3 12-7,4-10-13,-4 10-7,1-10-19,-1 10-17,0 0-12,0 0-14,0 0-15,4-7-10,-4 7-7,0 0-7,0 0-4,0 0-5,2 28-4,-1-12-6,-1 4-6,3 4-4,-2-4 0,2 14 4,-1 0-10,1 1-4,0-2-2,-2 3-1,2 0 2,-1-1-5,1 3 2,-3-3-6,3 0 3,-3-1 1,1-2-2,-5 2-3,3-11-2,1 4 0,-2-5 1,0-3-10,-1 2-1,-1-5-5,1-3-12,-2-1-16,0 1-14,-1-5-25,4-1-22,2-7-29,-11 7-25,11-7-135,0 0-308,0 0 136</inkml:trace>
        </inkml:traceGroup>
        <inkml:traceGroup>
          <inkml:annotationXML>
            <emma:emma xmlns:emma="http://www.w3.org/2003/04/emma" version="1.0">
              <emma:interpretation id="{8DD3EC21-7FE9-4E62-8E56-23A98ABE26E1}" emma:medium="tactile" emma:mode="ink">
                <msink:context xmlns:msink="http://schemas.microsoft.com/ink/2010/main" type="inkWord" rotatedBoundingBox="16391,7991 17184,7996 17180,8565 16387,8560"/>
              </emma:interpretation>
              <emma:one-of disjunction-type="recognition" id="oneOf18">
                <emma:interpretation id="interp90" emma:lang="en-IN" emma:confidence="0">
                  <emma:literal>to</emma:literal>
                </emma:interpretation>
                <emma:interpretation id="interp91" emma:lang="en-IN" emma:confidence="0">
                  <emma:literal>t0</emma:literal>
                </emma:interpretation>
                <emma:interpretation id="interp92" emma:lang="en-IN" emma:confidence="0">
                  <emma:literal>tv</emma:literal>
                </emma:interpretation>
                <emma:interpretation id="interp93" emma:lang="en-IN" emma:confidence="0">
                  <emma:literal>tu</emma:literal>
                </emma:interpretation>
                <emma:interpretation id="interp94" emma:lang="en-IN" emma:confidence="0">
                  <emma:literal>tê</emma:literal>
                </emma:interpretation>
              </emma:one-of>
            </emma:emma>
          </inkml:annotationXML>
          <inkml:trace contextRef="#ctx0" brushRef="#br0" timeOffset="155327.1413">15000 5318 1,'0'0'131,"0"0"-13,0 0-9,0 0-12,0 0 2,0 0 7,0 0-13,0 0-5,35-6 3,-18 8-11,1-4-9,3 2-7,6 0-2,0-4-10,-1 1 7,0 0-6,9-6-2,1 2-5,-1-2-7,0 1 0,-2-2 0,-6 3 6,-2-2-20,0-1 7,-4 2 1,-1 0 2,-8 2-1,0 0 7,-2 2-4,-2 1 0,-8 3-4,10-6-6,-10 6-7,0 0-3,12-1-1,-12 1-6,0 0 4,0 0-8,0 0 6,-4 18-7,4-18-1,-8 23 2,3-7-4,-2 0 7,6 0-5,-3 3-3,-1 0 0,3-1-3,1-2 4,1 0-3,1 1 5,6-5-3,-2 3 1,2-2 3,0-3-3,3-2 0,2 2 4,2 0-1,1-4-1,-1-4-3,2 1 5,2-3 1,-3-3-5,2 1 5,0-3-1,0-2-5,-3-1 2,4-4 1,-6 2 0,3-5-1,-6 0 2,0-5-3,-6 5-4,1-1 6,-3 0-2,-1 1 4,-2-1-7,-1 7 1,-4-4-7,-1 4-5,-2 0-8,-3 3-9,1 1-15,0 4-1,-1-3-10,-2 7-10,15-3-16,-19 2-23,11 2-24,-2-2-138,0 3-288,10-5 127</inkml:trace>
          <inkml:trace contextRef="#ctx0" brushRef="#br0" timeOffset="154990.5739">15118 4966 121,'0'0'219,"0"0"-16,0-13-18,0 13-18,0 0-17,0 0-21,0 0-14,0 0-19,0 0-8,0 0-11,0 0-2,5 32-9,-5-8-6,0 3-7,2 3-5,-2 6-2,-2 1-8,2-3-5,-3 2 2,2-2-6,0 3 2,-1-5-5,2-1-2,-2-7-2,2-3-5,-3 3-2,3-2-4,0-7-11,0-1 0,1 1-17,-1-6-4,0 1-6,0-10-21,0 16-9,0-16-1,2 9-8,-2-9-29,0 0-21,0 0-41,0 0-97,0 0-273,0 0 122</inkml:trace>
        </inkml:traceGroup>
        <inkml:traceGroup>
          <inkml:annotationXML>
            <emma:emma xmlns:emma="http://www.w3.org/2003/04/emma" version="1.0">
              <emma:interpretation id="{40DA9B24-BCA3-4293-8652-19314C9D52E4}" emma:medium="tactile" emma:mode="ink">
                <msink:context xmlns:msink="http://schemas.microsoft.com/ink/2010/main" type="inkWord" rotatedBoundingBox="18159,8408 18584,8411 18582,8659 18157,8656"/>
              </emma:interpretation>
              <emma:one-of disjunction-type="recognition" id="oneOf19">
                <emma:interpretation id="interp95" emma:lang="en-IN" emma:confidence="0">
                  <emma:literal>a</emma:literal>
                </emma:interpretation>
                <emma:interpretation id="interp96" emma:lang="en-IN" emma:confidence="0">
                  <emma:literal>A</emma:literal>
                </emma:interpretation>
                <emma:interpretation id="interp97" emma:lang="en-IN" emma:confidence="0">
                  <emma:literal>Q</emma:literal>
                </emma:interpretation>
                <emma:interpretation id="interp98" emma:lang="en-IN" emma:confidence="0">
                  <emma:literal>d</emma:literal>
                </emma:interpretation>
                <emma:interpretation id="interp99" emma:lang="en-IN" emma:confidence="0">
                  <emma:literal>9</emma:literal>
                </emma:interpretation>
              </emma:one-of>
            </emma:emma>
          </inkml:annotationXML>
          <inkml:trace contextRef="#ctx0" brushRef="#br0" timeOffset="155767.0162">16997 5486 95,'12'-8'239,"-3"-2"-20,-2 4-12,-1-7-21,-4 1-12,2 0-18,-2 6-9,-2 6-16,0-16-17,0 16-10,-6-13-10,6 13-18,-11-12-5,3 10-6,-2-2-9,-4 3-8,-3 1-11,-1 1-6,-2 5-1,3 3-13,-5 0-11,4 1 2,-2 3 1,4-1-9,-2 3-6,5-4 1,2 1-1,0 0-5,5 1-3,0 0 4,1-4-3,3-2 4,2-7 0,-1 17 1,1-17 3,3 10 0,1-2 3,-4-8 1,12 7 5,-4-4-3,3-1-7,1-2 4,2-2 2,1 2 0,1-2 0,-1 0 2,2-3-2,0 2 0,1-5 1,0 4 0,-1-2 0,-2-1 4,0 2-6,-5 1 4,-2 1 2,-8 3-7,14-3-3,-7 1 1,-7 2 1,0 0-6,14 4 6,-14-4-1,8 8-1,-2-3 4,-1 2-3,-5-7 1,7 12 3,-2-4-3,0-1 4,4 3-2,0-1 1,3 0-2,-5-3-12,-1-1-9,4 0-26,-2 0-24,2-3-30,1 2-58,-11-4-133,16-1-317,-5-3 140</inkml:trace>
        </inkml:traceGroup>
        <inkml:traceGroup>
          <inkml:annotationXML>
            <emma:emma xmlns:emma="http://www.w3.org/2003/04/emma" version="1.0">
              <emma:interpretation id="{98740D0A-6546-4213-9559-AD4E4BCC8363}" emma:medium="tactile" emma:mode="ink">
                <msink:context xmlns:msink="http://schemas.microsoft.com/ink/2010/main" type="inkWord" rotatedBoundingBox="19663,7886 23179,7909 23169,9462 19653,9439"/>
              </emma:interpretation>
              <emma:one-of disjunction-type="recognition" id="oneOf20">
                <emma:interpretation id="interp100" emma:lang="en-IN" emma:confidence="0">
                  <emma:literal>physical</emma:literal>
                </emma:interpretation>
                <emma:interpretation id="interp101" emma:lang="en-IN" emma:confidence="0">
                  <emma:literal>physios</emma:literal>
                </emma:interpretation>
                <emma:interpretation id="interp102" emma:lang="en-IN" emma:confidence="0">
                  <emma:literal>physiol</emma:literal>
                </emma:interpretation>
                <emma:interpretation id="interp103" emma:lang="en-IN" emma:confidence="0">
                  <emma:literal>physiot</emma:literal>
                </emma:interpretation>
                <emma:interpretation id="interp104" emma:lang="en-IN" emma:confidence="0">
                  <emma:literal>physiob</emma:literal>
                </emma:interpretation>
              </emma:one-of>
            </emma:emma>
          </inkml:annotationXML>
          <inkml:trace contextRef="#ctx0" brushRef="#br0" timeOffset="157831.932">18270 5581 28,'2'-13'161,"3"3"-18,3-4-15,1 5-6,5-1-3,3-1-9,3 0-3,5 5-3,3-1-3,7 2-16,1-2-9,-11 6-6,3 2-3,0 2-13,-2 1-9,-2 1-6,-1 1 0,-8 0-4,-3 4-5,2-2 0,-6 3-5,2 2-3,-3-1-7,-1 0-4,-4 1 3,-1-2-7,-4 1 8,-2-3-12,0 0-1,-6 1 4,1-1 5,-2 1-4,-4-4-4,3 0 2,-5 0-4,1-4 6,0 2-4,-2-4-6,3 3 5,1-2 1,0 2-7,6-3 6,9 0-1,-18 3-8,18-3 0,-10 0-9,10 0-7,0 0-13,0 0 0,0 0 7,0 0-7,40-20 1,-20 12 7,5-1-1,5-9 2,3 2-16,4-1 17,-8-5-5,2 0-1,-3-3 9,-1-1-4,-3-2 4,-4-3-4,-6 1 12,-2-2-5,-4 0 9,0 3 2,-6-4 11,-3 1-4,0 2 8,-3 4 2,-3 4-3,2-2 13,-6 1 6,3 1-3,-2 6 1,-2-2-4,7 5 16,-2 6-8,2-1 1,2 1-12,-3 1 3,6 6-8,-10-7 0,10 7 0,0 0-3,-13 10 2,9 0-1,-3 2-3,4 9-2,-2 2 6,5 0-1,0 11 1,1 0-4,-1 3 1,6-2 5,-4 2-9,7-3 5,-5 0-1,4-4-2,-2-5-1,0-1 3,2 1-1,1-5-4,0 0 1,2 0 2,-4-4-5,0-2 5,1-3-1,0 0 3,-4-5-1,2 1 0,1-2-2,0 0 5,-7-5-2,10 6 3,-10-6-4,15 0-1,-15 0 3,15-1-1,-15 1-6,15-10 9,-9 5-7,2-2 7,-2 1 4,2-4 1,-1 4 3,2-2 1,-2 2 1,-2-2 3,-1 2-1,-4 6-10,9-6 8,-9 6-3,7-6-4,-7 6-2,10-4-4,-10 4-1,0 0 0,0 0-4,16 8 1,-16-8 2,9 6-3,-4-2-8,-5-4 14,8 9 1,-4-3-10,2-1 6,-1 1-7,-5-6 6,7 10-4,-4-4 1,-3-6-3,6 11 6,-2-8-3,-4-3 0,8 9 6,-8-9-5,6 6 4,-1-1-3,-5-5-5,9 5 8,-9-5 2,12 5-4,-5-4 4,-7-1 2,24 0-4,-10 0 4,0-1-6,3-4 6,0 1-1,-1-2-6,-3 0 2,2 1 2,-1-2-6,-2 1 5,0-3-5,-4 5 7,0-3 3,-4 1 1,0-1 3,0-1-3,-4 8 1,4-10-1,-4 10 0,4-14 3,-4 14 0,4-7-1,-4 7 2,0 0-3,0 0-8,0 0 3,0 0-6,0-11-1,0 11-1,0 0 4,0 0-6,0 0 4,0 0-2,0 0 2,-9 33 0,9-33 3,-2 15-2,4-6 1,-2-9-5,4 21 1,1-10 1,-2-2 2,1 1 2,2-1-4,1-2 6,4 3-3,-5-5 4,2-3-8,3 2 3,5 0 7,-4-4-6,2 0 6,2 0-2,-1-6-1,1 3-4,4-4 3,-4 1 1,0-3 1,1-2-2,-3 0-2,2-5-5,-1 3 4,-3 0-3,-3 1 1,-2 2 4,-1-4-4,1 6 3,-2 2 5,0-3-5,-5 9-6,6-12 4,-6 12-10,6-7 6,-6 7-3,2-9-2,-2 9-3,0 0 2,0 0 1,0 0-1,0 0 2,0 0 0,0 0 4,0 27-7,0-27 4,-2 21 5,2-4-4,-3-1 1,3 3 2,-1 4-2,1 0 3,0 3-5,5 6 8,-2 4-4,1 0 4,0 2-4,2 2 1,0-2 2,0 4-4,-3 2 1,0-5 7,-1 5 0,1-4-2,-7-1-6,0 2 3,1 0-2,-2-4 1,0-7 2,-2-4-4,0-4 4,2-7-4,-4 5 3,5-5-1,-6-1 1,2-5-2,0 0-1,1-3 7,2 0-3,5-6 1,-13 3 3,13-3-2,-15-6 0,15 6-1,-16-12 8,6 0-7,2-2 1,3-1-1,0-7 5,5 0-6,2-12 0,0 9-3,4-10 0,1 0-5,5 1-2,6-3-3,0 1-5,1-4-1,4 3-1,4 1-3,-2-2-2,7 0-3,10-5 5,-10 9-1,0 3 8,-2-1-4,0 4 2,3 0 1,-5 0 5,-1 1-1,-3 1 5,-4-2-6,-4 10 7,-4 0-4,0-2 4,-4 6 2,-3-1 3,1 1 3,-6 1-4,0-2 0,-2 3 2,-2 0-3,-1 0 4,-4 4-1,-2-1-2,-2 1 1,2 1 1,-1 0-2,1 4-2,-1 0 2,1 2-8,11 1 7,-18 1 1,5 2-3,5 2 4,-1 0-4,2 1-2,2 1 1,-3-1 3,4 3-3,-1 4-2,3-4 8,1 6-5,1-3 4,1 1 3,3 1-11,2-1 12,2 2-3,0-3 2,1 1-8,3-1 6,0 0 1,2 4-1,3-2 2,-4-2-4,4 3 2,-5-6-3,0 1 4,0 1-2,-2-3 3,-3-2-2,0 2 3,-2 0-5,1-2-7,-1 0 5,-2 0 2,-3-6 3,2 15-2,-2-15 1,-2 12-4,2-12 0,-4 15 3,-2-6-4,1-5 2,5-4 3,-16 8 4,10-4-1,-2-1 1,8-3-8,-13 7 2,5-5-4,8-2-17,-9 4-8,9-4-36,0 0-17,-15-7-20,15 7-33,-6-12-105,6 12-262,3-17 116</inkml:trace>
          <inkml:trace contextRef="#ctx0" brushRef="#br0" timeOffset="156226.7578">18332 5155 69,'0'0'191,"13"0"-19,-13 0-16,0 0-21,6 12-16,-6-5-8,4 6-13,-2 3-1,2 7-4,1 9-11,-3 2-2,0 2 4,0 3-14,0-3-2,2 7-2,-3-3-9,2 2-1,-3-2-3,2 5-6,1-5-5,1 0-3,-4 1-3,1 1-7,1-8-6,0 3 2,1-1-2,0-12-13,3 1-4,-3-2-12,-3 2-6,4-10-15,-1-1-15,-1-2-12,0-3-15,-1-3-6,-1-6-4,4 10-21,-4-10-34,0 0-123,0 0-278,0 0 123</inkml:trace>
          <inkml:trace contextRef="#ctx0" brushRef="#br0" timeOffset="158271.8958">20280 5242 114,'0'0'168,"-6"-10"-28,6 10-24,0 0-7,0 0-16,0 0-14,0 0-23,0 0-22,0 0-34,0 0-23,12 36-36,-5-24-80,0 0-148,2 0 66</inkml:trace>
          <inkml:trace contextRef="#ctx0" brushRef="#br0" timeOffset="158051.7468">20277 5374 143,'0'0'154,"0"0"-19,0 0-14,0 0-5,0 0-6,0 0-4,0 0-7,11 23 0,-7-11-6,-4 4-12,0-4-9,1 4-5,0 0-3,1 5-5,-2-2-5,2-2-5,1 4-2,-3-6-8,3 3-5,-2-5-2,0 2-7,2-2-24,-3-3-22,1 0-18,-1-10-35,0 13-2,0-13-10,2 9-9,-2-9-141,0 0-253,0 0 112</inkml:trace>
          <inkml:trace contextRef="#ctx0" brushRef="#br0" timeOffset="159096.7636">20774 5425 9,'0'0'205,"7"-4"-15,-7 4-9,0 0-19,11-8-11,-11 8-10,0 0-9,4-4-17,-4 4-13,0 0-15,0 0-8,0 0-6,0 0-12,-22-9-10,22 9-2,-25 3-7,13 3-3,0 0-7,-2 0-2,-2 1-4,1 8-4,2-5-5,4 1 2,-4 2 4,5-3-3,-1 3-10,1 1 0,3 0-4,5 0 2,-2 2 3,5-3-2,1 3-2,4-4-1,4 3 3,3-1-7,4 0 4,1-5-6,1 0-3,6 0-2,-4-3-5,5 0 3,7-2-2,1-2 2,1-1 2,1-2-2,2-1 4,0-5-5,2-2 2,-3-3 0,1-2 6,0-1-9,-6 0 4,3-5-3,-10-1 6,-7 7 3,-1-3-2,-2 1 8,-6 5 2,-2 0 2,-4 2-2,-1 0-1,-4-2-6,0 11 4,-13-16-6,4 7 2,-4 3-1,-2 0-4,-2 3 3,-1 3 3,-5 0-3,-1 3-3,4 1 1,-3 4 2,3 1 0,4-2-3,3 3 2,-3 0 1,5 1-6,-1 0 4,4 1-3,-2-3-7,1 4-3,5-6-3,3 3 8,1-2-6,0-8 2,2 18-5,1-9 0,4-4 0,-2 1-6,4-2-2,0-2 3,-9-2 2,21 3-13,-10-3 9,1-4 0,2 3 4,1-7-9,-1 2 7,0 0 3,0-2 1,-2-1-5,1 0 6,-2 3-4,-4-3 6,-1 3 14,0 1 5,-6 5-10,10-8-1,-10 8-2,7-6 0,-7 6 4,0 0-5,0 0 9,0 0-9,0 0 12,0 0-5,0 0-1,-5 28 7,5-28 0,-2 16 2,2-4-1,2 1-2,0-5 5,4 1 2,1 2-4,1-2 6,2 0-4,4-2 6,2 2 1,-1-3 3,5 0-7,-2-5 3,3 2-8,4-3 5,0-3 10,0 0-10,0-3 2,-1-2-2,3 0-4,-4-5 3,0-2 0,3-6-7,-2-3-1,1-2-6,-7-3 1,2-4 6,-5-4-14,-3-3 1,-1-2-8,-7-4 4,4 2-8,-5-2 3,1-11 4,-4 14-5,-3-2 7,2 3 6,-7 2 7,-2 5 2,2 13-4,-1 0 7,-3 4 1,6 4-5,-6 6-5,4 1 0,-2 5 6,10 2 2,-22 2-13,10 7 15,-1 2 11,-2 10 2,2 1 1,-1 10-2,-1 4-4,5 0 11,3 5 0,-1 4-2,4-1 0,1 2 2,6 13-4,2-15 0,2 0-1,0 0-1,3-1-5,-2 0 7,5-7-5,-1 0-1,-3-3 4,3-4 1,-4-4-8,3-5-2,-2 0 2,-2-5-29,-2-2-33,3 2-32,-4-5-70,-4-10-87,3 16-263,-3-16 117</inkml:trace>
        </inkml:traceGroup>
      </inkml:traceGroup>
    </inkml:traceGroup>
    <inkml:traceGroup>
      <inkml:annotationXML>
        <emma:emma xmlns:emma="http://www.w3.org/2003/04/emma" version="1.0">
          <emma:interpretation id="{2B1621D4-7846-463B-9289-E23182881548}" emma:medium="tactile" emma:mode="ink">
            <msink:context xmlns:msink="http://schemas.microsoft.com/ink/2010/main" type="paragraph" rotatedBoundingBox="2331,9196 24780,8807 24827,11525 2379,119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2E4993A-27EF-40C2-B01D-25EE2FE85510}" emma:medium="tactile" emma:mode="ink">
              <msink:context xmlns:msink="http://schemas.microsoft.com/ink/2010/main" type="line" rotatedBoundingBox="2429,9146 21415,9147 21414,10433 2428,10432"/>
            </emma:interpretation>
          </emma:emma>
        </inkml:annotationXML>
        <inkml:traceGroup>
          <inkml:annotationXML>
            <emma:emma xmlns:emma="http://www.w3.org/2003/04/emma" version="1.0">
              <emma:interpretation id="{DE244C47-9EBF-445B-9A33-B9D867A3A6F3}" emma:medium="tactile" emma:mode="ink">
                <msink:context xmlns:msink="http://schemas.microsoft.com/ink/2010/main" type="inkWord" rotatedBoundingBox="2429,9184 7186,9185 7185,10380 2428,10379"/>
              </emma:interpretation>
              <emma:one-of disjunction-type="recognition" id="oneOf21">
                <emma:interpretation id="interp105" emma:lang="en-IN" emma:confidence="0">
                  <emma:literal>phenomenon</emma:literal>
                </emma:interpretation>
                <emma:interpretation id="interp106" emma:lang="en-IN" emma:confidence="0">
                  <emma:literal>phenomena</emma:literal>
                </emma:interpretation>
                <emma:interpretation id="interp107" emma:lang="en-IN" emma:confidence="0">
                  <emma:literal>phenomeno</emma:literal>
                </emma:interpretation>
                <emma:interpretation id="interp108" emma:lang="en-IN" emma:confidence="0">
                  <emma:literal>phenomen</emma:literal>
                </emma:interpretation>
                <emma:interpretation id="interp109" emma:lang="en-IN" emma:confidence="0">
                  <emma:literal>phmmanw</emma:literal>
                </emma:interpretation>
              </emma:one-of>
            </emma:emma>
          </inkml:annotationXML>
          <inkml:trace contextRef="#ctx0" brushRef="#br0" timeOffset="161602.1044">1040 6729 150,'0'-20'154,"1"-1"-14,1 5 2,3 1-19,0 1-10,2 1-3,0-2-9,0 4-10,2 0-12,2 3-5,-2-1-8,6-1-5,-2 3-13,5 1-5,2 0-6,-3 1 0,7 1-4,3 2 0,0 4-6,1-2-8,2 0 5,-2 3-6,-2 0 3,1 5-7,-3-1-1,-2 0-4,1 3 1,-10-1-1,2 0-2,-3 1-2,-1 2-9,-5 2-1,-3-2 5,-3 0 2,-3 1 1,-2 1 0,-6-2-3,-1-1 1,-7 5 4,-3-4 2,-9 7 4,7-9 4,1-1-3,-3 3 6,4-5 0,-1 0-1,8-2 6,-1-2-6,3 0-4,2 0 1,11-3-4,-14 0 6,14 0-11,0 0-7,0 0 0,0 0-5,0 0-1,19-22-9,1 10 0,10-4-3,1-2-11,3-1-3,0 0 1,-1 0-4,1-3-5,-2 2-4,-2 0 9,-2-2-5,0-3 1,-3 2 2,-2-1-1,-3-4 6,-5 6-10,-2 0 7,-5 2 2,1-4 14,-5-1 16,-2 2 5,-2-2 4,-2 3 8,-1 0 5,-1 0 2,-2 1 9,-2 2-2,2 3 11,-4 1 1,2 4 6,-1-1-3,2 6-1,2-3-7,5 9-6,-7-12 6,7 12-14,-8-7-2,8 7-9,0 0 5,0 0-7,-16 22 1,13-7 4,-1-1-2,4 19-4,-1-1 3,4 2 6,1 3-6,1 1-1,0 0-1,5 0-3,-1-1-1,-2-2 3,1-1-1,3-1-2,-1-3 2,-2 2-1,0-7 2,-1-1-2,-1-1-1,0-5 2,2 2-1,-4-4 1,2-2 0,-4-1-2,4-1-2,-2-5-3,-2 3 6,2-4 0,-4-6 0,3 10 1,-3-10 5,5 5-3,-5-5 1,0 0-2,15-15-5,-11 8 1,6-8-9,-2 3 3,0-1 3,0 0-1,2-5-4,-4 6-2,3 3-1,1-4 3,-5 5 3,2-3-7,-1 4 3,0 0 2,-6 7-4,10-9-1,-6 6-12,-4 3 11,11-4 9,-11 4-7,0 0 7,0 0-2,14 10 1,-9-6-1,-1 5-1,-3 0-2,5 0 1,-2 1 2,1 1 2,-1 1 2,4-1 5,-1 2 4,1-4-9,-1 4 7,2-4 1,2 0 4,-3-4-3,2 1-2,4 0 6,-2-6-5,4 3 5,-1-5-15,2 1 1,-1-3 5,8-2 0,-9-1-1,8-4-2,-2-2-3,2-2 0,-7-1 0,2-4 2,-4-1-4,-2 2 0,1 0 3,-7-3 4,1 0-2,-3 0-1,-3 6-1,-2 0 8,-2 1-4,-3 2 4,0 2 7,-1-1-9,-1 2 8,-2 3-7,0 2 5,2 3-2,0-2 2,8 4-4,-20 2 0,20-2 4,-15 6-7,10 0-3,-2 6 2,2 1-4,1-1 0,4 4 4,-1 0 3,1 6-3,4 0-6,0-3 3,4-1 2,-4 3 2,4-5-3,-2-4 1,1 2 1,1 0 7,2-2-9,-2-3 3,1 1-2,3-2-1,-1-4 3,1-1-1,1 0 2,1 3 2,0-8-4,0-2-1,1-2-3,-1-1-6,0-2 12,2 3-8,-1-9 5,-1 4-7,0-3 5,-4 1 5,-2 2-9,3-8 0,-4 4-2,0 0 2,-1 3 0,-2-1 3,0 6 3,-1 1 1,-3 6 5,5-12-7,-5 12 8,4-10-11,-4 10-2,0 0 4,4-6-6,-4 6 6,0 0 1,0 0-10,0 0-2,0 0 6,16 19 7,-11-9-3,-3-1 3,5 4-3,-2 2 4,1-6-2,-1 4-3,2 1 1,-2-1 1,0-2 2,-2 1-1,2 1 5,1-6-4,1 4 1,-3-4-3,0 2 6,-2-3-4,4 0 2,-6-6-5,4 7 1,-4-7 1,0 0 2,8 7 0,-8-7 6,0 0-3,0 0-1,0 0-3,0 0-6,20-14-4,-15 8 3,5-6-8,0-1-2,4-5 1,-1-1-4,0 0 2,2 0 2,0 2 8,1 0 6,-3 1 5,-2 5 4,3 3 8,-5-2-1,-1 4-3,-1 1-7,-2 0 1,-5 5-4,15-2 3,-15 2 5,13 0-3,-13 0 3,11 8 2,-6-1 1,-1 6 7,0-1-6,3 1 8,-3 2-10,-3 1 2,3 0 5,-1-4-8,0 4 0,-2 1-2,2-2 1,1 1-3,1-1 2,-2-3-5,2 4-11,-1-4-16,2-2-12,-1 3-25,-1-5-11,1-1 0,5-2-25,-2-1-13,4-6-20,-12 2-121,19-3-269,-10 2 119</inkml:trace>
          <inkml:trace contextRef="#ctx0" brushRef="#br0" timeOffset="160232.0297">1138 6379 81,'0'0'224,"-5"-10"-17,5 10-18,-6-7-15,6 7-14,0 0-21,0 0-13,0 0-16,0 0-8,0 0-12,-3-12-14,3 12-10,0 0-6,0 0-10,0 0-7,0 0 2,3 35-11,0-13 3,-2 8-6,5 5 5,-4 3-7,2 5 0,-4-2-1,4 6-1,-4-3-3,3 20-5,-2-5-3,-2-16 4,0 1 0,1-6-7,-2 5-3,2-1 1,0-2 2,-2-1-6,-1-1 3,4-14 0,-1 3 1,2-4-2,-2 2-2,2-3-4,0-3-8,-1-6-15,3 1-9,-3-4-15,-1-2-16,0-8-8,4 15-1,-4-15-6,3 6-17,-3-6-25,0 0-23,0 0-23,0 0-90,0 0-273,-13-33 121</inkml:trace>
          <inkml:trace contextRef="#ctx0" brushRef="#br0" timeOffset="162432.1004">3300 6666 174,'5'-6'175,"-5"6"-1,7-9-4,-6 1-4,-1 8-12,0-11-5,0 11-11,0 0-17,-5-13-11,5 13-12,-7-6-7,7 6-8,-12-5-6,12 5-13,-12-1-3,12 1-7,0 0-4,-20 6-8,11-4-4,9-2-3,-18 11-3,7-2-4,2 1-4,0-1-1,2 3-3,3 1-4,0-4 0,0 3-7,0-3 3,4 2-4,0 1-1,4-2-5,-3-1-1,3-2-3,2-1-6,2 0 3,-2 0 2,5-3-7,1-2 0,-1 1 2,-11-2 0,23-6-3,-10 6 0,2-6-1,-6 4 4,2-5-1,-3-2 4,4 2-1,-3-2 3,-2-3 0,1 2 4,-2-3-2,-1 0-2,0 0 3,-3-3 2,3 2-2,-4 1-1,2 4 9,-2-1 2,-1 10-2,6-15 4,-5 9-3,-1 6-1,0 0-1,0 0-5,1-13-6,-1 13 3,0 0-2,4-8-2,-4 8-6,0 0 10,0 0-7,16 17 6,-12-11 3,2 3-1,1 2 0,2-2 0,-2 3 0,-1-2 1,4 2 1,-5-2-1,-1 2-2,1-6 2,2 6-2,-3-4-1,0-2 1,-4-6 5,7 12-5,-7-12 1,3 7-1,-3-7 4,0 0 0,5 9 1,-5-9-2,0 0 6,7 6-3,-7-6-7,0 0-10,0 0-1,0 0-7,9-21-7,-6 12 4,5-3-3,-4-3-2,2 3 2,0-1 3,2 3 4,-1-1 0,-2 4 0,-2-2-2,3 3 2,-6 6-3,10-11 4,-2 6 4,-8 5 0,10-3 0,-10 3 5,14-3-4,-14 3 2,15 10 2,-9-4 2,0 0-3,0 3 3,0-1-1,0 3 7,-3 1-10,3 0 6,-2 1 0,-2-3 3,2 0-2,2 1-5,-5-1 16,3-3-7,-1 2 0,-3-9 0,4 12 3,-4-12-1,4 10-2,-4-10-2,2 6 2,-2-6 3,0 0-4,0 0 2,7 6-6,-7-6-4,0 0-3,19-12-17,-8 3 8,-1 0-3,2-4-1,0 2-6,2-8 4,1 1 1,-1-1-3,2 1 5,-1 2 7,-4 4 6,0 1 0,-1 4-9,-3-2 7,0 3 3,-2 1 7,-5 5-8,12-6 3,-12 6-2,11-1 5,-11 1 11,0 0 3,8 12 1,-4-5 7,-1 7 6,1-2 9,-2 4-5,1 5-1,-2-2-7,1-2 3,2 4-4,-3-5-7,3 5 8,1 1-9,1-7 7,-2 1-7,5-2 1,-1 4-2,-1-3 4,2-5-7,3 0-12,-1-1-7,-2-3-18,1-1-11,5-1-17,-1-2-30,-2-4-33,2 0-120,-14 2-262,21-10 116</inkml:trace>
          <inkml:trace contextRef="#ctx0" brushRef="#br0" timeOffset="163276.9998">4391 6798 73,'0'0'121,"0"0"-15,0 0-7,0 0 5,0 0-17,0 0-24,25-10 13,-25 10-9,11-12 2,-1 9-8,-5-4-5,4 1-5,-1-3 0,2-4-6,-5 4 6,4-4 5,-3 1-6,-1-1 7,2 1 8,-4-2-1,-2 3 0,0 2 3,3-4 3,-4 4-6,0 9-5,-4-19-4,4 19-4,-5-12-9,2 6-4,3 6-2,-12-7-3,3 2-8,-2 2 1,-1 2 0,-1 1-4,-2 4-4,1-2-4,1 7 0,-2-1 0,0 1-4,-2 4 0,0 3 1,2 0-3,-3 3-2,8 0 0,3 1-3,-1 1 5,3-1-2,1 2-4,4-2 2,0 2 1,1-7-2,4 7-1,3-7 4,3 3 1,0-3 1,5-5 2,1-1-4,-2-2-4,2-2-1,5-1-1,-1-3-9,4-1 1,-3-5-6,0 0-7,1-2-3,-2-2-2,0-1-5,1-5-4,1-10 0,-7 9 4,1-3-4,-3 0 6,-2 0 5,-2-3 5,0 1-1,-2 2 3,-2 4 12,0-1 21,-5 6-7,3-4 11,-2 6 4,-2 8 3,0-15 2,1 8 0,-1 7 1,0 0 3,4-15-1,-4 15-5,0 0-7,3-11-5,-3 11-4,0 0-2,0 0-2,0 0 2,0 0-3,0 0-3,0 0-1,14 22 6,-11-10-3,0 2-5,-1 1 3,2 0 1,-1 5 2,0 2-2,-1-5 2,-2 1-6,3-3 5,-3-2-4,1 8 5,-1-8-1,0 2-3,0-5 2,0-2-2,0-8-1,0 15 4,0-15-5,2 12 3,-2-12 3,0 0 1,1 10-1,-1-10 3,0 0-8,0 0-5,0 0-4,0 0 0,0 0-4,26-27-2,-17 13 0,3-5-2,4 2-4,-4-4 3,0-1 1,0 4 1,4-2 2,-4-2 1,3 6 1,-8 3-1,4 2 2,-2-2 4,-1 4 5,-4 3-3,0 0 5,-4 6-2,14-7 0,-6 4 0,-8 3 1,0 0 2,0 0-4,20 10 7,-15-1-4,-2-3 5,1 3-2,4 4-1,-3-1 3,-4 4-1,2-6 1,0 3-4,-1 0 2,1 2-1,-3-3 3,2 0-5,-1 4-8,0-7-21,2 4-6,0-3-28,-3-10-34,5 17-24,-2-9-21,-1-1-34,5 2-89,-2-6-286,-5-3 127</inkml:trace>
          <inkml:trace contextRef="#ctx0" brushRef="#br0" timeOffset="163932.1184">5395 6722 193,'-3'-15'198,"3"15"-12,-2-10-20,2 10-8,-3-12-24,3 12-3,-7-10-9,7 10-9,-8-9-8,8 9-12,-12-7-11,12 7-7,-12-2-11,12 2-4,-17 3-6,8 2-7,-3-1-8,4 2-4,-1 1-3,-3 0-3,1 4 1,2-1-6,-1 4-5,0-2 0,7-2 0,-4 4-6,2-4-3,2 2 4,1 2-7,2-6 2,5 2-2,-2 0-3,6-3-9,-9-7 4,8 11-9,1-5 0,1-2 5,3-1-6,-3-1 5,-10-2-1,20 0 0,-11-4 1,5 3-3,-5-3-1,-1 1 2,4-6 2,-4-2 4,1 0 1,1 1 1,1-2-2,-2-1 1,-4 0 1,2 2-2,-2-1 5,1-1 3,-6 6 13,4-1-8,-4 8 0,5-15-10,-5 15 9,3-13-5,-3 13 3,2-8-1,-2 8-3,0 0-1,0 0-3,3-13-1,-3 13-2,0 0 0,0 0-5,0 0 5,0 0 3,18 19-3,-17-11 4,3 2-1,3 1 1,-5-1-2,2 4 2,2-3-3,-1 1-2,-2 1 9,2-1-6,2 3-1,-7-3 7,5 0-11,-1 1 9,-1 0-2,0-6 4,-1 2-4,-2-9-2,0 13 3,6-7 4,-6-6-10,0 0 0,5 10-2,-5-10-6,1 7 4,-1-7-2,0 0 1,0 0-2,0 0-1,0 0-2,0 0 3,18-16-2,-13 6-5,7-3-10,-4 0 8,4-5 0,3-1-8,-4 1-3,1 1 8,0-1-2,-3 6 4,2 5-7,-2-2 10,-1 3-1,-2 1 5,0-1-7,-6 6 9,11-5-4,-11 5 5,0 0-3,18 11 8,-12-7 8,-3 2-12,2 1 7,-1 0 3,2 5-2,-1-4 4,-2 2-2,1 0 2,4 2-10,-3-2 8,-3-1-12,3 0-13,0 0-18,-5-9-23,10 10-29,-8-4-35,-2-6-102,3 10-250,-3-10 110</inkml:trace>
        </inkml:traceGroup>
        <inkml:traceGroup>
          <inkml:annotationXML>
            <emma:emma xmlns:emma="http://www.w3.org/2003/04/emma" version="1.0">
              <emma:interpretation id="{AC04D8D3-0A80-4279-B35C-06A3FC7704EC}" emma:medium="tactile" emma:mode="ink">
                <msink:context xmlns:msink="http://schemas.microsoft.com/ink/2010/main" type="inkWord" rotatedBoundingBox="7955,9231 12962,9232 12961,10433 7954,10432"/>
              </emma:interpretation>
              <emma:one-of disjunction-type="recognition" id="oneOf22">
                <emma:interpretation id="interp110" emma:lang="en-IN" emma:confidence="0">
                  <emma:literal>(temperature,</emma:literal>
                </emma:interpretation>
                <emma:interpretation id="interp111" emma:lang="en-IN" emma:confidence="0">
                  <emma:literal>(temperature;</emma:literal>
                </emma:interpretation>
                <emma:interpretation id="interp112" emma:lang="en-IN" emma:confidence="0">
                  <emma:literal>{temperature,</emma:literal>
                </emma:interpretation>
                <emma:interpretation id="interp113" emma:lang="en-IN" emma:confidence="0">
                  <emma:literal>(Temperature,</emma:literal>
                </emma:interpretation>
                <emma:interpretation id="interp114" emma:lang="en-IN" emma:confidence="0">
                  <emma:literal>(temperature.</emma:literal>
                </emma:interpretation>
              </emma:one-of>
            </emma:emma>
          </inkml:annotationXML>
          <inkml:trace contextRef="#ctx0" brushRef="#br0" timeOffset="168102.5036">6671 6237 29,'5'-6'205,"-1"0"-13,-4 6-15,8-10-11,-5 4-9,-3 6-17,0 0-13,3-10-8,-3 10-16,0 0-8,0 0-10,6-6-18,-6 6-3,0 0-8,0 0-7,0 0-4,-21 26-2,13-14-8,0 9-3,-7-1-4,3 8-1,-3 6 1,3 2-4,-1 3-2,3 1-3,-2-3 1,7 6-8,2-2 4,3 2 1,0 1-12,3-3 9,8 0-5,-5-1-4,7-1 6,1-2-2,0-1-1,3-2-1,-2-5 2,-3-7-6,5-1 2,-2 0 0,-3-5-7,3-1-9,-4-2-7,-2-4-5,-1 2-5,-1-4-6,1-2-8,-3 0 2,-5-5-9,7 5-12,-7-5-26,0 0-20,0 0-20,15-14-150,-13 6-300,-2-3 133</inkml:trace>
          <inkml:trace contextRef="#ctx0" brushRef="#br0" timeOffset="168622.3047">6793 6641 132,'0'0'152,"0"0"-4,27-6-11,-17 3 3,2 3-13,6-1-9,6 1-5,1-1-9,5 1-8,5-4-15,2 3-4,-2-1-8,4-1-9,-4 2-8,-6-3-20,-3 4-20,1-1-24,-5 0-27,4-3-22,-2 3-30,-1 0-30,-8 1-100,-1-3-240,-6 6 106</inkml:trace>
          <inkml:trace contextRef="#ctx0" brushRef="#br0" timeOffset="168472.3554">7140 6312 11,'3'-8'194,"-3"0"-17,0 8-15,6-12-15,-6 12-10,3-9-24,-3 9-12,0 0-11,3-6-15,-3 6-4,0 0-6,0 0-6,0 0-5,2 31-10,1-9 4,-3 3 4,0 7-6,3 1-1,-3 1 0,0 4-1,2-6 5,0 4-5,-2-2 1,-2-1-8,0 1 1,2-2-5,0 5-3,-3-14 0,3 2-5,0 0 0,0-1-7,0-4-1,-5 0 2,2-5-16,3 1-8,-3-1-12,2-6-12,-2 2-2,1-4-14,2-7-8,-3 10-22,3-10-19,0 0-39,-12 0-38,12 0-86,0 0-279,-26-21 124</inkml:trace>
          <inkml:trace contextRef="#ctx0" brushRef="#br0" timeOffset="169832.0661">7202 6780 2,'13'2'136,"-4"-2"-7,-9 0-8,18 0-3,-6 0-9,1-2-9,-1 1-16,3-2 1,0 1-5,0-2-10,2 0 0,-2-2-6,2 0-3,-3-2-7,-2 4 0,2-5 4,-1 0-6,-3 0-3,0-1-5,-4 3-3,0-4 11,4 3-10,-6-4 0,2 2-2,-4 0-2,-2 10 0,0-17 1,0 17 0,-5-15-4,5 15 3,-5-12-1,-2 10 0,0-6-7,7 8-8,-16-5-2,16 5-1,-17 3-6,5 0-3,4 5 2,-4 0-5,0 5 1,6-1-3,0 1 3,0 2-4,1 1-2,5 0 4,0-2-1,0 0-3,5 2-3,2 5 1,-2-11 0,3 6 3,4 0 2,0-4-6,3-1-4,5-3-4,3-2-4,-6-3 1,5 1-4,6-3-1,-2-6-7,0 4 4,1-5-6,0 0 0,-4 0-3,-3-4 5,0-1 1,-8 1 2,1-3-3,2-5 4,-5 5 3,-2-6 10,-2 0-13,0-3 9,-2 9-3,-2-9 2,-2 8 13,0-2 3,-1 3 7,0 1-7,1 0 6,0 12 2,-3-16 1,2 9 1,1 7-3,-3-15-4,3 15-2,0 0-1,3-10 0,-3 10-9,0 0 6,0 0-7,0 0 8,0 0-3,0 0-1,0 0-3,0 0 2,0 0 1,12 26 0,-10-16 1,5 2 3,-6-4-2,1 5 0,-2-4-5,2 6 4,1-4 5,2-2-3,-5-9-1,5 15 0,-4-8 0,-1-7-2,1 12-2,-1-12 6,0 8-2,0-8 5,0 0-2,6 11 6,-6-11-1,0 0 0,0 0-8,0 0-1,0 0-1,0 0-4,12-19-4,-7 9-7,2 0 6,-2-1-1,3 0 1,-3 5 3,-1-1 9,2 0-12,-6 7 4,7-10 1,-7 10-5,5-9 8,-5 9-12,8-3 11,-8 3 1,0 0-5,0 0-2,0 0 0,23 12 1,-22-6 1,-1-6-1,5 12 7,-5-2 1,0 2 0,4-5-5,-2 6 4,-1-4-1,-1 0 0,4 1 0,-4-10 6,1 15-4,-1-8-2,0-7 8,6 14-8,-2-9 1,-4-5-3,3 9 4,-3-9 1,0 0-4,2 9 2,-2-9-6,0 0-1,15-2 5,-15 2-20,13-7 0,-1-1 3,0 1-7,1-6 1,1-3-4,4 2 7,-4 0-6,0-2 4,1 0-1,-2 6 6,-2-1-4,-1 1 14,0 3-2,-2 1-2,-1 1 5,-7 5-1,10-7-11,-10 7 9,8-3-2,-8 3 4,0 0 1,0 0 8,7 15-2,-7-15 0,0 20 2,0-12 4,-3 4-3,3 2-4,-2-2 7,0 1 1,4 0 3,0-1-2,-2-3-6,3 1 13,0-3-9,1 2-5,1-3 3,0 1 0,4-2 0,0-1 1,2-2 4,2 0-7,0-2-2,4-4 0,-1 0-3,-2-1 15,4-1-8,-6-1-3,8-6-8,-5 4 3,-1-7-5,4-1 5,-3-3-5,2 1-4,-5-3 4,-1 0-5,0-8 1,-3-2 3,-4 0 2,0 2 2,-3 6 2,-4 2 22,1 1-1,0 5 9,0 4 4,-2-3 5,0 7 4,1-1-2,3 9-11,-6-13 2,6 13-6,-8-7 1,8 7-9,0 0 7,0 0 2,-14 14 0,8-2-4,4 4 19,-5 3-4,4 8 3,1 4 3,-1 7-3,3-2 3,0 3-5,3 5 8,-3-2-1,2 17-2,-2-11 1,3 11-9,-6-15 1,3 3-5,3-2-4,-3 16 5,0-14-4,3-5-6,-2-2-2,-1 1 5,0-3-8,-1-4-9,2-2-9,-2-8-16,1-4 10,0-4-14,0-1-6,-3-5-20,3-1-12,0-9-12,0 12-18,0-12-30,0 0-125,0 0-271,-17-3 120</inkml:trace>
          <inkml:trace contextRef="#ctx0" brushRef="#br0" timeOffset="171334.6979">8357 6820 101,'5'-13'183,"-1"1"-23,4-3-14,-1 5-7,1-2-12,-1 2-13,1 4-11,4-3-11,1 2-12,-1 1-4,1 0-11,1 2-7,2 1-5,0 1-4,2 1-8,-3 4-6,1 1-10,0 0-13,-4 1-10,-1 1-5,-1 1-3,-3-1-5,2 6 11,-3-3-5,-6 1-6,2 2-5,-4 1 14,-2-1-5,-2 0-3,-2 2 2,-4-1 5,2-1 0,-3 1 1,-1-1-9,2 0 4,-2-2 2,5 2 5,-3-8-4,2 5 5,2-6-6,8-3-1,-10 8 3,6-4-5,4-4 5,0 0 1,-6 9 6,6-9-6,0 0-2,0 0 7,26 0-9,-14-2 3,5-5 0,3 1 0,2-2 1,-2-2 4,4-2-12,4-4 19,4-2-9,-2-2 6,1 4-9,-9 1 13,5-8 2,-11 4-1,0 1-2,-5 0 8,-4 4 3,0-1 6,-2 2-1,-1-2-3,-4 5-9,-4-4 15,1 2-9,-1 1 6,0 4-6,-3-2 2,7 9-7,-10-11 4,2 6-7,1 2-7,7 3-1,-12-5 7,12 5-4,0 0-3,-21 12-3,12-3 4,5 3-2,-1 1-2,2 2 5,3 1-5,2 5 6,2 2-3,-2-3-4,5 3 4,0 0-1,1-1-1,1 0-1,3-3 4,-1 0-5,5 0 8,-5-7-3,2 5-3,-1-9-2,0 2-1,0-2-12,-3-4 4,3 2 7,-3-2-4,-1-4 4,4 0-1,-12 0-1,20-6 0,-12 1 1,3-4 0,-2 1 0,1-4-2,0-2 6,0-5-5,2 1 5,-4 5 9,1-7 1,-2 5-2,2 2 2,-1 1 5,0-1-9,1 5 0,-3-2-2,0 0 9,2 4-12,-3 1 2,-5 5-3,12-7 4,-7 3 0,-5 4-3,15-2-4,-15 2 0,12 2-3,-12-2 6,14 7 3,-8 0-5,1-2 3,0 2-3,1-1 0,-6 0 7,9 4-5,1-1 7,-2 0-6,3 3 1,-1-5-1,1 0 5,1 0 1,1 0-12,-1-3-3,4 0-1,-1-3-7,6-2-1,-4 2-6,4-3-4,-1-4 8,-2 0-7,2-1-2,-1 0 8,-1-2-6,-6-3 1,1 2 2,-1-2 0,-2 2 9,-4-4-7,3 4 9,-3-5-1,0 3 15,-6 4 0,3-2 4,-5 0-6,0 10-3,-3-18 3,3 18-1,-6-12 11,3 6-9,-6 0-1,9 6 1,-15-4-4,4 2 3,11 2-5,-19 3 10,5 2 2,0 2-3,2 4 5,-1-3-1,2 4 6,-2 8-2,2-8-1,0 7-4,3-4 5,1-2-6,-1-1 0,2 4-7,3-4 6,0 1-2,-1 0 2,2-1 0,2-2 3,0-10-4,2 15 5,-2-15-3,3 10-5,1-6 4,-4-4-1,9 2-1,-9-2 5,0 0-7,23-8-3,-14 6-8,0-4 1,4-4-5,-2 0 4,-1-4-4,1 4-3,-3 0-8,3-2 2,-4 0 2,1 3 9,0 5-4,-6-4 9,-2 8 9,7-10-14,-7 10 3,5-4 3,-5 4-10,0 0 8,0 0-2,0 0 3,0 0-1,12 20 7,-9-12 0,-3-8 3,4 14 0,-1-6-4,0-1 2,-3-7 0,5 18-2,-1-12 6,-3 0-1,-1-6 5,7 11-6,-2-8 9,-5-3 8,11 7-3,-11-7-7,9 0 1,-9 0 6,18-5-2,-7 1-5,-1-3-5,1-4 3,2 5-6,-2-6 3,4-7 0,2 1 2,1-2 1,-5-3-5,9-5-5,-4 0-6,-4-8-7,3 0-1,-5 2-3,0 1 6,-2-2 1,-8-4-14,2 2 10,-4 6 11,-4-3 14,2 11-1,-4 1 8,-4 0-1,3 1 0,0 7-3,-2 2 14,2 0-10,-1 3 0,4 2 3,-1 1-6,5 6-2,-12-4-1,12 4-6,0 0 10,-12 13-15,6 0 17,5 6-9,1 6-5,-2-1 4,5 10 0,1 0 0,2 5 9,2-4-1,-3 1-5,4 1 2,-2 0 1,-2 0 1,-2-3 2,1 0-3,1-11 0,1 12-6,-5-10 7,2 1-1,0-2-2,-6-2 1,2 0-3,-1 0-10,-3-3-8,-1-3-12,4-7-24,2-9-13,-8 15-11,6-11-29,2-4-36,0 0-104,0 0-260,0 0 115</inkml:trace>
          <inkml:trace contextRef="#ctx0" brushRef="#br0" timeOffset="171721.9328">9669 6630 67,'0'0'145,"0"0"-14,0 0-7,0 0-5,0 0-12,0 0-2,32-7-11,-15 7-21,-1 0 3,2 0-4,6-4-5,-1 4-4,3 0-12,-3-5 3,1 5-9,0-4 1,0 3-6,-7 0 2,6 1-3,-5-1-4,-4 1-3,-2-3-4,-1 2 0,0 0-7,-11 1-1,17 0 1,-17 0-11,10 0-2,-10 0 5,0 0-6,12 5 4,-12-5 1,5 9-7,-4 0 5,-1-9 0,3 22-3,-2-10-1,-2 1-1,1 0 4,1 0-2,-1 3-5,0-4-2,0 0 5,0 1-2,4-3-4,-4-1 2,3 1 2,0-1-1,-2 0 1,4-3 0,-5-6-2,10 9 4,-5-5 0,-5-4 3,16-3-2,-16 3-6,18-4 9,-6-2-9,-1-2 6,2-2-2,-1 0-9,4-5 2,-1-3-5,1 1-2,-4-2 4,1-3 2,1 0-2,-5 0-2,2-3 8,-3 7-2,-4 2-1,-1 0 6,1 4-2,-3 2 3,0 1 2,2 2 3,-3 7-4,3-14-1,-3 14-5,0 0 0,2-7 1,-2 7-4,0 0 2,0 0 0,0 0 1,-10 25-1,8-13 6,0 3-6,0 1 4,1-3-2,1 2 3,0 1-4,3 0 0,2-3 4,0 2-1,2-5-4,2 2-1,1 0 5,5-5-6,-3 3-6,1-1-17,0-3-14,2-2-16,-1 1-8,-1-1-13,-2-7-7,2 3-10,-13 0-13,16-6 1,-9 2-11,0-1-67,-2-2-199,-1 0 88</inkml:trace>
          <inkml:trace contextRef="#ctx0" brushRef="#br0" timeOffset="172347.0994">10520 6651 326,'0'0'36,"2"-19"17,-1 10 1,0 1 9,-1 8 5,0-13-3,0 13 3,4-14-5,-4 14 5,6-12-1,-4 7-15,-2 5 4,10-7 0,-10 7-3,11-5-3,-11 5 5,13 1-10,-13-1-10,16 9-2,-4-3-2,-2 4 0,0 2 1,4 4-7,-5-3 1,2 6 4,-2-1-6,-1-2-4,-4 3-1,6-1-3,-5-2-3,-2-2 4,2 1 8,-5-2-4,0-1-1,4 0 9,-4 1-4,-3-4-1,3-9 6,-1 16-5,1-16 1,-3 12 3,3-12-4,-4 9 5,4-9-2,-6 5-1,6-5 0,0 0-4,0 0-6,0 0 10,0 0-13,-17-23-5,17 10-6,5 0-6,0-2-16,3-7 0,1 0-5,1-2-2,2 5 7,2-3-9,0 6 8,-3 3-6,1 4-4,0-1 4,0 4 1,-4 1-10,1 0 4,-2 3-4,-7 2 4,13-4 3,-13 4 5,0 0 1,15 6 6,-15-6 3,4 7-6,-4-7 5,3 11 0,-1-3 0,-2-8 1,4 12-5,-4-12 13,2 13 4,-1-7 1,-1-6-12,4 9 10,-4-9-6,4 10 10,-4-10 4,4 9-3,-4-9 5,11 1 7,-2 2-1,-9-3-3,15 1 3,-15-1-3,19-4-1,-4 2 1,-2-3 1,0-1 0,2-1 0,0 1 1,2 0 1,-1 0-2,-2-4 5,1 4 2,-3-6 6,1 4-1,-1-3 4,-4 1 2,1 2 2,0-6 4,-5 6-7,1-3 3,-2 1-5,-1 1 1,-2-3-3,0 12-5,-5-18-1,2 8-2,-1 4-8,4 6 6,-11-13-3,6 8-5,5 5-1,-13-2-2,13 2-1,-22 5-2,10 2 0,-7 5 4,2 2-1,1 0-1,4-2-3,-2 4-3,1 2 8,1 1-3,1-1 5,1 4 1,2-9-2,1 3-2,1-3 1,4 2 0,-1 1-4,3 0-4,0-3 6,3-2-1,-1-1 3,6 2-1,2-2 3,-1-4 3,7 3-11,4-2-10,3-1-16,0-1-15,1-1-19,0-3-12,4 0-38,2-1-17,3-1-38,-7-3-105,1 4-292,0 4 129</inkml:trace>
          <inkml:trace contextRef="#ctx0" brushRef="#br0" timeOffset="172647.0965">11552 6848 64,'0'0'161,"7"9"2,-4-4-14,-3-5 8,5 15-4,-1-5-6,-4 2-10,0 3-10,2 1 0,-4 6-8,-4 1-11,-4 1-9,2 1-8,-5-3-7,-3 4-11,0-4-19,1 0-18,0-1-19,-5 4-33,3-7-41,0-2-45,5-4-63,-1-2-123,0-2-312,0 0 138</inkml:trace>
        </inkml:traceGroup>
        <inkml:traceGroup>
          <inkml:annotationXML>
            <emma:emma xmlns:emma="http://www.w3.org/2003/04/emma" version="1.0">
              <emma:interpretation id="{E8ECA8F0-BC2F-4B6D-BF45-FE5D10930308}" emma:medium="tactile" emma:mode="ink">
                <msink:context xmlns:msink="http://schemas.microsoft.com/ink/2010/main" type="inkWord" rotatedBoundingBox="13527,9306 15656,9307 15655,10285 13526,10284"/>
              </emma:interpretation>
              <emma:one-of disjunction-type="recognition" id="oneOf23">
                <emma:interpretation id="interp115" emma:lang="en-IN" emma:confidence="0">
                  <emma:literal>force,</emma:literal>
                </emma:interpretation>
                <emma:interpretation id="interp116" emma:lang="en-IN" emma:confidence="0">
                  <emma:literal>forces</emma:literal>
                </emma:interpretation>
                <emma:interpretation id="interp117" emma:lang="en-IN" emma:confidence="0">
                  <emma:literal>fore,</emma:literal>
                </emma:interpretation>
                <emma:interpretation id="interp118" emma:lang="en-IN" emma:confidence="0">
                  <emma:literal>force.</emma:literal>
                </emma:interpretation>
                <emma:interpretation id="interp119" emma:lang="en-IN" emma:confidence="0">
                  <emma:literal>fane,</emma:literal>
                </emma:interpretation>
              </emma:one-of>
            </emma:emma>
          </inkml:annotationXML>
          <inkml:trace contextRef="#ctx0" brushRef="#br0" timeOffset="174502.4035">12157 6726 75,'-8'-9'171,"8"9"-7,-5-10-11,5 10-17,0 0 0,-6-6-9,6 6-17,0 0-6,0 0-12,0 0-7,0 0-8,0 0-9,19-13-8,-7 13-9,5-1-5,6-1 2,1 2-13,2-4 0,2 4-9,8-2 2,-1 2-4,-7-3 3,10 0-8,-1 5-2,-1-4 0,-1-2 2,-8 4-4,-3-3 0,-6 0-1,-2 3 1,-4-3 2,-3 2 7,-9 1 4,16-2 5,-16 2 4,12 0 1,-12 0-2,0 0-6,0 0-3,0 0-7,0 0-2,0 0 2,0 0-12,0 0 2,-37-4 0,37 4-2,-27 7-4,11-1 3,1 1-3,-1 1-4,4 4 2,-1-1-8,1 1 2,2 1 2,2 1-8,-1-2-2,3 1 7,5-1-1,-2-3-1,3 6-6,0-2 8,4-1-1,0-5-4,2 3-1,4-1-2,3-3 0,-1 1 2,2-4-4,2-3 4,2 0-1,1-2 0,-2 0-2,0-7 2,4 2 7,-5-2-5,-4 2 0,2-4 0,1-3 4,-4 2 1,-2 0 2,-2-4 0,1 4 1,-5-3 3,1 2 3,-3-1-2,0 7 1,-1-5 3,0 0 3,0 12 3,3-16-1,-3 16 3,1-10 3,-1 10-1,3-8 4,-3 8-6,0 0 4,4-9-11,-4 9 1,10-5-7,-10 5 13,14-5-6,-3 4-5,2 1-2,-1 0 2,3 1 4,0 3-7,-2-3 2,2 5-3,0-1 0,0 4 1,-1-3-3,1 6 5,-2-2-2,-2 0 1,-1 2 1,0 1-4,0 0 0,-4-1-1,1 3 2,-2-2-11,1 0 7,-5-1-3,0 1 2,-2 1-2,1-1 5,-1 0-5,-2-6 7,0 3-5,3-10 2,-5 12 1,1-9 6,4-3 4,-4 12 0,4-12 8,0 0 0,0 0-2,-9 2 1,9-2-3,0 0 6,0 0-4,0 0-4,-4-26-5,4 26-2,10-24 0,-4 8-3,3-2-3,0 3-2,1 3 0,-2-1 1,1 1-2,-1 2-5,-1 2 0,-2 3-2,2-1-6,2 0-6,-9 6-11,9-9 1,-9 9-16,10-7-2,-4 2-11,-6 5-9,0 0-4,17 0 1,-9-1 2,-8 1 3,16 1-2,-16-1 10,15 0-6,-6-1 3,-9 1 11,19 1-9,-11-1 14,-8 0 11,18-1 2,-18 1 6,17-1 15,-8-1 7,-9 2 15,14-4 11,-14 4-1,13-6 15,-7 3 10,-6 3 0,12-3 5,-6-1 6,-6 4 12,10-6 6,-10 6 0,8-6 1,-8 6-6,0 0 0,5-4-3,-5 4-8,0 0 1,0 0-4,0 0 0,0 0-1,0 0-7,11-2-6,-11 2 0,0 0-8,0 0 0,0 0-4,0 0-1,0 0-2,0 0-3,-23 26-1,16-15-1,1 0-5,-5 2 2,0 1-2,4-1-1,1 0-5,-1-3-2,0 5 3,3 0 1,3 0-3,-3-1 4,1 0-7,3-3 5,0 0-1,3-3-3,1 5-2,3-6 6,-2 1-3,7-2 1,0 2 3,2-4-1,0-1-2,2 1-3,10-4-3,-2 0 1,1-3-2,1-3 2,7-1-3,-6-2 3,8-1-2,-1-8-1,-4-1 0,-7 3 2,0 0-3,2-6-3,-6 6 6,-1-2-1,-2 0-1,-7-2 6,1 4-2,-5 3-1,-2-3 7,-3 4-5,-2 0-1,1-3-2,-4 3 2,-2 2-1,1 0 2,-4 3-1,2 1-2,-2 4-1,-2-2 0,-1 0 3,13 4-4,-27 5 0,12-1 0,5 2 0,-4 0-5,3 5 7,1 0-6,-1 1 0,4 3 4,1 4 2,3-1-5,-2 2 5,2-1-1,6 6 0,-1-9 5,4 0-3,4 2-4,2 1 5,0 0-1,2 0 4,2-3-2,0-1 4,3 0-6,-2-6-1,3-2 8,-4 2-3,2-3-1,-3 0 1,2 0-1,-4-2-2,-1 0 7,3-2-3,-4 2-3,-3-2 0,-8-2 0,16 1 0,-16-1-8,9 3 1,-9-3-5,0 0-7,12 1-5,-12-1-1,0 0-14,10 2 4,-10-2-6,0 0-16,0 0-11,11 4-17,-11-4-1,0 0-30,0 0-17,12 3-139,-12-3-291,0 0 129</inkml:trace>
          <inkml:trace contextRef="#ctx0" brushRef="#br0" timeOffset="173192.0014">12318 6371 96,'-2'-15'177,"1"1"-17,-2 0-10,1 1-7,2 2-8,0 11-5,-4-17-15,2 11-8,2 6-11,0 0-15,-4-13-9,4 13-8,0 0-12,0 0-9,0 0 2,0 0-10,0 0-2,-14 36-2,8-14-3,-3 8 0,5 1-2,-4 3-3,6 2 0,1-1 0,0 3 1,1-3 0,1 3-4,0 0 8,4 0-1,0-1-1,2 2 1,1 4-5,1-2 1,0-3-6,-2 4 2,2-6-4,-3 5-7,-1-3-3,-3-5 1,-1-1-6,-1-6-4,0-5 3,-1-2 1,-1 2-9,-2-7-2,-1-1-4,-2-1-17,3-3-11,-3-3-17,2-2-13,5-4-27,-13 2-16,13-2-18,-15-8-135,7 1-290,4-6 129</inkml:trace>
          <inkml:trace contextRef="#ctx0" brushRef="#br0" timeOffset="175722.1884">14214 6804 78,'3'-8'198,"-3"8"-21,0 0-11,3-10-8,-3 10-16,0 0-13,0 0-16,6-6-8,-6 6-12,0 0-13,0 0-5,0 0-13,0 0-8,0 0-6,0 0-1,22 12-7,-22-12-2,4 12-7,-1-2 7,2 2 0,-1 3-3,-3 1-1,-1 0 4,2-2-6,-2 1 2,-2 0-8,-2-2-1,3 2-5,-4-1 3,-1 2-5,1-4-3,-3-1-6,-2 3-7,6-2-14,-4 0-6,2-3-13,0-2-13,4 2-19,2-9-30,-4 10-13,4-10-22,0 9-26,0-9-108,10 5-285,-10-5 126</inkml:trace>
        </inkml:traceGroup>
        <inkml:traceGroup>
          <inkml:annotationXML>
            <emma:emma xmlns:emma="http://www.w3.org/2003/04/emma" version="1.0">
              <emma:interpretation id="{1E53BF2F-D296-453B-A30A-FA284FC8CB72}" emma:medium="tactile" emma:mode="ink">
                <msink:context xmlns:msink="http://schemas.microsoft.com/ink/2010/main" type="inkWord" rotatedBoundingBox="16244,9146 21415,9147 21414,10289 16243,10288"/>
              </emma:interpretation>
              <emma:one-of disjunction-type="recognition" id="oneOf24">
                <emma:interpretation id="interp120" emma:lang="en-IN" emma:confidence="0">
                  <emma:literal>displacement)</emma:literal>
                </emma:interpretation>
                <emma:interpretation id="interp121" emma:lang="en-IN" emma:confidence="0">
                  <emma:literal>displacement )</emma:literal>
                </emma:interpretation>
                <emma:interpretation id="interp122" emma:lang="en-IN" emma:confidence="0">
                  <emma:literal>dis placement)</emma:literal>
                </emma:interpretation>
                <emma:interpretation id="interp123" emma:lang="en-IN" emma:confidence="0">
                  <emma:literal>displacement (</emma:literal>
                </emma:interpretation>
                <emma:interpretation id="interp124" emma:lang="en-IN" emma:confidence="0">
                  <emma:literal>din placement)</emma:literal>
                </emma:interpretation>
              </emma:one-of>
            </emma:emma>
          </inkml:annotationXML>
          <inkml:trace contextRef="#ctx0" brushRef="#br0" timeOffset="176662.4564">15141 6748 67,'6'-6'209,"1"-3"-12,-4 2-12,1 1-7,-4 6-8,4-13-16,-4 13-11,-3-12-11,3 12-10,-3-14-12,3 14-9,-9-14-9,2 10-12,1 0-7,-2-1-10,8 5-4,-22-6-6,9 5-8,1 2-1,-3 2-7,0 0 0,-8 3-3,3 0-3,3 3-4,-3 3-4,1 2 0,4-5-7,-2 4-1,6-3-3,-5 6-2,7-4-7,-1 3-6,2-5 5,3 5-2,1-3-4,2-2 0,1-3-2,1 5-1,1-2 2,-1-10-3,8 12 2,-2-7-2,3-1 1,-1-2-2,-8-2 0,23-2-2,-6 0 5,4-8 1,1 1-9,1-4 1,0-1-4,6-4 4,1-3-5,-3-5-1,-4-4-5,-3 3-2,1-4-2,-1-2 2,-2-2-3,-2 1 3,-3-4-3,-2-3 2,-4 2 4,2-4 4,-5 0 4,-1 4 3,-6 5 10,2 0 8,-2 10 0,-1 2-1,-3 1 3,2 6 5,-1 1-1,1 0-2,-2 2 1,5 5-10,2 7 1,-8-13 1,8 13-1,-8-9-6,8 9 3,0 0-2,0 0 0,-18 25 3,10-5-4,3 4 5,1 2 1,-2 8-3,6 3 0,-2 1-1,-1-2 1,6 1 2,-2-1-1,4-4-1,1 1 4,-1-9-1,3 8 4,-2-8-11,-1 1 8,0-2-5,3 0 6,-1-3-4,-3-5 4,3-2 1,-1 2-5,1-4 0,3 0 2,-1-1-1,3-3-4,1-1-2,-1-2-2,3-1 0,1-3-4,2-1-3,3-4-2,-5 2 2,6-4-1,-4-3-2,-3 0-7,-3 1 9,4 0-12,-4-2 5,-1 3 9,1 1 12,-4-2 0,-1 3 7,-3 0 4,-4 6-3,11-8 2,-11 8-9,6-6 7,-6 6-6,7-2-4,-7 2-2,0 0 2,0 0 0,0 0 3,0 0-2,13 7-5,-13-7 9,6 15-7,-3-7 3,1 6 2,1-8 1,0 7 3,2-1-2,-2 1-5,2-3 4,-2-1-1,2 1 3,1-1-3,-1-2 6,0-1-3,-2 0-3,0 0 9,2 0-16,-7-6 12,9 6 2,-9-6 4,12 4-2,-12-4 6,14 0-2,-14 0 2,0 0 0,19-7 4,-13 0-8,2 1 2,3-2-5,0-2-1,-1-3 0,0 1 0,2 0-1,-1 0-1,-1-2-2,2 4 2,1 0-3,-3 2-1,0 0-2,0 0 2,0 4-1,-2-1-1,0 2 0,-8 3-4,17-2 0,-7 1 3,-10 1-5,14 5 5,-4-1-4,0 2 3,-6 2 1,7 2-6,-4 3 11,1 0-4,-4 0-2,4-1 2,-4 1 1,0-1 0,0 1-2,0-1-3,-4-2-7,3-1-5,-1 0-11,-2-9-7,0 15-6,0-15-21,-5 10-22,5-10-34,-9 4-42,9-4-99,-23-4-279,10 0 124</inkml:trace>
          <inkml:trace contextRef="#ctx0" brushRef="#br0" timeOffset="177032.8182">15710 6526 127,'0'0'135,"0"0"-17,0 0-20,0 0-13,0 0-13,0 0-20,0 0-30,0 0-16,28 16-24,-20-14-42,2 4-47,-2-3-115,3 2 52</inkml:trace>
          <inkml:trace contextRef="#ctx0" brushRef="#br0" timeOffset="177722.0273">16179 6804 27,'2'-15'160,"-1"2"-14,4 1-6,1-1-33,0 0 13,4 2-7,1 0-6,-2-1-11,6 3-8,3-1-10,-3 1-4,3 5-9,-1-2-10,6 3 2,0 0-12,-1 3-10,4 0 5,-9 3-4,1 0-1,-4 3-5,3-2-8,-5 2 1,1 1-2,-1 4-4,-3-4-3,0 2-3,-3 2 3,0-1-14,-2-2 9,-4-8-6,-2 19 5,-3-13-3,0 3 13,-5-2-10,1-1 0,-3 0-4,-3 0 3,3 0 0,0-3-3,-2 3-2,2-2 2,2-3 1,2 1 2,8-2-4,-16 3 1,16-3 0,-9 1-6,9-1 7,0 0 0,0 0-7,0 0-5,0 0 2,0 0-1,0 0-2,14-28-8,-2 18 4,5-3-11,3-2 1,2-3-1,2 2-1,6-5 1,-5-3-3,0 2 4,1-5-10,-5 1-1,-5 4 10,3-7-5,0 0 6,-3-3-8,-3 3 11,-3-3 4,-1 2 6,-1-1 9,-5 8 4,-2-2 4,-2 3 11,-2 0 0,-1 1 6,0 0-7,-2 5 6,0 3 4,4-1-10,-3 2 6,0 5-1,2-2-3,3 9-6,-5-12-1,5 12-6,-5-6-3,5 6 1,0 0 0,0 0 3,-8 21-4,9-8 0,0 8 3,1 5-1,3 4-5,-1 4 9,1 2 1,1-1 6,2-1-7,-3 0 3,2 2 6,2-2-10,-1-3 3,-2-4 3,-1 6-9,0-8 5,-2-1 0,4 1-1,-3 6-5,0-8-2,-3-1 8,2-2-3,2 0-2,-2-7-19,-2 0-10,-1-3-6,3 2-28,0-3-18,-3-9-6,-3 12-30,3-12-14,4 11-117,-4-11-260,0 0 116</inkml:trace>
          <inkml:trace contextRef="#ctx0" brushRef="#br0" timeOffset="177166.1058">16186 6416 162,'0'0'170,"-4"-9"-10,4 9-11,0 0-11,-1-10-17,1 10-25,0 0-2,0 0-9,0 0-13,0 0-6,0 0-9,0 0-2,0 0-10,0 0 4,6 50 1,-3-26 2,0 7 2,-1 2-3,1 2 2,-2 2-2,-1-2-3,0 4-2,0 0 0,0 1-3,3 1-4,-3-6-4,3 3-1,-3-1-4,0-5-3,3 1-4,-6 0 2,6-2-6,-3 0 2,0-6-7,-3 0-1,7-3-8,-4 3-9,1-9-10,1-2-7,2 2-17,-4-4-11,1-3-17,2-2-8,-2 1-13,-1-8 6,0 0-22,0 0-15,0 0-13,0 0-121,0 0-273,0 0 120</inkml:trace>
          <inkml:trace contextRef="#ctx0" brushRef="#br0" timeOffset="178232.1413">17163 6625 163,'2'-10'222,"3"4"-13,-4-2-17,-1 8-10,4-16-14,-4 16-13,0-16-16,0 16-7,0 0-16,-4-15-12,4 15-12,-6-6-10,6 6-11,-14-4-6,14 4-9,-17 4-6,5 1-14,-2 1 2,0 1-8,-1 3-2,-7 1-7,5 5 0,2 1-9,3-5-2,-4 4-1,4 1-2,1-3 1,3 2-7,1-2-2,1-3 0,2 1-4,0 1-1,1 0-3,4-5 6,-1-8-1,6 14-2,-1-6 3,0-4-2,5 2 0,1 0 0,3-6-5,1 0 3,-2 0-2,4-2-2,-5-2-2,1-2 1,3-4-3,-2 1 3,-2-3-1,4-6 3,-4 1 0,-2-2-2,-2-1 1,-2 5 3,-1-3-4,-1 3 7,0 1-1,0-1 3,-2 3 3,0 5 5,-2 7 2,3-15-2,-3 15 1,1-11-6,-1 11 0,0 0-9,3-9 4,-3 9-3,0 0 5,0 0-5,0 0 2,0 0 2,0 0 2,5 29 8,-3-22 2,-1 8-5,0-3 3,2 0-5,-2 2 6,3-2-1,0 3-6,0-2 5,0-3-2,-1 2 2,1-2-2,-2-1 0,-2-9-11,4 13-14,-2-7-8,-2-6-13,3 13-13,-3-13-6,7 6-18,-7-6-7,9 4-17,-9-4-18,0 0-20,21-7-103,-13 4-264,2-3 117</inkml:trace>
          <inkml:trace contextRef="#ctx0" brushRef="#br0" timeOffset="179222.0663">17425 6642 1,'6'-11'136,"-6"11"7,6-8 3,-6 8-20,2-9 5,-2 9-3,0 0-8,6-10-10,-6 10-9,0 0-10,0 0-10,4-7-6,-4 7-11,0 0-5,0 0-11,0 0 3,0 0-8,0 0-5,-22 17-7,14-6 0,-3-1-2,3 0-4,-1-1-5,1 3 1,-1 1-1,3-3 0,2 4-2,0-1-2,0 0-3,3 0-1,1-4-2,0-9 6,0 19-5,1-10-4,2-2 5,0 3-6,3-5 6,2 1-4,0-3 2,4 4-1,5-5-3,0-1 2,4-1-5,-3 0 5,1-1-4,6-7 1,-1 1 0,2-1 0,-2-2 5,-1-3-2,-5 0-10,2-2 3,-2 2 3,-1-4 5,-1 0-6,-5 4 3,-2-6-8,-3 10 3,-1-5 2,-1 2 0,-2 4 0,-2 8-3,0-15 2,0 15-4,-7-11 0,7 11-3,-10-10 6,10 10-6,-12 1 2,12-1-2,-18 4 0,18-4 1,-16 10-8,6-2 12,1 1-4,3-3 2,4 4 0,-4 0 2,2 2-2,3 0 6,0 1-3,-1 2 3,6-2-3,-1 1 1,4-1-5,-1-1 3,2-1-3,5-1 5,-3-1 4,1 0-5,1-2 4,1-1-2,0-3 0,1 3-13,-2-6 10,3-2 3,-3 1-1,0-2 0,3 0-7,-3 0 2,0-3 4,-3 0-10,1-1 8,-2-2-3,1 0-2,-2-3 0,1 0 2,-3-2-1,2 2 3,1 2 2,-1-2-3,-2 5 1,-2 0 7,1-2 3,-4 9 1,5-12 2,-5 12-1,8-7-8,-8 7-2,0 0 2,4-6-1,-4 6-2,0 0 0,0 0-3,0 0 2,0 0-1,15 16 3,-11-10 2,1 0-4,-2 4-2,1-4 4,3 6-6,-2 0 5,-1-1 2,0-2 1,0-1-5,2 0 3,-4-2 3,4 1 2,-6-7-5,5 6 5,-5-6-3,0 0 4,5 9 0,-5-9 1,0 0 5,0 0-5,0 0 1,0 0-4,0 0-1,19-15 1,-14 9-4,-5 6 3,10-15 0,-3 4-7,-1 0-1,2-1-1,0 0-1,0 3 0,-1-1 2,2 1-1,-6 0 1,4 6-5,-7 3 1,7-10-1,-7 10 6,9-4-5,-9 4 3,0 0-4,16 6 3,-16-6-2,12 11 4,-5-5-1,0 6-8,-1-2 11,0 1 0,0 1-3,1-1 3,-2 3 1,2-5-3,-2 3 2,-3-5 3,2 5-2,0-3-3,-2-6 11,-2-3-8,4 10 5,-4-10 1,3 6 3,-3-6 1,0 0 9,4 9-3,-4-9 0,0 0-4,0 0-3,0 0-1,14-19-6,-9 11-5,0 1 4,3-2-3,2-4-5,0 1-4,4-4-9,-1 0 3,2-3-5,0 4 5,0-1 0,-3 6 5,-3-1 0,0 1 5,-1 7-1,-2-4-7,-1 1 13,-5 6-1,12-6-4,-12 6 2,11-1 1,-11 1-2,0 0 1,12 11 5,-9-5 1,2 3 3,-4-1-4,2 3 3,0-2 1,-1 1 1,0 2 0,3 2-2,-2-3 1,1 1 2,0 1-3,2 0-11,-3-3-14,4-1-17,1 0-14,-8-9-16,12 12-15,-5-5-19,-2-4-11,-5-3-109,8 9-243,-8-9 107</inkml:trace>
          <inkml:trace contextRef="#ctx0" brushRef="#br0" timeOffset="180187.1317">18560 6770 84,'0'0'101,"17"3"-4,-17-3-5,12-3 1,-12 3-14,16-2 0,-4-2 1,-3 1-6,1 0-4,2-3-7,-1 3-3,1-4-8,-1 1-12,1-4 2,0 1-6,-3 2-1,1-3-3,-2-1 3,1 1-6,-2-4-3,0 6 6,-2-6-12,-4 2 0,3 1 6,-4 4-3,0 7-5,-1-19 0,1 19-2,-8-12-5,1 9 1,7 3 2,-13-5-2,13 5-10,-18 0 3,18 0 1,-22 6 0,10 1 5,-1 0 1,3 6-1,0-1 2,-2 0-4,4 4 10,2-3-14,-1 6 4,4-3 0,-1 5-3,5-1 3,2-5 0,1 2-14,6 1 14,-2 0-9,2-3 3,8-1-11,-2 0-3,0-2-7,5-2-11,-3-4-29,-1-4 5,-3 2-5,3 1 5,-1-5-6,0 0-17,-1-3 15,-2 0-5,1-3 11,-2-1 14,1-2 10,-3-1 11,-1 0-1,-1-3 14,-1 1 6,2-3 11,-6 3-1,5-1 26,-4 1 7,0-1 2,0 4 6,-3 2 5,2-2 7,-3 9-9,4-12 4,-4 12-4,1-8-9,-1 8-6,0 0-7,0 0-6,6-10-2,-6 10-2,0 0-4,0 0 1,0 0-7,0 0 3,12 17-5,-12-17 2,5 10 0,-1-4-2,-4-6-4,7 13 4,-5-6-6,2-1 3,-4-6-1,7 12-2,-3-6 2,-4-6 3,6 9-11,-6-9 6,2 9-5,-2-9 4,0 0-1,6 7 1,-6-7 2,0 0-1,0 0-3,0 0 5,0 0-7,0 0-4,0 0-3,0 0-8,12-16 4,-12 16-10,8-15 8,-3 9-8,0-1 1,5-2 5,-3-1 2,-1 2-3,1 4 7,0-2-4,-2 1 4,4 0 2,-9 5 6,10-4-3,-10 4 5,9-3-4,-9 3 2,0 0 5,0 0-8,15 6 6,-15-6 8,5 7 6,-5-7 8,6 10-19,-6-10 19,5 9 0,-4-1-3,-1-8-3,6 11-2,-1-7 1,-5-4-6,9 12 1,-9-12 7,10 9-11,-5-8 6,5 1 3,-2 2-4,-8-4 1,18-1 0,-2-2-6,-1 3 2,1-3 3,0-2 1,-2-2-10,2 1 4,-4-1 2,7-5-1,-5-7-14,-2 9 2,3-8-2,-4 8 5,1-10 0,-4 3-6,0-2 1,-3-1 7,1-2 0,-5 1 3,2-1 3,0 0-5,-1 1 9,-4 1-1,0 7 5,2-2-3,-1 3 8,-3 2 4,4 10-3,-2-13-5,2 13-4,-1-12-6,1 12 1,0 0-4,-5-6-3,5 6 3,0 0-3,0 0 1,-18 19 0,9-7-1,1 0-2,0 1 1,-3 8 0,2-1 5,1 2-1,1 1-3,2 1 2,-1 2 2,2 7-9,4-11 4,-1 2 0,5-2 4,3 0-1,-2-2-3,2-1 6,-1-1-7,0-4 6,0-2-3,1 0 4,0 2-2,-2-9 6,2 1-12,-2-2-3,-5-4-12,12 5-9,-5-4-29,-7-1-14,15-8-35,-8-3-40,-2 4-107,3-5-272,-4-1 120</inkml:trace>
          <inkml:trace contextRef="#ctx0" brushRef="#br0" timeOffset="180386.8843">19246 6635 53,'0'0'146,"0"0"-8,0 0-12,0 0-9,39 1 4,-24-1-9,2 0-9,6-1-5,1 2-5,0-1-12,3 0-11,-3 1-8,2-1-1,-1 0-8,2 2-17,-3 0-12,0-2-20,0 1-18,-6 0-13,0-2-31,5 0-19,-5-3-21,-5 4-106,0-5-221,2 3 97</inkml:trace>
          <inkml:trace contextRef="#ctx0" brushRef="#br0" timeOffset="180793.8143">19777 6497 120,'0'0'127,"0"0"-15,0 0-12,0 0 1,0 0-13,0 0-7,0 0-8,0 0-7,37 5 3,-29-1-7,1-3 1,1 2-5,1 0 3,1 0-2,-4 1-4,7 4-6,-2-1-1,-1 0 0,2 3 2,-2 2-6,0-2 1,-1 3 0,1 4-3,-2 2-2,1 0-3,1 4 0,-5-1-2,0 2-5,-3 3-6,-2 5 6,-3-7-4,-3 0 0,-3 0-4,0-1-5,1 0 1,-4 0-12,1-2-13,-2 2-15,1-5-23,-3 3-32,1-2-34,4-5-56,-9 0-98,1 1-285,-4-8 126</inkml:trace>
        </inkml:traceGroup>
      </inkml:traceGroup>
      <inkml:traceGroup>
        <inkml:annotationXML>
          <emma:emma xmlns:emma="http://www.w3.org/2003/04/emma" version="1.0">
            <emma:interpretation id="{885C9778-AD2A-4898-B254-FADE0E9AFFC8}" emma:medium="tactile" emma:mode="ink">
              <msink:context xmlns:msink="http://schemas.microsoft.com/ink/2010/main" type="line" rotatedBoundingBox="2350,10246 24798,9856 24827,11525 2379,11915"/>
            </emma:interpretation>
          </emma:emma>
        </inkml:annotationXML>
        <inkml:traceGroup>
          <inkml:annotationXML>
            <emma:emma xmlns:emma="http://www.w3.org/2003/04/emma" version="1.0">
              <emma:interpretation id="{6CD2FE7F-FA26-45B3-B73D-6FD38D8B3FEA}" emma:medium="tactile" emma:mode="ink">
                <msink:context xmlns:msink="http://schemas.microsoft.com/ink/2010/main" type="inkWord" rotatedBoundingBox="2354,10464 5903,10402 5921,11416 2371,11478"/>
              </emma:interpretation>
              <emma:one-of disjunction-type="recognition" id="oneOf25">
                <emma:interpretation id="interp125" emma:lang="en-IN" emma:confidence="0">
                  <emma:literal>produced</emma:literal>
                </emma:interpretation>
                <emma:interpretation id="interp126" emma:lang="en-IN" emma:confidence="0">
                  <emma:literal>produces</emma:literal>
                </emma:interpretation>
                <emma:interpretation id="interp127" emma:lang="en-IN" emma:confidence="0">
                  <emma:literal>producers</emma:literal>
                </emma:interpretation>
                <emma:interpretation id="interp128" emma:lang="en-IN" emma:confidence="0">
                  <emma:literal>producer</emma:literal>
                </emma:interpretation>
                <emma:interpretation id="interp129" emma:lang="en-IN" emma:confidence="0">
                  <emma:literal>produce's</emma:literal>
                </emma:interpretation>
              </emma:one-of>
            </emma:emma>
          </inkml:annotationXML>
          <inkml:trace contextRef="#ctx0" brushRef="#br0" timeOffset="185862.4741">976 7859 70,'-2'-13'169,"2"13"-13,-2-18-9,2 18-15,2-11-14,-2 11-15,3-15-8,2 9-11,2-1-8,2 1-8,4-1-4,1 1-9,2 4-10,9-6 3,-3 6-13,4-1-4,2 2 1,-3 1-7,12-2 4,-9 5-9,-4 0-5,0 3 1,-1 3-8,-3 1 5,-1-1-4,-2 6 4,-5-4-4,-1 1 3,0 3-3,-5-5 4,-2 3-6,-2 2-2,-4-2-1,-2 0 8,-1 2-3,-6-3 5,-6 6 4,2-3 0,-6 0 0,-1-2-2,-3 2 3,1-6-6,2 1 3,-1-2-7,1-3 5,8 0-6,-2-1-5,3-1-5,2 0-19,11-3-9,-11 3-23,11-3-26,0 0-25,0 0-25,0 0-122,-1-20-272,1 20 121</inkml:trace>
          <inkml:trace contextRef="#ctx0" brushRef="#br0" timeOffset="185527.5398">1064 7508 149,'0'0'174,"0"0"-15,2-10-12,-2 10-9,0 0-16,0 0-9,0 0-12,0 0-3,0 0-25,0 0-6,0 0-6,0 0-2,0 0-8,0 0-8,0 0-2,12 28-4,-7-10 4,-5 7 5,3 8-3,1 2 5,-3 1-6,2 6-2,-2-2-3,-1 3-5,-1 0-2,-2 1-3,2-2 1,-3 1-3,1 2-3,-4-4-2,3-3-3,2-1-3,-2 1 5,-2-5-7,5-7 0,1-4-3,-4 2 1,4-4-1,2 0-8,-2-3-5,2-5-6,-1-1-14,-1 2-18,1-7-15,-1-6-16,3 12-23,-3-12-5,3 8-18,-3-8-44,0 0-92,0 0-276,0 0 122</inkml:trace>
          <inkml:trace contextRef="#ctx0" brushRef="#br0" timeOffset="186477.1629">1332 7896 11,'4'-5'198,"-4"5"-11,4-10-14,-4 10-13,10-10-19,-1 2-5,2-2-5,5 2-13,3-6-7,1 4-12,4-1-11,0 3-10,3 1-6,0 2-9,-3 1-5,1 0-7,-1 4-6,0-2-9,-2 8-2,-5-3 0,1 0-4,-6 3-6,3 0-5,-2 3-7,-2-1-7,-3 4-1,-2 0-5,1-1-3,-3 4 0,0-3 1,-3 1-2,-1 0 1,-4-1 1,2 2-2,-4-2 1,0 0 2,-2 3 0,4-8 1,-4 4-3,0 0 1,2-5 3,0 3-4,6-9-5,-9 8 3,5-3 10,4-5-1,-5 6-3,5-6 1,0 0 0,0 0-3,0 0-7,0 0-11,-7-19 9,7 19-3,14-24 0,-3 6-2,1-4 3,1 3 9,8-8-5,-6 9 2,5-1-1,-2 0 11,-2 3-2,1-1-1,-5 8 2,3 0-2,-3 0 0,-3 6 0,1-4-2,-5 1-2,-5 6 4,14-2-2,-14 2 1,0 0-1,13 8-6,-9-1 5,0 0-3,-7 7 5,3 1 4,-2 1 4,-1 2-1,2-3 0,-1 1-4,2-1 1,0-1 3,0 2-7,0 1 4,0-4 1,6 0 0,-5-4-1,4 1-2,1-3 1,2 3-1,-1-4 3,3-2-7,0-1 7,2 1-1,2-4-2,0-5-1,2 0 5,1-2-5,3-1 1,-2-6 0,-1 2 3,-5 1-7,3-5 7,-6 6-3,1-3 4,-3 1-2,-3-1 2,-2 1 1,0 4 7,-2-6-3,-7 5 0,4-3-6,-3 7 7,-3-1-5,-4-2-2,2 2-3,-1 2 3,-1 0 1,-1 0-5,4 3-2,10 1-10,-19-2-5,8 2-8,11 0-12,-17 4-15,17-4-12,-12 4-20,12-4-17,-7 5-20,7-5-31,0 0-83,-1 8-253,1-8 112</inkml:trace>
          <inkml:trace contextRef="#ctx0" brushRef="#br0" timeOffset="187381.994">2528 7833 21,'0'0'192,"12"-5"-8,-12 5-13,12-1-5,-12 1-3,11-4-10,-11 4-10,0 0-10,9-2-8,-9 2-7,0 0-13,0 0-12,0 0-12,0 0-8,0 0-5,0 0-9,-33 10-5,22-2-7,-4-2 0,0 2-5,3 2-7,-1 1 0,-3 2-7,2-1-2,1-2-8,-2 0 1,6-2-5,-3 5-4,1-1-4,4-1 0,1-3-5,2 1-3,0 1-2,1-2-3,3-8-3,-4 14-2,4-14-1,4 10 1,-4-10 0,8 5 2,-8-5 1,17 0-6,-5-1 2,3-4 4,0-4-3,1 3 2,1-6 1,1-2 1,2-3 2,3-10 1,-6 6 2,3-8 0,3-5-1,-7 0 2,-1-1-1,-3-5-2,-3 1 2,-2-1-6,-4 1 6,-3 1 4,0 5-4,-2 8 6,1 0 3,-3 4 3,-1 1 4,1 4 7,0 4-3,0 2 15,1 4-2,3 6-7,-5-12-5,5 12 0,-4-10-6,4 10-4,0 0-1,0 0-1,0 0 2,-15 19-4,9-4 1,5 5-4,-3 7 2,3 5 2,-2 0 0,3 2-4,3 1-1,2 1 2,-1-2-1,2 0 3,2 3-6,0-6 4,-2-6 2,4 0 0,-4-2-2,2 1-1,3-5-1,-5-4-4,2 1-5,1-4-5,-2-1-4,1 1-3,-3-6-5,2-1-1,-1 3 2,2-6 2,-8-2-3,14 0 6,-14 0-3,0 0 7,19-8-1,-10 1 0,-5 1-3,4-6 0,-1 1-2,-2-1 4,1-4-1,0 1 5,0 2-2,-4-2 4,4 3-1,-2 0 9,-2 5-1,2-2 2,-4 9-6,3-12 1,-3 12-4,5-7 1,-5 7 3,0 0-2,0 0 4,15 0-2,-15 0-1,8 13 2,-4-5-1,3 5 2,-2 0 3,-1 2 3,2-2-4,-1-1 6,-1 3-4,-1-2 5,2 3-2,-1-3 6,1-1-6,2 0 2,1-2-2,-2-2-1,0 0-2,1-5-2,2 3 2,-9-6 4,12 7-1,-4-3 0,0-3 3,-8-1-2,17-1-1,-17 1-3,17-6-8,-8 1-3,2-1 1,-2-3-8,1-1-6,-3-4-2,1 1-3,0-3 6,-2 0 0,1-2 9,0 4 6,-3 6 0,0-6-2,0 2 9,0 6 1,-1-1 1,-3 7-5,5-11 10,-5 11-4,4-7 0,-4 7 6,8-6-9,-8 6 6,0 0 5,0 0 1,0 0-2,0 0 1,17 17-1,-11-12 3,-4 6 0,4-4-1,-1 5 5,1-2-3,-1 2 3,2-1-3,-1 0-2,-2 1 0,2-1 4,-1 0-8,-2-1 8,3-3-6,-3 2-5,-2-1-21,-1-8-23,7 14-22,-3-8-21,-1 0-28,-3-6-18,7 8-108,-7-8-258,8 5 114</inkml:trace>
          <inkml:trace contextRef="#ctx0" brushRef="#br0" timeOffset="187878.0258">3502 7841 166,'0'0'181,"4"-14"-4,0 8-14,-4 6-8,0 0-6,4-13-5,-4 13-7,0 0-6,0-9-8,0 9-11,0 0-8,0 0-11,0 0-14,0 0-8,0 0-9,0 0-7,0 0-6,0 0-7,-28 18-3,21-8-2,1 2-8,-1 1 3,-2 0-6,3 3-3,1-4-5,4 4-2,-1 5-1,2-5-3,2-3 0,-1 2-2,-1-2 2,4-2-3,-3 3 0,5-6-2,3 2 2,-5-3-3,4-1 2,4-3-3,2 0-1,-2-3 1,1-1-2,5 1-1,-2-5-2,2 1-2,5-4 3,0-1-2,-4-1-3,-3-2-6,-1-4 3,2 1 1,-2-1-9,-1-1 5,0-1-8,-3-3 6,-5 5-1,-2 3 4,2-3 1,-2 3-1,-4-2 3,2 4-2,-2-3 2,0 14 3,-4-16-2,2 9 2,2 7 2,-10-6-4,10 6 3,-13-3-4,13 3 0,0 0 1,-23 9 5,16-3-7,-2 2 2,1 4 0,-1 0 2,3 4 3,4 0-4,-8 3 3,7-3-1,3 0 10,0 0-13,-1-3 2,2 4 2,1-2-2,2-3 3,3 2 0,-2 2 0,2-4 0,3-3 0,0 4 2,2-4 0,3 3-3,-1-3-10,8-2-10,-5-1-18,7 1-34,-1-4-34,4-2-26,0-2-55,-2 2-106,-2-5-318,4-1 141</inkml:trace>
          <inkml:trace contextRef="#ctx0" brushRef="#br0" timeOffset="188411.9292">4332 7956 48,'7'-13'219,"-7"13"-13,1-9-9,-1 9-9,3-15-10,-3 15-10,-3-14-12,3 14-12,-1-12-8,1 12-15,-7-6-13,-4 2-7,11 4-10,-16-6-10,4 6-9,12 0-3,-25 3-7,11 2-8,-2 0-8,4-2-5,-3 6-5,2 0-3,-2 0-1,3 1-6,-1 1-1,3 1-6,0 0-1,3 3-2,-4-1-4,7-2-3,-1 2-1,-1-1-4,6 0-3,-1-3-4,1 2-2,0-12-1,4 14 2,1-3 1,2-5 1,4 1-2,-2-3 3,-1-1-2,-8-3-2,23 0 3,-9-3 0,2 0-2,-4-4 3,8-2-3,-10 0 2,9-7-5,1 0-1,0-3-7,-5 0-1,5-12 1,-5-1-8,7 1-1,-5-4 3,-2-1 1,-2-4-4,-2-3 0,0 3 2,-1 2 3,-3-1 0,-2-3 3,1 6 3,-6 2-3,0 9 7,0 3 8,-3 1 8,-1 6 5,1 4 2,2-1-1,1 12 0,-4-13-3,1 6-3,3 7-2,0 0-4,-5-8-2,5 8 4,0 0-4,0 0 0,0 0 1,0 0-2,0 0 1,0 0 6,0 0-7,0 0-1,0 30 3,0-30-3,0 0 4,8 13 2,-8-13-4,3 12-2,-3-12 3,5 7 0,-4 0 1,-1-7-3,8 9 0,-8-9-5,6 6-3,-6-6-1,6 7 0,-6-7-1,0 0-4,0 0-2,6 6-5,-6-6-7,0 0 0,0 0-14,4 4-8,-4-4-17,0 0-13,0 0-13,0 0-45,0 0-158,0 0-323,0 0 144</inkml:trace>
          <inkml:trace contextRef="#ctx0" brushRef="#br0" timeOffset="189982.2126">4221 8220 94,'0'0'93,"0"0"-9,0 0-6,0 0-13,-15-12-2,15 12-3,0 0-2,-11-1-8,11 1-4,0 0 5,0 0-4,-12-4-7,12 4 6,0 0-6,0 0 12,0 0-2,-9-8 9,9 8-12,0 0-2,0 0-6,-3-10-4,3 10 6,0 0-7,0 0-1,9-17 0,-9 17-1,10-9 2,-5 3-3,3-1 0,2-2-5,0 3 8,0 0-6,-1 0 6,2-3-6,-4 3 6,1-1-8,2 1-5,-2 0 2,3-2-3,-3 1-4,2 1 4,-4 0-6,0-3 0,-1 2 3,2 1-3,-2 0-1,3-4-3,-1-2-4,1 4 4,-1-2-4,1-2 3,-2 2-1,2 1 0,-2 2 0,-4-3-1,4 3-1,-4-3-3,5 3 0,-7 7 6,4-13-5,1 7-1,-5 6 3,6-9 2,-6 9-2,7-10-1,-7 10-4,8-9 4,-8 9-5,0 0 3,5-6 2,-5 6-2,0 0 3,0-9-3,0 9 0,0 0-4,4-9 3,-4 9 2,0 0 0,0 0-1,4-8-1,-4 8 1,0 0 2,0 0 4,0 0 3,0 0 1,1-11 1,-1 11 0,0 0-3,0 0-1,0 0-1,0 0-2,0 0 1,0 0 1,0 0 6,0 0-2,0 0-2,-5-15 0,5 15-2,0 0 2,0 0-2,0 0 1,0 0 13,-7-6-14,7 6-3,0 0-1,0 0 1,-13-2-4,13 2 1,0 0 3,-8-6-3,8 6 3,0 0-7,0 0 1,0 0-3,0 0 3,-20 6-2,20-6-1,-8 3 0,8-3 1,-14 6 1,14-6 1,-13 7-3,5-5 3,0 3-2,1 3 3,-5-1-2,4 3 1,-4-1-3,1-2 0,4 1 3,-3 1 1,0 1-4,2-1 4,2-1 3,0-2-5,4 1 1,2-7-1,-10 14-4,10-7 4,0-7-1,-7 15 1,6-8-2,-2 2 3,3-9-3,-2 12 0,0-4 5,2-8-1,2 14-3,-2-14 2,0 12 0,0-12 0,1 13-2,-1-13 8,0 12-8,0-12 2,4 10 0,-4-10-3,3 7 2,-3-7 0,5 10 0,-5-10 1,4 6 0,-4-6 0,3 6 3,-3-6-3,8 6 2,-8-6 2,8 6-2,-3-2-1,-5-4 4,0 0 2,14 3 0,-14-3-5,12 3 5,-12-3-1,16 5-4,-11-5 4,-5 0-4,10 4-1,-10-4 1,12 0 4,-12 0-4,10 2 1,0-1-1,-10-1 1,12 6 1,-12-6 0,9 3 0,-1-3-2,-8 0 2,15 6-4,-7-6 3,-8 0-2,9 4 1,-9-4-2,14 2 1,-14-2 1,12 7-2,-12-7 0,12 3 3,-12-3-1,8 6-6,-8-6 3,9 3 1,-9-3 0,8 3 0,-8-3-3,7 6 3,-7-6-1,7 7 2,-7-7 0,5 6-4,-5-6 1,0 0 2,8 6-3,-8-6 2,4 5 1,-4-5-2,0 0 2,6 7-2,-6-7 4,0 0-3,1 11 0,-1-11 1,0 0-2,0 9 3,0-9-1,0 0 1,1 12 1,-1-12-1,0 0 4,0 8-2,0-8-1,0 0-1,0 0 0,-1 12 1,1-12-2,-5 9 2,5-9 2,-3 7-4,3-7 2,0 0 1,-5 8-1,5-8-1,-6 8 1,6-8-3,-5 6 0,5-6 4,0 0-2,-10 10-2,10-10 4,-4 5-1,4-5 2,-8 3-4,8-3 1,-8 6 0,8-6-2,-6 8 0,6-8 0,0 0 2,-7 7-4,7-7-1,-11 5 4,11-5-2,-10 6 0,3-3-1,7-3-1,-11 3 2,11-3 0,-11 3 1,11-3 1,-13 3 1,13-3-4,-15 3-3,6 0-2,9-3 2,-18 7 3,8-5 1,2-1-1,8-1-3,-18 5 4,12-4-2,6-1 3,-13 3-3,13-3 3,-10 0-2,10 0 2,0 0 0,-10 2-5,10-2-2,0 0-7,-13 1-12,13-1-7,0 0-9,0 0-11,0 0-17,0 0-18,0 0-11,0 0-17,0 0-15,0 0-31,0 0-86,-9-9-270,9 9 120</inkml:trace>
        </inkml:traceGroup>
        <inkml:traceGroup>
          <inkml:annotationXML>
            <emma:emma xmlns:emma="http://www.w3.org/2003/04/emma" version="1.0">
              <emma:interpretation id="{7CBFCFA7-2A42-4A5C-BDF4-10D294156E8D}" emma:medium="tactile" emma:mode="ink">
                <msink:context xmlns:msink="http://schemas.microsoft.com/ink/2010/main" type="inkWord" rotatedBoundingBox="7239,10930 7858,10919 7863,11235 7244,11246"/>
              </emma:interpretation>
              <emma:one-of disjunction-type="recognition" id="oneOf26">
                <emma:interpretation id="interp130" emma:lang="en-IN" emma:confidence="0">
                  <emma:literal>a</emma:literal>
                </emma:interpretation>
                <emma:interpretation id="interp131" emma:lang="en-IN" emma:confidence="0">
                  <emma:literal>A</emma:literal>
                </emma:interpretation>
                <emma:interpretation id="interp132" emma:lang="en-IN" emma:confidence="0">
                  <emma:literal>d</emma:literal>
                </emma:interpretation>
                <emma:interpretation id="interp133" emma:lang="en-IN" emma:confidence="0">
                  <emma:literal>cr</emma:literal>
                </emma:interpretation>
              </emma:one-of>
            </emma:emma>
          </inkml:annotationXML>
          <inkml:trace contextRef="#ctx0" brushRef="#br0" timeOffset="192022.2801">6100 8012 84,'9'-8'150,"-1"-2"2,2 3-9,-5 1-2,0-5-9,-2 4 0,-3 7-11,7-16-8,-7 6-5,0 10-5,0-13-13,0 13-7,-7-19-11,7 19-8,-8-8-11,3 4-1,-5 1-12,10 3-1,-20-3-4,8 3-8,12 0-2,-28 6-1,13 0-4,-6 3-6,1 3-2,2 2 6,-2 0-8,3 1 0,-1 3-2,4 3-5,-1-5 3,3 5-1,1-1-5,2-3 0,3-2 2,4 1-6,-2-1 8,4 0-6,0-2 3,0 0-4,4-2 3,-2-4-1,4 3 1,-2-7-1,4 1-2,1 1-1,5-5 4,0 3-3,1-3 2,2 0-1,1-5 4,-1 1 1,3-3-2,2-2 0,-2-3-3,-3 0-1,3-2 2,-2 0 3,-3 0-5,-3 2-1,5-4 11,-6 5-2,4-5-3,-9 6 4,2 3 1,-1 1 2,-2 2 2,-5 4-3,8-9-4,-8 9-3,7-6 1,-7 6-4,0 0-3,6-4 11,-6 4-11,0 0 4,0 0-2,0 0 1,5 23-3,-5-23 2,0 18-1,3-8 4,-3 0-2,4 2-2,1-2 4,-5 0-1,9-1 3,-3 0-3,-1 0 1,4 0 2,-1-2-1,-1 0-3,4-2 4,-4-2-2,6 1 3,-4-1-1,1-1 2,3-2-5,2 0 1,0-2-3,-3-2 1,2 1-12,-3 0-7,1-3-5,-6-1-19,6-1-16,-3-2-28,-1 1-32,-1 0-32,-2 0-110,1-2-285,-6 11 127</inkml:trace>
        </inkml:traceGroup>
        <inkml:traceGroup>
          <inkml:annotationXML>
            <emma:emma xmlns:emma="http://www.w3.org/2003/04/emma" version="1.0">
              <emma:interpretation id="{ED030699-1CA5-4820-9A70-9A58FF1CAD08}" emma:medium="tactile" emma:mode="ink">
                <msink:context xmlns:msink="http://schemas.microsoft.com/ink/2010/main" type="inkWord" rotatedBoundingBox="8771,10636 12975,10563 12995,11671 8791,11744"/>
              </emma:interpretation>
              <emma:one-of disjunction-type="recognition" id="oneOf27">
                <emma:interpretation id="interp134" emma:lang="en-IN" emma:confidence="0">
                  <emma:literal>proportional</emma:literal>
                </emma:interpretation>
                <emma:interpretation id="interp135" emma:lang="en-IN" emma:confidence="0">
                  <emma:literal>proportioned</emma:literal>
                </emma:interpretation>
                <emma:interpretation id="interp136" emma:lang="en-IN" emma:confidence="0">
                  <emma:literal>proportionat</emma:literal>
                </emma:interpretation>
                <emma:interpretation id="interp137" emma:lang="en-IN" emma:confidence="0">
                  <emma:literal>proportions</emma:literal>
                </emma:interpretation>
                <emma:interpretation id="interp138" emma:lang="en-IN" emma:confidence="0">
                  <emma:literal>pnfnahmd</emma:literal>
                </emma:interpretation>
              </emma:one-of>
            </emma:emma>
          </inkml:annotationXML>
          <inkml:trace contextRef="#ctx0" brushRef="#br0" timeOffset="192878.6778">7393 7947 174,'0'-10'183,"0"10"-11,-2-19-7,2 19-10,0-9-16,0 9-13,0 0-15,-3-13-17,3 13-11,0 0-8,8-5-7,1 1-9,7 4-3,9-1-7,-3 1-6,5-1-5,8 6-7,0-2-4,0 6-7,1 0-3,-11-2-4,-2 1-1,1 6-8,-1-6-1,-5 3 2,-1 1-7,-5 1-3,-3 0 3,-3-1 3,-1 0 0,0 3-1,-7-3 2,-4 2-2,1-4-3,-7 3 3,0-1 3,-3-2-6,-2 2 5,2-3-7,0-2-8,-7 1-2,-1 2-12,3-4-8,2-2-13,3-2-15,1 1-17,4-2-34,0 1-139,10-2-274,0 0 122</inkml:trace>
          <inkml:trace contextRef="#ctx0" brushRef="#br0" timeOffset="192579.2179">7439 7653 94,'1'-8'219,"-1"8"-15,3-9-18,-3 9-21,0 0-17,3-9-18,-3 9-18,0 0-13,0 0-11,0 0-5,0 0-12,0 0 0,12 32 1,-7-8-4,-2 10-3,2 3-7,-4 7-1,2-2-2,2 3-2,-2 13-9,1-14 2,-1 15-3,0-14-6,-3-2-3,0 1-2,0-3-3,2-2-2,1-4-6,-3 2 3,4-2-7,-1-11 0,-2 3-9,0-4-9,-1 2-9,0-9-12,0 2-6,0-3-11,0-2-1,-1-1-8,-3-3-9,-3-1-8,2-2-13,-2 0-25,7-6-19,-17 1-25,17-1-140,-20-4-310,8-1 138</inkml:trace>
          <inkml:trace contextRef="#ctx0" brushRef="#br0" timeOffset="193862.0128">7791 8015 97,'0'0'181,"4"-9"-16,-4 9-12,6-12-15,-6 12-11,9-8-17,-3 2-9,6 2-7,0-2-10,1 0-14,5 1-5,4 5-3,0 0-10,-2 0-2,-3 4-11,6-2-5,-6 3-2,-2 1-6,1-1 0,-2 4-6,0-2 5,-1 2-3,1 0-4,-6 2-5,2 2-4,-5-2-9,-5-1 0,3 2 0,-3 1-5,0-1 4,-3 0 3,-1-2-5,1-4-2,-5 4 1,0-2 2,3 2 1,-2-4 5,3 0-13,4-6 7,-13 6 0,10-3 4,3-3-4,-9 5 7,9-5-5,0 0-5,0 0 2,0 0-5,0 0 1,0 0-6,-3-20 4,3 20-4,12-19-4,-3 4 11,2 3-10,1-7 3,4 0 2,-1-1 3,7-5-5,-9 7-3,4 3 18,-5 4-2,0 0 3,1 1-5,-4 3 0,-1 1 5,-3 1-1,3 1-9,-4-2 3,-4 6 0,0 0 4,15 0-1,-15 0-5,8 11 6,-5-3 5,0 1-6,-3 4 7,0 3 0,1-1-1,-1 2 1,0-3-9,1 6 9,1-3 0,0 3-3,-2-7-1,6 2 3,-4-3 2,4 1-4,-2 0 0,2-2-2,-3-4 1,2 3 0,5-3 4,-5 1-3,1-6 5,2 3-10,-2-2-4,-6-3 3,18-3-2,-18 3-5,22-10 0,-13 5-8,0-5 10,-1 1-8,-4-2 1,0-1 1,-1-1-2,-2-1-3,-1 0 16,-1 3-2,-3-2-1,-3 1 8,2 1-1,-3 2-7,-3 0 4,1 2-1,2 1 1,-1 2-6,1-3 6,8 7 1,-12-6-1,12 6-2,-12-5 4,12 5-5,0 0-1,0 0 6,0 0-12,0 0 7,0 0-1,0 0 4,28-3-8,-13 3-2,-1-3 6,4 3-7,6-1 10,-1-4-11,2 0 7,-5 1-12,2 0 9,3 0 8,-3-2 3,2 1-13,-11 1 11,5-2 0,-4 3 0,-1-6-8,-1 3 13,1-4 6,-9 3-1,4-4 7,-1-3 4,-5 0-3,2 0 10,-2 2-5,-2-4 3,2 1 1,-4 6 2,2-3 0,-3 3-1,3 9-4,0-14-1,0 14-2,-4-11-6,4 11-2,0 0 1,-4-9 0,4 9-6,0 0-1,0 0 2,0 0-7,-4 29 4,1-15 3,6 4 0,-3 6 2,4 1-1,0 8 0,1 1-1,-3 3 2,3 0-4,-1 2-1,-1 0-2,-2 2 4,3 0-1,-1 2 0,4-1-1,-5 0-1,-2-3-1,2-1 2,0 2 4,-4-5-1,4-9-6,0 8-3,-2-9 3,0-2 1,2-1-20,-4-1-12,2-5-9,0-1 2,0-3 2,0-12-24,0 20-5,-2-14-2,2-6-9,0 0-21,0 0-5,-10 3-21,10-3-74,0 0-210,-25-18 92</inkml:trace>
          <inkml:trace contextRef="#ctx0" brushRef="#br0" timeOffset="194393.3163">8625 8517 33,'-7'-34'82,"2"2"5,-3-3-12,1 4 28,5 5 1,-4 3 11,6-10-7,-2 12-1,4-1-3,-2-2-11,7 4-4,-2-1-2,2 1-7,4 1-1,4-2 2,-3 5-10,9-4-1,-2 5-5,14-3-4,-9 10-7,-2-6-5,1 9-3,3-1-11,0-1-2,3 3-2,-3 3-2,1 1-4,-6 0-3,2 0-7,-6 6-1,-1-2-5,-2 1 6,-1 1-9,-3-2 0,-1 5-6,-4-2 6,-1 2-3,0-1-5,-4 4 5,0-12-5,-2 18 3,-5-8-1,-1 2 0,0 0-4,-4-2-1,2 0 3,-2-2 1,2 1-3,-2-1-4,2-2 4,-2 1-4,3-1-5,-1 0 2,4-3-10,-2 1-5,8-4-11,-8 8-5,8-8 1,0 0-1,0 0-13,0 0 3,0 0 5,0 0-6,25-16-1,-9 6-3,2-2 2,0-4 12,5 1-3,4-9 8,0 2 6,2 3-7,-2 0 14,-3 3 22,6-3 12,-9 5 16,-2 2 5,1 0 6,-7 2 3,1 4 2,-3-2 7,-6 1 3,2 5-2,-1-3-7,-6 5 8,10-2 1,-10 2-6,0 0-6,0 0-1,0 0-8,0 0-1,0 0-2,0 0-5,0 0-2,0 0-8,0 0 2,-22 30 3,16-18-7,0 2-1,-1-1-1,1 0 3,0 9-9,0-3 2,2-1 8,1-2-5,0-4 0,1 4-4,0 0 2,4 0-1,-1-4-2,3 0 4,0 1 2,0-3-9,3-4 5,-1 0-3,5 0 1,1-3 7,3 0-8,-3-9 3,5 6-2,-2-6 0,1 2-9,-2-4-1,-1-2-1,-4 0 5,4-5-6,-1-2 1,-6 2-3,-2-1 4,-2 1-6,-1 2 9,-1-2 2,0 6-5,0 9 2,-7-16-5,1 5 0,-1 5-5,2-2 8,-2 2-5,7 6-3,-15-7-1,15 7-9,-12-4-13,12 4-9,0 0-23,-7-3-15,7 3-13,0 0-22,0 0-12,0 0-83,0 0-233,0 0 103</inkml:trace>
          <inkml:trace contextRef="#ctx0" brushRef="#br0" timeOffset="195120.1002">9531 8034 149,'0'0'156,"0"0"-6,0 0-3,0 0-6,0 0-12,0 0-6,0 0-17,0 0-6,0 0-9,0 0-9,14 0-9,-14 0-6,8 3-5,-8-3-5,10 0-4,2 2-6,3-1-3,-1 1-8,-2 0-1,2 2-4,1 3-2,-1-3-3,-4 1-3,1 1-1,1 1-10,-7 0-2,5 0 1,-4-1 2,0 1-2,-1-1 4,-1 0-3,-4-6 4,3 15-3,-3-15 1,-3 12 0,3-12 0,-10 13 0,4-7 3,-1-3-2,7-3 4,-12 13-6,4-11 2,3 3-2,5-5-4,-11 5 1,11-5 2,-9 4-2,9-4 1,0 0-3,0 0-2,0 0-9,0 0-6,0 0 4,0 0-3,0 0-1,16-35-2,-5 22-6,6-4-3,-2-3-1,5 2 2,1-9 5,8 0-2,-4-2 3,5-3 6,-4-1-4,-2 5 4,1-1 11,-7 2 4,-3-4-2,-3 8-6,-1 0 8,-2-1-1,-3 3 0,-4-1 2,-2 5 4,0 2 2,0 1 1,0 2 0,-1 2 0,1 10-2,-4-16-1,3 8-6,1 8 1,0 0-7,-4-10 4,4 10-7,0 0 7,0 0-5,-15 23-4,8-8 5,2 4-1,-1 6-3,1 6 7,0 4-2,2 3 0,-2-4-2,1 4-2,2 4-9,1-7 18,-2 1-5,2 0 2,0-1-1,2-5-2,0 4 2,3-12-2,-4 0 0,6-1 1,-4 1-2,4-8 6,-1 0-6,0-4 3,1 3-6,-1-6 6,-1-1 5,-4-6-2,10 11-1,-10-11 2,12 1 0,-4 2-4,-8-3 2,17-7-1,-6-1 2,-2 1-4,-1-3-1,3-1-2,1-5-1,-4 3-2,3-6 2,-3 0-1,4 3-3,-7 3 4,5-2 0,-8 9-2,2-4 3,-1 4 8,-3 6-7,9-12 1,-3 8-5,-6 4 0,0 0 0,2-8-2,-2 8 0,0 0 0,0 0 1,0 0 1,0 0 2,15 18 2,-12-11-10,1-1 9,-3 3 0,1 1 1,2 2-1,0 0 3,-4 0-3,1-3-1,-1 5 5,0-2-3,3-4-21,-1 2-9,1 2-12,2-4-8,2 1-18,1-2-20,5-1-18,0-2-15,1 0-9,2-3-12,2 2-109,5-5-269,-9 1 119</inkml:trace>
          <inkml:trace contextRef="#ctx0" brushRef="#br0" timeOffset="196714.1589">9825 7833 88,'0'0'131,"0"0"-11,0 0-3,0 0-21,0 0-1,31 7-27,-3-6-13,12-2-27,0-3-32,7 2-36,0 2-86,-1-4-136,-2-1 60</inkml:trace>
          <inkml:trace contextRef="#ctx0" brushRef="#br0" timeOffset="196334.7841">10443 8217 213,'13'-10'74,"0"-2"17,-2 3 8,-3-2 9,2 1 7,-4 4-7,0-3 8,-1 5 5,0-5-1,-5 9 1,7-12-8,-7 6-8,0 6-6,0 0-7,-3-16-8,3 16-11,0 0-7,-9-9-3,9 9-11,-9-3-4,9 3-4,0 0-4,-19 3-7,19-3-1,-16 10-7,8-5-3,1 1-2,-4 1 0,5-4-7,-1 6-9,2-3 10,-1 1-11,0 2-2,1-2-1,5-7-3,-5 16-2,5-16-1,-1 11-2,1-11 3,0 8-6,0-8-1,9 9-3,-9-9 0,10 3 1,-10-3 0,16 0 7,-16 0-2,16-3 0,-8-2-2,0 0 7,3-1-1,-1-1-1,-2-2 5,3-1-4,-2-2 4,1 0-2,-1 2 2,-2-2-4,1 2 7,3 0 9,-6 4-3,2-2-6,-1 2-1,0 2 0,-6 4-1,16-5-3,-9 0 0,-7 5-2,16 3 2,-8 0 0,-8-3-3,13 10 4,-4-4-2,-2 4 0,-1-3 3,-1 4-2,-2-1 1,2 2 4,-4-3-5,3 4 2,-2-7-2,0 4 5,-2-10-5,0 17-2,0-17 1,-2 15 4,0-8 1,2-7 4,0 0-5,-1 15 0,1-15 5,-4 7 2,4-7 0,0 0-6,0 0 7,0 0-5,0 0-3,0 0-4,0 0-3,0 0-8,0 0-2,9-35-11,1 22-3,0-1 0,1-3 5,1 0-7,0-2 4,0 2-1,-4 6 9,4 0 0,-1 1 9,-4 4-1,5-1 7,-1 3-1,-2-2 1,-2 3 2,-7 3 0,14-2 7,-14 2-17,10 6 11,-10-6-2,8 14 8,-8-7-1,0 4 1,0 0 0,-1 2 3,-1 0-2,0-1 1,2-2-1,-2-1 4,4 6-2,-2-15-2,-2 16-2,2-7 5,2-1-8,-2-8-1,5 15-25,0-9 2,2 1-16,0-4-18,3-2-9,8-1-8,-5 0-8,5-1-14,-1-2 4,6-3-8,-7 0-7,-1 2 2,7-5 17,-3-4 9,0 3 5,-7 0 24,3-2 30,0-4 30,-5 5 18,1-2 18,-3 3 19,-3-2-13,2 2 22,-2 2 6,1 0 10,-5-1 2,3 0-5,-4 9-8,3-11 0,-3 11-10,-1-12-16,1 12 5,0 0-10,-9-9-2,9 9-10,-16 0-4,16 0-5,-22 12-3,10-6-1,-1 1-1,0 5 1,2-2-3,-1 4-3,-1 0-1,3-1-3,1 0 1,1-1-3,1 0-2,1-2 3,0 2-1,4-5 0,-2 1-3,4-8-2,-3 12 0,3-12 7,0 11-8,0-11 0,0 0-1,8 11-4,-8-11 2,12-1 1,-12 1-5,16-3-2,-16 3-2,15-12-3,-6 6 0,-1 2-6,-1-4-1,2 2 3,-3 1-4,-6 5 14,8-10-6,-3 7-3,-5 3 1,0 0-4,12-6-6,-12 6 14,0 0 0,0 0-2,0 0 1,0 0 3,4 18 5,-4-18-3,-2 12-2,2-12 9,4 15-3,-4-7 5,2 1-5,-2-9 3,6 16 6,-1-10-3,-1-2-1,1 2 2,3 0 3,0-2 0,2-1 4,-10-3-1,23 0 1,-10-3-4,3 1 4,-1-3 3,6-4-4,-2 1-1,0-3-5,0-2 3,3-2-1,-3-2 1,9-4-6,-2-3 3,-2-5-6,0-1 5,-1-1-8,0-5 7,-5 1-1,4-2 1,-7-1-2,-3 0-3,-2 0-3,-4 1-1,-5 3-4,-1-3 6,-5 1-3,-3 5-2,1 8 3,-5 1 6,0 5-4,2 1 2,0 4 1,2 2 1,0 0-2,-6 4-4,6 6-2,8 0-1,-20 3 9,8 3-7,-3 5 5,0 3 0,-1 8-3,-1 5 5,1 3-4,4 3 5,0 4 4,2-3 0,2 3 8,2 1-3,0-1 0,5 1 3,0 3 2,2-7-3,-1 0 1,4-9 2,1 1-6,-1-2-2,0 2 11,3-7-11,0 2 1,-2-1-2,2-4-3,-2-3 2,1 2 5,3-3-17,-5 1-19,1-4-22,1 0-12,-4-5-20,-2-4-25,7 6-58,-7-6-106,0 0-288,0 0 128</inkml:trace>
          <inkml:trace contextRef="#ctx0" brushRef="#br0" timeOffset="196727.3174">10535 7823 36,'0'0'163,"0"0"-13,7 5-21,-7-5-4,0 0-16,3 11-11,-3-11-29,2 7-42,-2-7-38,0 0-139,6 7-161,-6-7 71</inkml:trace>
        </inkml:traceGroup>
        <inkml:traceGroup>
          <inkml:annotationXML>
            <emma:emma xmlns:emma="http://www.w3.org/2003/04/emma" version="1.0">
              <emma:interpretation id="{EB91AE3F-97D0-47AC-A09E-87FEDED0E6DD}" emma:medium="tactile" emma:mode="ink">
                <msink:context xmlns:msink="http://schemas.microsoft.com/ink/2010/main" type="inkWord" rotatedBoundingBox="14424,10597 15778,10574 15794,11494 14440,11517"/>
              </emma:interpretation>
              <emma:one-of disjunction-type="recognition" id="oneOf28">
                <emma:interpretation id="interp139" emma:lang="en-IN" emma:confidence="0">
                  <emma:literal>up</emma:literal>
                </emma:interpretation>
                <emma:interpretation id="interp140" emma:lang="en-IN" emma:confidence="0">
                  <emma:literal>Up</emma:literal>
                </emma:interpretation>
                <emma:interpretation id="interp141" emma:lang="en-IN" emma:confidence="0">
                  <emma:literal>MP</emma:literal>
                </emma:interpretation>
                <emma:interpretation id="interp142" emma:lang="en-IN" emma:confidence="0">
                  <emma:literal>offs</emma:literal>
                </emma:interpretation>
                <emma:interpretation id="interp143" emma:lang="en-IN" emma:confidence="0">
                  <emma:literal>olp</emma:literal>
                </emma:interpretation>
              </emma:one-of>
            </emma:emma>
          </inkml:annotationXML>
          <inkml:trace contextRef="#ctx0" brushRef="#br0" timeOffset="197556.9264">13122 7739 87,'0'0'219,"0"-12"-13,0 12-20,0 0-27,-1-13-16,1 13-18,0 0-14,0 0-11,0 0-6,0 0-11,0 0-11,-18 23-6,12-8-7,-5 3-3,4 7-6,-4 4-7,6-6-3,0 1-2,-2 4-2,2-2-6,3-4-1,1-1-5,2 1-3,-1-3-3,0-6 1,2 2-5,2-2 1,0-1 1,-3-4-2,0 1 2,5-4-6,-6-5 7,10 7-5,-3-4-2,-7-3 3,19-1-1,-7-4 0,1 1-8,-1-3-1,0-4-5,3 1-1,-1-9-2,-1 0-2,-1-2-1,-7-2-11,5-3 9,-7 2 2,1-1 1,-4 3-2,-2 1-9,-3 6 0,-1-1 0,-4 3 2,3 2 5,-1 0-4,0 4-4,0 0 14,1 1-5,1 0-3,6 6 1,-10-6-5,10 6-6,0 0 5,0 0-2,0 0 0,0 0 5,0 0 3,0 0 2,0 0 1,19 18 1,-3-11 6,0-4-1,-1 0-1,12-2 2,-6 1-3,3 1 2,-1-6 0,1 3 3,3 0-5,-3-6 4,0 2 0,0-2 2,-1 4 0,-1-5 1,0-2 0,-3 0 2,3 0 7,-4-1-2,-4-2-2,0 2-4,-1-7 6,-1 3 1,0-6 3,-4 8 3,-2-4 2,0 1 7,0 2 0,-3-1 2,-2 6 1,-1-2-7,0 10-1,3-12-5,-3 12 0,4-9-3,-4 9-5,0 0-1,0 0-2,0 0 2,0 0 1,0 0-8,-23 27 5,15-5 0,-1 0-4,2 1 2,-1 8 5,2 4-10,-3-1 8,7 0 0,-2 8-4,1-5 1,-1 1-1,3 0 3,1-1-1,-2-3 2,0 1-4,0-1 2,1-2 0,1-7-3,-4-3 8,4 0-5,-1 0-8,-3-2-17,1-2-11,0-6-19,2 4-27,1-2-16,0-6-28,0-8-45,0 15-111,0-15-302,5 7 134</inkml:trace>
          <inkml:trace contextRef="#ctx0" brushRef="#br0" timeOffset="198097.0103">13972 8159 92,'-3'-34'116,"6"2"2,-2 1 6,2 8 3,0 2 8,2 0-2,-1 0-7,0 7-10,7-6-10,-3 5-4,6-1-7,3 2-7,0-2-6,2 6-7,6 1-7,-1-1-6,0 4-6,3 5-7,1 1-8,1 0-1,-4 2-7,-1 3-5,0 5 0,-2-1-8,-2 3 0,-3 2-1,-5 3-5,-6-4 0,0 3-2,-2 0 0,-2 0 1,-6-1-3,1-1 3,-2 0-1,-5-1-3,2-1 1,-8 0-3,-3-1-2,-5 2-9,1-4-9,-3 0-13,-1 0-23,0-6-25,-1 1-37,-8-2-32,0-1-159,9-1-327,3-3 144</inkml:trace>
          <inkml:trace contextRef="#ctx0" brushRef="#br0" timeOffset="197842.0066">14008 7871 111,'3'-6'221,"-3"6"-19,9-6-18,-9 6-17,7-9-18,-7 9-19,0 0-18,6-3-7,-6 3-4,0 0-1,6 16-1,-5-4-6,-1 3 0,0 4-6,2 3-6,0 3-6,-2 9-3,-2-3-6,2 6-8,2-4-3,-4 4-6,4-6-7,-2 4-2,2-3-4,-1-6-3,2-3-5,-1 2 0,4-1-15,-5-3-4,3-1-15,-3-3-6,1-4-10,-2 1-7,0-3-10,0 1-17,0-5-12,0-7-2,-2 15-5,2-15-19,-2 7-22,2-7-27,0 0-9,-18-3-22,18 3-91,-15-13-285,7 5 127</inkml:trace>
        </inkml:traceGroup>
        <inkml:traceGroup>
          <inkml:annotationXML>
            <emma:emma xmlns:emma="http://www.w3.org/2003/04/emma" version="1.0">
              <emma:interpretation id="{10444710-A391-440E-B5FF-84DD68168158}" emma:medium="tactile" emma:mode="ink">
                <msink:context xmlns:msink="http://schemas.microsoft.com/ink/2010/main" type="inkWord" rotatedBoundingBox="16585,10463 18884,10423 18905,11628 16606,11668"/>
              </emma:interpretation>
              <emma:one-of disjunction-type="recognition" id="oneOf29">
                <emma:interpretation id="interp144" emma:lang="en-IN" emma:confidence="0">
                  <emma:literal>signal</emma:literal>
                </emma:interpretation>
                <emma:interpretation id="interp145" emma:lang="en-IN" emma:confidence="0">
                  <emma:literal>Signal</emma:literal>
                </emma:interpretation>
                <emma:interpretation id="interp146" emma:lang="en-IN" emma:confidence="0">
                  <emma:literal>sexual</emma:literal>
                </emma:interpretation>
                <emma:interpretation id="interp147" emma:lang="en-IN" emma:confidence="0">
                  <emma:literal>'signal</emma:literal>
                </emma:interpretation>
                <emma:interpretation id="interp148" emma:lang="en-IN" emma:confidence="0">
                  <emma:literal>signa</emma:literal>
                </emma:interpretation>
              </emma:one-of>
            </emma:emma>
          </inkml:annotationXML>
          <inkml:trace contextRef="#ctx0" brushRef="#br0" timeOffset="198728.4992">15442 7773 131,'10'-13'161,"2"-4"-11,-2 5-5,-2-1 8,-4-1-3,0 3-4,0 1-6,-4 10-7,-4-19-15,3 9-11,1 10-14,-12-17-10,1 9-5,-2-1-7,-3 4-5,0 1-10,-7 0-4,-1 0-4,5 2-2,2 3-4,-1-1-7,1 0-5,3 1-2,-2 1-4,3 0-2,1 0-6,1 3-5,2-2 2,9-3-4,-10 10-1,2-4 0,6 0-2,2-6 1,-7 16-1,8-5-2,3-1-4,3 5-3,0-3 3,5-1-1,-2 1-4,4-1-2,3 4-5,6 1 1,-1-2 1,7 6-2,1 2-4,-9-13-2,8 10-3,-2 0-2,-5-4 2,-5 1-3,1-4 5,-6-1-4,0-1 7,-6-2 0,0 1 0,-1-5 0,-1 4 0,-4-8 11,0 0-4,-3 14 7,3-14-3,-17 12 3,1-12 1,1 6 1,-8-4-3,-1 2 0,0-2 5,0-2 1,0 2-2,-3-2-2,11-2-11,-1 2 3,2 0-11,1 0-9,14 0-14,-17-1-7,17 1-32,-11-5-24,11 5-10,0 0-28,0 0-99,0 0-263,18-22 118</inkml:trace>
          <inkml:trace contextRef="#ctx0" brushRef="#br0" timeOffset="201107.1594">15477 7603 96,'0'0'227,"0"0"-19,-12 0-10,12 0-18,0 0-22,0 0-15,0 0-20,0 0-18,0 0-24,0 0-28,0 0-29,0 0-43,40-12-41,-26 8-50,-4 4-125,4-5-254,-1 2 112</inkml:trace>
          <inkml:trace contextRef="#ctx0" brushRef="#br0" timeOffset="199827.1672">15856 7657 93,'0'0'154,"10"-3"-20,-10 3-11,0 0-13,0 0-12,0 0 6,0 0-15,0 0-14,-15 28 12,11-17-16,-1 0-7,-2 3-2,4-1-12,-1 2 2,0-1-6,3 0-8,1 1 0,0 0-2,1 0-3,3-3 0,2 2-5,-1-7-1,2 4-7,1 0-2,0-5 8,4 0-11,0 1 3,3-4-6,-1 0 6,2-3 2,6 0-8,2-6 9,-1 3-10,2-2 5,1-6-5,6-4-3,-1-1 0,-7 3 2,5-7 2,1-1-7,-3-1 9,-10 7-3,3-1 9,-6-2 5,-4 5 4,-3 1 4,0 1-1,-5 2 1,1 2-2,-3 7-10,-4-15 2,-3 6-8,-1 4 2,8 5-4,-24-6-1,8 5-3,-3 2-1,1-1 1,0 2-4,1 2 0,-6 1-1,5 1 0,2 0 0,3 1-1,1 1-6,-1-2-3,3-2-4,3 3 4,1 0-3,0-1-2,6-6-2,-6 15-4,4-9 0,2-6 7,0 0-3,2 12 2,-2-12-4,10 10 0,-3-9 3,-7-1 0,18 3 0,-10-3 1,-8 0 1,24-3-5,-10 0 5,-2 2 7,2-2-1,2-2-5,-3 0 1,1 0-2,2 1 2,-3 2-7,1-2 7,-2 3-1,2 0 1,0 1 0,-1 1 4,2 3-1,-3 2-6,-1-2 5,1 3-2,-4 2 3,3 0-3,-3 6 2,2 3 4,-2 1 2,2-1-4,-3 8-3,-1-6 3,1 8-1,1 3 9,0 1 3,-3 4 2,2 3-3,-2 0 2,-2 1 1,1-1-7,0 0 3,-2 2 2,-4-1-2,-1-2 0,6-2 4,-3 0-7,0-2 6,-4-8-1,0-1 0,-4-3-7,-3 2-1,2-5-1,-2-2 0,1-5-3,-7 3 3,8-5-8,-7 0 9,-1-4-5,-1 0-1,3-6 4,-1 4 2,-1-2-7,3-5 6,0-2-1,2-1 0,-2-1 0,2-6-7,4-1 7,-3-4 6,1-4-3,4-3 0,1-6-2,4-5 2,-1 2 3,5-4-5,1 2 5,3 0-2,2-1-2,3 0-1,0 3-1,0-2 8,0 6-2,3-6-5,1 5 3,-4 7 0,4 5 0,3-14-2,-4 12 5,2 2-4,-1 2 7,-2 0 3,0-2-2,0 4 5,3 0-5,-3 7-4,-1-3 2,-1 4 0,0 0-4,-1 1-4,0 6 7,-3-1-4,-8 1 1,24 0-3,-15 1 5,-1 3-4,3 1 1,-2 2-1,-1-3 2,0 7-5,1-4-6,-4 0 10,2 2-1,-2-2-3,-1 1 5,0 0-4,3 0 2,-6-2-13,-1-6 16,8 15 0,-7-10-2,-1-5-1,6 8 0,-6-8-1,2 8 5,-2-8 1,0 0-2,0 0 6,10 7-8,-10-7 1,0 0 3,0 0-2,13-12 3,-3 3-10,-2 1-1,2-2-1,0-2 1,0-2 1,7-1-3,-3 0 8,-3 2-6,-2 3 4,-1 0 1,2 1-4,-6 3 9,1 2 0,-5 4 2,10-9-4,-10 9-1,5-10-4,-5 10 2,0 0-7,4-3 1,-4 3 8,0 0-6,0 0-2,0 0 6,0 0-6,0 0-1,4 28-1,-4-19 4,1-1 0,2 4 3,-2-3 2,1-1-5,-2-8 6,4 21 0,1-12-3,-4 1-20,5-1-8,2 0-2,-3-3-20,2 2-14,5-3-9,0 1-22,0-1-19,3 0-22,-3-3-84,1 3-240,3-5 106</inkml:trace>
          <inkml:trace contextRef="#ctx0" brushRef="#br0" timeOffset="200647.214">17130 7877 133,'8'-8'168,"-7"2"6,-1 6-24,5-11-5,-5 11-4,2-12-8,-2 12-7,0-12-7,0 12-11,0 0-6,-6-15-15,6 15-7,-6-8-10,6 8-8,-11-6-5,11 6-6,-15-1-4,3 1-5,12 0-6,-23 6-4,7-2-7,3 1 1,1 0-1,0 2-7,1 1 1,0 4-2,2-4-3,0 2-1,2-2-2,3-2-1,0 4-3,-4 0-3,1-2 0,4 1-4,-1-2-1,4-7 1,-2 15-3,2-15-2,1 12 1,-1-12-5,0 0 1,7 10-3,-7-10 0,12 0-3,-4 1 6,-8-1-5,17 0 3,-17 0 2,22-7-7,-12 2 1,0 0 6,2-1-4,3 0 3,-6-3-1,0 1 6,-2 3 2,0-4-2,0 7 3,-7 2 10,6-11-3,-6 11-3,8-6-4,-8 6-1,0 0-2,0 0-2,0 0 6,0 0-6,0 0 4,0 0-3,10 13-9,-10-13 8,0 15 5,0-15-1,0 13-8,2-4 8,0-2 6,-2-7-7,1 15 4,2-9-2,-1 1 4,-2-7-3,4 10 2,-4-10 4,3 9 1,-3-9-2,5 8 7,-5-8 2,11 2 1,-11-2-2,14 0-1,-14 0-4,21-10 0,-8 1-1,1 2-1,1-3 1,2-7-6,-1 0 2,5-10-3,4 1-7,-5 0-3,1-2-4,-1 0 3,2-6-6,-5 3-5,1-2-5,-5-1 3,-2 2-4,-1-1 7,-3 8 9,-2 5 8,-2-3 1,-3 7-3,2 2 7,0 0-1,-4 0-9,0 2 6,2 12 0,-3-14-4,1 6 3,2 8 1,-6-13-2,6 13 1,-1-10 3,1 10 0,0 0-2,-3-12 3,3 12 4,0 0 2,0 0-2,-5-9 0,5 9 1,0 0-4,-11-3-3,11 3 6,0 0-3,-18 6 1,8-3 4,-2 4-9,4 1 4,-3 2 6,-1 3-2,2-1 4,-4 7-1,3 4-2,5-1 0,-5 8 2,4 2 2,5 0 5,-4-1-6,6 5 1,6 0 2,0 2 3,4-5 6,-1 3-6,3-5 0,2 1-1,-2-2-1,2-5 2,-2-3-4,2 1 4,-1-2-2,3-3-5,-2-2 1,-2-4 1,-5 1-4,3-4-17,-4-2-6,-1-1-13,-2 1-10,-3-7-3,8 9-24,-8-9-34,0 0-33,0 0-164,0 0-322,0 0 142</inkml:trace>
        </inkml:traceGroup>
        <inkml:traceGroup>
          <inkml:annotationXML>
            <emma:emma xmlns:emma="http://www.w3.org/2003/04/emma" version="1.0">
              <emma:interpretation id="{2A99A205-1AD2-4784-A2D1-C8B38C4BA4E7}" emma:medium="tactile" emma:mode="ink">
                <msink:context xmlns:msink="http://schemas.microsoft.com/ink/2010/main" type="inkWord" rotatedBoundingBox="19262,10383 20880,10355 20898,11381 19280,11409"/>
              </emma:interpretation>
              <emma:one-of disjunction-type="recognition" id="oneOf30">
                <emma:interpretation id="interp149" emma:lang="en-IN" emma:confidence="0">
                  <emma:literal>(the</emma:literal>
                </emma:interpretation>
                <emma:interpretation id="interp150" emma:lang="en-IN" emma:confidence="0">
                  <emma:literal>(like</emma:literal>
                </emma:interpretation>
                <emma:interpretation id="interp151" emma:lang="en-IN" emma:confidence="0">
                  <emma:literal>(lace</emma:literal>
                </emma:interpretation>
                <emma:interpretation id="interp152" emma:lang="en-IN" emma:confidence="0">
                  <emma:literal>(else</emma:literal>
                </emma:interpretation>
                <emma:interpretation id="interp153" emma:lang="en-IN" emma:confidence="0">
                  <emma:literal>(lie</emma:literal>
                </emma:interpretation>
              </emma:one-of>
            </emma:emma>
          </inkml:annotationXML>
          <inkml:trace contextRef="#ctx0" brushRef="#br0" timeOffset="203586.7105">17988 7406 83,'6'-6'150,"0"-1"1,-1 1-3,0 0-2,-5 6-2,8-11-10,-2 5 4,-6 6-5,9-7-9,-9 7-11,3-7-9,-3 7-10,0 0-14,0 0-5,0 0-9,5-8-7,-5 8-11,0 0-4,0 0-11,0 0-3,0 0-8,0 0 4,-9 29-2,-1-9 0,0 1-3,-5 12-3,0 4-4,-1 1 3,-1 2-4,2 5-4,-3 14 0,4 1 4,4-17-3,4 2-2,3-2 4,3 1-4,3 0-3,3-3 1,4 2 0,0-4-5,4-1 4,-1-5 4,1-1-4,3 0 3,1-3-2,-6-9-4,0-4 0,0 4-1,-3-8 1,2 0 0,-4-2 0,1 1-9,-3-4-7,0-2 3,2 3-6,-7-8-7,5 6-7,-5-6-7,6 8-14,-6-8-25,0 0-35,8 2-40,-8-2-160,0 0-338,0 0 149</inkml:trace>
          <inkml:trace contextRef="#ctx0" brushRef="#br0" timeOffset="205567.7706">18505 7984 87,'0'0'96,"0"0"-1,0 0-16,0 0 0,0 0 6,0 0-18,0 0 2,0 0-9,0 0 11,0 0-7,13-26 1,-7 17-11,-1 1 0,2-6-1,-3 5-21,2-7 10,1-5-3,3 1 3,-8-5-9,4 2 7,-1-4-1,3-5-2,0-1-5,-5-2 6,1 0-6,-2-1 7,-4 6 0,-1 4 9,0 3-9,-1 3 7,4 0 0,-2 6 0,2 2-4,-4 2-7,4 10-3,-4-17-3,4 17-14,-2-11 2,2 11-6,0 0 4,0 0 1,0 0-11,0 0 2,0 0 2,-23 31-4,19-15 1,-1 3-5,-2 3-1,-1-1 5,3 3-6,1 0 5,1 2-1,2-2-5,0 3 5,1-2-5,0-1 4,1 0 1,3-3-2,3 1 0,-2-2-1,0 2 0,3-3 0,-1-3 0,3-4-1,-2 0 3,-2-2 0,4-1-2,-4-3 5,5 1-7,-3-1 2,-1-2 0,4-2-6,-1-2 3,4 0-1,-14 0-3,17-2 6,-3-2-3,-5 1 1,0-6 4,1 5-3,-4-4 5,1 4-4,0-4-2,2 3 2,-9 5-2,10-6 6,-10 6-6,9-5 4,-9 5-1,5-6 2,-5 6-12,0 0 4,0 0-4,0 0 3,0 0 1,0 0 0,8-4-3,-8 4 3,0 0 2,0 0-1,0 0 5,12 9-3,-12-9 2,7 3 3,-7-3-6,9 6 2,-9-6-1,7 6 3,0-3-5,-7-3 3,11 5 2,-11-5 0,13 0-3,-13 0 2,19-4-2,-10 3 0,-9 1 1,20-9 0,-8 3-6,-1-4 8,-2-2-11,1 2-2,1-4 1,2-4 0,-1-3-1,-1 2 2,1-2-3,-6-1 3,4-5-3,-3-4 6,-2-2-5,-2 9 4,-3 0 2,0-2 11,-2 5 3,0-1 2,-1 8 2,0 1 3,-1 2-8,2 0 3,-3 4-13,5 7 1,-4-13 3,4 13 0,-6-6-4,6 6 0,0 0 4,0 0-2,-18 23 5,13-9-4,1 6 2,-1-5-4,1 7-4,2 1 6,4 0-2,-2 3 3,4-2 7,-2 2-10,2-2-4,-1 3 1,0-3 6,-1 2 3,4-1-1,-6-3-1,1 1-4,2-1 3,-2-1-4,-1-6 13,1-2-11,-1 2 1,0-5-17,3 2-8,-3-12-14,0 17-16,0-11-13,0-6-3,0 0-4,1 10-13,-1-10-37,0 0-79,0 0-220,0 0 98</inkml:trace>
          <inkml:trace contextRef="#ctx0" brushRef="#br0" timeOffset="206047.0007">19069 7752 80,'7'-6'131,"-7"6"-7,8-10-8,-8 10 3,7-9-11,-7 9-6,5-7 3,-5 7-13,5-5-3,-5 5-2,0 0-16,6-6-1,-6 6-10,0 0-3,0 0-7,0 0-4,0 0-13,5-6 9,-5 6-2,0 0-7,0 0 0,0 0-1,0 0-5,0 0 1,0 0-7,-15 23-4,9-12 1,-1-2 2,0 3-5,-1 0-2,0 1-6,1-1 4,1 0-5,0 0 4,4 5-3,-1-3 5,0 1-5,3-3 0,2 4 5,-1-1-8,6-2-3,1 0 6,1-4-3,2 1 1,1-1 0,1-2-2,3-5-3,7 5 5,3-5-11,0-1-2,1-4 2,1-1-4,7-7 2,-3-3-12,-1 1 10,3-3 4,-11 1-4,-3 0 2,-2-4 5,-1 1-2,-5-1 3,0 2 3,-4 2 2,-3 3 3,0-2 0,-1 2-1,-4 0 4,-2-1-5,2 13 1,-7-15 1,0 2 0,1 7-3,-2 3 0,-4-4-5,-3 4 5,0 3-8,-1 0 4,0 3 0,1 0 0,-1 3-3,1 1 4,3 3 5,2 0-9,-1-1 0,3 3 2,2 0-3,1 0 6,1 1 0,3-3 2,-1 3-9,4-1 8,-1-3-1,3 4-4,1-3 5,1-3-1,2 1 7,3 2-7,-1 0-1,0-2-21,0-2-12,4-3-12,-2 0-28,3-1-35,-3-1-24,-12-1-123,17-9-275,-10-3 123</inkml:trace>
        </inkml:traceGroup>
        <inkml:traceGroup>
          <inkml:annotationXML>
            <emma:emma xmlns:emma="http://www.w3.org/2003/04/emma" version="1.0">
              <emma:interpretation id="{1D1ED511-F8B2-4BC4-8F9E-40C973875475}" emma:medium="tactile" emma:mode="ink">
                <msink:context xmlns:msink="http://schemas.microsoft.com/ink/2010/main" type="inkWord" rotatedBoundingBox="21717,9910 24798,9856 24818,10997 21737,11051"/>
              </emma:interpretation>
              <emma:one-of disjunction-type="recognition" id="oneOf31">
                <emma:interpretation id="interp154" emma:lang="en-IN" emma:confidence="0">
                  <emma:literal>electrical</emma:literal>
                </emma:interpretation>
                <emma:interpretation id="interp155" emma:lang="en-IN" emma:confidence="0">
                  <emma:literal>Electrical</emma:literal>
                </emma:interpretation>
                <emma:interpretation id="interp156" emma:lang="en-IN" emma:confidence="0">
                  <emma:literal>electric</emma:literal>
                </emma:interpretation>
                <emma:interpretation id="interp157" emma:lang="en-IN" emma:confidence="0">
                  <emma:literal>electrized</emma:literal>
                </emma:interpretation>
                <emma:interpretation id="interp158" emma:lang="en-IN" emma:confidence="0">
                  <emma:literal>electrised</emma:literal>
                </emma:interpretation>
              </emma:one-of>
            </emma:emma>
          </inkml:annotationXML>
          <inkml:trace contextRef="#ctx0" brushRef="#br0" timeOffset="207232.0926">20348 8012 14,'0'0'137,"0"0"-15,0 0-3,0 0-5,0 0-4,0 0-20,0 0 0,0 0-2,0 0-2,0 0-5,0 0-12,0 0-3,0 0-8,0 0 0,0 0-8,0 0-4,0 0-4,0 0 0,21-22-8,-15 16-4,0-2-2,2 1-6,-1 1-1,3-5 0,-1 2-2,6-8-3,-5 5 0,2 0 0,2-4-2,-2-2-3,-1 3 2,1-4 0,0 2 2,-3 2 0,1-4 3,-4 6 0,1 1 4,-2-3 1,1 3 4,-6 1 4,0 2-10,0 0 6,0 9-1,-6-16-4,5 7-7,1 9 1,-11-8-5,6 3-4,5 5 6,-15-3-8,15 3 1,-17 6-1,5 0-3,0 2 8,-1-1-10,1 4 0,-2 5 2,0 1-4,4 0 2,3-2 0,4 0 1,-2 4 4,1-4-6,4 3 1,1 0-2,2 1 4,2-6-2,-2 3 0,4-5 0,2 0 0,0-3-2,3 1 3,3-3 1,-1 0-2,2-2-2,1-2 4,-1-2 4,10-2-6,-5-4 0,-4 1-4,6-5 2,-3 0-6,6-6 6,-1-4-3,-6 0-3,7-4 1,0-5-2,-6 0-3,-2-2 2,3 0-5,-6-4 4,1 0 2,-4 1-8,0-3 2,0 1 2,-4 2 5,-2-2-1,-2 0 7,-3 11 7,-4 0 4,1 2-4,-1-1 6,-2 3-5,-1 5 5,2 0 1,-1 4-1,-2 2-4,2 0-3,2 1 1,3 9-3,-5-12-4,1 6-2,4 6 0,0 0 1,0 0 1,0 0 2,-24 19-5,17-3 9,0 6-6,1 1 10,2 10-5,-4 0 2,2-2-6,6 3 7,2 0-4,-4-1-1,4 1 7,3-2-5,2 0 1,-2 0 0,0-8-4,-1 12 6,4-13-1,3 9-6,-4-11 10,-2 1-4,1-4-2,0 2 1,2 0-18,-2-4-11,0 0-14,0-4-19,3 0-21,-1 0-14,1-2-34,0-1-36,-4-3-88,-5-6-271,16 2 120</inkml:trace>
          <inkml:trace contextRef="#ctx0" brushRef="#br0" timeOffset="207532.4275">20993 7881 39,'8'-13'134,"-2"6"-1,0-1-12,0-2-4,2 0-3,-1 1-7,4-1-5,-6 3-14,5-4-2,-2-3-12,2 2-5,0 0-6,-1-3-3,-1 3-7,3-8-2,-4 6-1,3-6-5,-4 4-7,-1 2 2,-2 0 6,1 1 2,-4 2-5,1 3-2,-1 8-11,-1-16-2,1 16 3,-4-12-4,4 12-6,-7-9-2,7 9-6,-11-5 0,11 5 0,0 0-5,-29 11 0,21-1-4,-4-3-2,1 7 6,-1-1-6,1 0-1,3-1 4,-1 9-3,1 0-8,2-5 14,4 4-1,-1 2-5,3-7 0,0 1-6,4-3-7,1 0-11,3 1-4,2 0-9,3-4-7,6 1-19,4-3-14,0 0-19,3-7-34,3 0-124,-1-2-273,5-6 120</inkml:trace>
          <inkml:trace contextRef="#ctx0" brushRef="#br0" timeOffset="207982.4903">21493 7623 42,'-14'-8'135,"7"6"-15,7 2-9,-17-4-7,6 6-11,11-2-8,-24 3-4,12 2-11,1-1-5,-1 4-3,2-2-22,0 2 10,1 0-7,1 0-9,-3 3 6,4 0-7,1 1-2,2-2-4,1 3-2,-1-4-2,4 0-2,0-9 3,0 16-1,4-4-15,-1-6 12,2 0 0,-5-6-5,16 6 1,-8-5-2,6 2 5,0-3-15,1-4 3,5 1-8,0-3 0,3-3-2,1-1-11,-1-2-3,1-3-9,3-7-1,4-2-2,-6-3-2,1 4-2,-4-7 10,-3-4-5,-3 2 19,-4-2-2,2-1 1,-8 3 9,0-5 5,-1 3 7,-4 9 19,-1 1 7,2 0-12,-4 3-7,1 5 3,-2 1 5,1 1-9,-2 5 15,4 9-5,-2-15-7,2 15-3,-4-10-5,4 10-2,0 0-2,0 0-2,0 0 4,0 0-2,-22 19 0,16-3 1,1 3 2,-2 6 0,-1-2 5,1 7-3,5-4-4,-1 7 3,2-2 7,1-6-1,-2-1-7,5 1-4,2-1 3,-5 1 1,6-1-2,1-1 4,-2 0-15,4-1 5,-1-1 8,-1-2-4,-2-5-10,1 2-18,-4-5-17,2-2-12,2 4-34,-1-6-17,-4-1-31,-1-6-95,2 9-245,-2-9 109</inkml:trace>
          <inkml:trace contextRef="#ctx0" brushRef="#br0" timeOffset="208394.4025">21683 7693 19,'3'-7'186,"-3"7"-10,4-11-10,-4 11-9,10-8-14,-4 1-8,0 2-13,5 1-15,1 0-6,3 2-10,2-4-12,-2 4-4,7 1-11,-5-2-7,7 3-9,-5 0-1,4 0-8,-2 3-2,-4 0-6,6 0-1,-8 2-6,2-1-4,-3 0 2,1 1-3,-2 5-5,0-3-1,-3 2-5,-2-4 2,-1 1-3,-2 0-7,0 0-7,-5-6-1,4 15 1,-4-15-6,2 8 7,-2-8-1,0 0 3,-8 16-4,2-12 6,0 2 1,-3-3-7,9-3 7,-12 9 1,12-9-2,-9 0 3,9 0 1,-8 4-5,8-4 4,0 0-1,0 0 2,0 0 0,-12-10 2,12 10-1,0 0-6,7-22 2,2 11-4,4-2 0,-2-1-1,5-2 3,2 3-3,-2-1 0,-2 4-8,0 1 7,-1 0 6,-1 3 2,0-1 0,-1 2-4,-4 3-3,-7 2 8,16-4-12,-9 3 0,-7 1 6,17 5-6,-10-3 7,-2 3 3,0 2-2,1-1 7,-1 0-5,-1 2-4,-4-8 0,8 17-6,-6-9 3,2-1-16,-3 1-8,-1-8-18,3 11-9,-3-11-6,2 11-16,-2-11-12,0 0-28,-6 9-105,6-9-243,-11 0 107</inkml:trace>
          <inkml:trace contextRef="#ctx0" brushRef="#br0" timeOffset="208795.6165">22184 7452 95,'0'0'104,"0"0"-11,0 0-17,0 0-14,0 0-16,0 0-18,0 0-12,0 0-27,0 0-28,0 0-40,0 0-85,6 40 38</inkml:trace>
          <inkml:trace contextRef="#ctx0" brushRef="#br0" timeOffset="209472.3671">22515 7530 78,'0'0'189,"0"0"-12,7-7-8,-7 7-17,0 0-22,0 0-3,0 0-10,0 0-15,0 0-10,0 0-15,0 0-6,0 0-4,0 0-16,-35 1 2,23 5-10,-3 2-5,-2 1-2,-3 1-6,8 0 1,-3 2-5,-2 1-4,2-2-8,7 1 5,-3 2-4,4-1-3,2-1 1,2 0 3,1-1-5,2-1-4,0-10 1,10 18 2,-4-9-14,6 1-5,2-2-7,9 2-12,1-4-3,3 0-16,9-2 0,3-4-10,-1-4-18,-1-1-15,1-1 7,1-1 0,-2-5 1,-2 2 7,3-5 1,-6-1 6,3 0 10,-6-6 11,-6 7 16,1-7 7,-7 6 18,4 0 17,-12 5 15,-1 3 4,-5-1-1,-1 2 5,2-2-2,-4 9 3,0-16 3,0 16-11,-9-12 1,9 12-3,-17-6-2,6 6-3,-4 0 2,15 0-3,-24 3-7,7 0 5,5 3-2,-2 0-8,2 1 1,-3 0-2,3 1 0,2 1-1,-3 1 3,4-2 5,1 2-6,1-3 1,-1 2-4,6 1 2,-5-3-5,4-1 4,3-6-7,-5 11 0,5-11-4,-3 11-4,3-11 6,0 0-6,0 0-2,8 11-10,-8-11 6,12 0-7,-12 0 6,15-2-14,-15 2 15,15-9-14,-5 4 8,3-1 3,-4 0 2,-1 0 9,-3 1-2,-5 5 0,12-7 5,-12 7-3,7-4 9,-7 4-7,8-6 1,-8 6 2,0 0-1,0 0 3,0 0-4,0 0 4,6 17 4,-6-17-12,2 12 14,-2-2-2,0-10 7,-2 12 4,2-12 2,4 15-5,-4-8 2,5 1-1,-2-1 7,-3-7-23,5 12 20,-1-8 6,-4-4 2,11 8-2,-5-7 3,-6-1 3,20 1-6,-10-1 1,3-2-2,5-3-4,-4-1 0,7-3-12,-4 2 9,4-2-3,2-5 4,7-6-6,-5 0 1,5-2-1,-4-4-1,0-1-1,-5-1-8,-1-3 1,1-4 1,-1 0 0,-3-4-8,-2-1-3,-3-2-4,1 1 0,-3-3 2,-5 4-5,2-2 4,-2-1-2,-5 4 7,-3-2 6,1 3 3,-5 14-1,2-7 16,-1 9-2,0 3-1,0 6-4,1 1-4,1 3 2,4 9-5,-8-7 2,2 3-3,6 4-3,0 0 7,-20 12-7,8 2 7,3 2 10,1 6-2,-4 12 3,2-2 1,2 9-11,3-1 13,-2 1-3,5 3 1,-1 0 0,3-1-1,5-1 1,-1 1-5,2-2-4,2 0 4,4-3-3,-4-2 2,4-1 3,5-3-2,-2-4 0,0-3-4,-3-3-4,-1-4 4,3 2-1,-4-4-17,0 4-18,0-7-16,-2-2-33,-1-2-27,-2-2-44,0-1-91,-1 0-258,-4-6 114</inkml:trace>
        </inkml:traceGroup>
      </inkml:traceGroup>
    </inkml:traceGroup>
    <inkml:traceGroup>
      <inkml:annotationXML>
        <emma:emma xmlns:emma="http://www.w3.org/2003/04/emma" version="1.0">
          <emma:interpretation id="{3DD2FB68-E7CE-46A1-8951-DFC63461F21B}" emma:medium="tactile" emma:mode="ink">
            <msink:context xmlns:msink="http://schemas.microsoft.com/ink/2010/main" type="paragraph" rotatedBoundingBox="2197,11542 13788,11692 13770,13103 2179,129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3409C08-56C7-431C-996D-A3BD10ECD3D0}" emma:medium="tactile" emma:mode="ink">
              <msink:context xmlns:msink="http://schemas.microsoft.com/ink/2010/main" type="inkBullet" rotatedBoundingBox="2188,12266 2339,12268 2335,12538 2185,12537"/>
            </emma:interpretation>
            <emma:one-of disjunction-type="recognition" id="oneOf32">
              <emma:interpretation id="interp159" emma:lang="en-IN" emma:confidence="0">
                <emma:literal>•</emma:literal>
              </emma:interpretation>
            </emma:one-of>
          </emma:emma>
        </inkml:annotationXML>
        <inkml:trace contextRef="#ctx0" brushRef="#br0" timeOffset="215016.7003">950 9247 82,'0'0'235,"0"0"-15,-20-12-14,20 12-12,0 0-11,0 0-14,0 0-10,0 0-13,-5-6-11,5 6-13,0 0-11,0 0-9,0 0-14,0 0-8,0 0-7,0 0-11,0 0-6,0 0-7,0 0-6,0 0-7,0 0-10,0 0 0,0 0 0,0 0-4,0 0 0,0 0-4,12 24 2,-12-24-4,5 22-7,-2-9-4,-3 1-4,0 2-3,-3-3 4,-2 4-7,-3 2-2,1-4-8,-2 2-2,-3 3-12,-2-6-14,-2 2-16,4-3-25,-1-1-18,2-4-29,2-1-35,-2-1-182,-3-3-376,9-3 167</inkml:trace>
      </inkml:traceGroup>
      <inkml:traceGroup>
        <inkml:annotationXML>
          <emma:emma xmlns:emma="http://www.w3.org/2003/04/emma" version="1.0">
            <emma:interpretation id="{89AFF132-EF89-4D76-8576-06FCB8966830}" emma:medium="tactile" emma:mode="ink">
              <msink:context xmlns:msink="http://schemas.microsoft.com/ink/2010/main" type="line" rotatedBoundingBox="2919,11551 13788,11692 13770,13103 2901,12962"/>
            </emma:interpretation>
          </emma:emma>
        </inkml:annotationXML>
        <inkml:traceGroup>
          <inkml:annotationXML>
            <emma:emma xmlns:emma="http://www.w3.org/2003/04/emma" version="1.0">
              <emma:interpretation id="{CC35A55F-09E9-4374-AC28-A2BC6D95E7A1}" emma:medium="tactile" emma:mode="ink">
                <msink:context xmlns:msink="http://schemas.microsoft.com/ink/2010/main" type="inkWord" rotatedBoundingBox="2919,11551 7326,11608 7313,12625 2906,12567"/>
              </emma:interpretation>
              <emma:one-of disjunction-type="recognition" id="oneOf33">
                <emma:interpretation id="interp160" emma:lang="en-IN" emma:confidence="0">
                  <emma:literal>mechanical,</emma:literal>
                </emma:interpretation>
                <emma:interpretation id="interp161" emma:lang="en-IN" emma:confidence="0">
                  <emma:literal>mechanical;</emma:literal>
                </emma:interpretation>
                <emma:interpretation id="interp162" emma:lang="en-IN" emma:confidence="0">
                  <emma:literal>mechanical.</emma:literal>
                </emma:interpretation>
                <emma:interpretation id="interp163" emma:lang="en-IN" emma:confidence="0">
                  <emma:literal>mechanicals</emma:literal>
                </emma:interpretation>
                <emma:interpretation id="interp164" emma:lang="en-IN" emma:confidence="0">
                  <emma:literal>Mechanical,</emma:literal>
                </emma:interpretation>
              </emma:one-of>
            </emma:emma>
          </inkml:annotationXML>
          <inkml:trace contextRef="#ctx0" brushRef="#br0" timeOffset="215172.3834">1524 9050 48,'0'0'54,"0"0"2,0 0-9,0 0-3,0 0-3,0 0 6,0 0-6,0 0-1,0 0-3,0 0 0,0 0 3,0 0 1,0 0-5,0 0 3,0 0-5,0 0-2,0 0 0,0 0-1,0 0-9,0 0-1,0 0 9,0 0 1,0 0-3,0 0 9,0 0-14,0 0 9,0 0-10,0 0 11,0 0-10,0 0-10,0 0 7,12-6 5,-12 6 6,0 0-9,0 0-7,3-10 4,-3 10 5,0 0 4,2-13 0,-2 13 8,0 0 0,6-9 5,-6 9-3,2-6 5,-2 6-1,2-9-2,-2 9-10,0 0 11,0 0-3,0 0-1,4-11-1,-4 11 1,0 0-3,0 0-5,0 0-13,0 0 3,0 0-6,0 0 1,0 0-4,0 0-2,0 0 2,0 0 0,0 0 4,5 24 1,-4-9-4,3-3-3,-2 4-3,-1-3-2,3 8 5,-2-4-4,2-2 4,-3 1-2,0 0-1,2-1 2,0 1 0,-3-4-6,2 1 7,0 0-4,-1-4-10,0-2-6,-1-7 6,4 16-8,-4-16 7,2 8 0,-2-8 8,0 9-1,0-9 2,0 0-3,0 0 1,0 0 2,0 0 0,0 0 0,0 0-2,9-27 0,-6 15-1,1-4-5,2-6-3,0 3 2,-1-4 2,-2 1-9,2 1 10,2-1-3,-2 6 1,1 0 8,-1 1-1,0 4 2,-2-2 0,1 5-14,0 0 16,-1 0-5,-3 8 1,6-9-7,-6 9 3,11-3 1,-11 3-2,0 0 4,23 16-2,-15-4 0,1 1 0,3 4 2,-1 1 4,-4 3-3,1-3-2,1 2 3,-1-2-4,-1 2 3,-2-4-3,-1 0 0,-1 1 2,1-3-4,-3 1-1,1 0-1,-2 1-2,2-6-6,-4 5 8,0-8 1,2-7-3,-1 15-5,1-15 8,0 12-4,0-12 4,0 0-2,-1 10 1,1-10 4,0 0-3,0 0 5,0 0 2,0 0-7,-16-21 2,16 9 3,1-3-7,-1 0 6,3-9-9,-2 4 7,2-4-3,2-1 1,4 2 8,0 1-8,0 1 3,0 1 3,1 5 7,2 3-1,-4 0-4,1 2-2,-1 3 0,2 4 1,-2-4-5,1 2 3,-1 4-4,-8 1-1,16 5 6,-8-3 1,0 6-2,-2-1 3,3 4-5,-2 0 7,1 2-8,-3 2 3,0-1-7,1 0 8,-2 2-5,-2 0 8,3 0-4,-3 1 0,2-3 0,0 2-13,-1 0-13,-3-4-13,5 1-25,-3-1-17,0-2-25,0-3-143,-2-7-268,-2 12 118</inkml:trace>
          <inkml:trace contextRef="#ctx0" brushRef="#br0" timeOffset="215762.1727">2132 9270 75,'0'0'114,"0"0"-7,8-7-3,-8 7-4,10-6-4,-10 6-12,8-10 7,-1 4-15,3-3-4,-4 1-11,4-2-4,1 1 6,-1-2-7,-4 0 1,5 0-3,-2-4-1,-2 2-2,0 3 0,-1-5-1,1 3 3,-2-1-2,1 1-2,-5 2-5,2 1-1,-2-1 0,-1 10-5,0-17 3,0 17-5,-5-17 2,5 17-8,-6-13 1,6 13-1,-6-6 0,6 6-9,-11-6-4,11 6-3,-15 3-1,15-3-2,-21 12-7,13-1 7,-4 0-4,2 0 0,-2 1 1,4 4-4,-1 2-2,1 1 3,4-1-4,1-3 3,0-1-5,1 6 2,2-5-4,1-2-5,3 5-5,2-6-13,0 0-4,2-2-10,4 2-5,0-3-10,4-2-17,-1-1-4,3-3-8,6-6-13,0 2-9,0-4-14,-1-1-10,-2-1-80,2 1-226,-4-5 101</inkml:trace>
          <inkml:trace contextRef="#ctx0" brushRef="#br0" timeOffset="216226.9285">2506 9131 67,'3'-8'113,"-2"0"6,2-4 1,-3 0-2,0 12-5,0-19 2,-3 7-10,3 12-3,-1-13 7,1 13-5,-3-13-3,3 13-5,-4-9-9,4 9-9,0 0-7,-6-9-8,6 9-10,0 0-5,-16 4-4,16-4-4,-14 11-6,5 0 0,-1 0-3,0 1 3,-2 5-4,1 2-4,0-4-2,4 0-3,1 7-6,-1-3-5,2-5 3,2 2 0,-1 4-5,4-7 6,1 0-6,2-1-2,1 2 0,4-3-1,1-1-5,2-3 1,0 0-1,2-3-3,1-2 0,3-2-3,2 0 0,2-6-2,3-1-6,1 0-2,-3-7 1,8-7-6,-1 2 1,-4-2 5,4-5-2,-9-1-3,2-3 3,-4 2 0,-4-6 1,0 6 1,-5-5-2,-3 0 1,-2 0 6,-4-1 3,2 4-2,-6-1 1,2 6 5,0 4 2,-7 1 2,5 1 4,-1 5-1,0 3 6,1 2 2,1-1 12,3 10-6,-5-12-5,5 12-2,-6-10-3,6 10-3,0 0 1,0 0-2,0 0-4,0 0 2,-13 34-4,13-14 4,1 8 0,1 6-2,-1 4 0,3-7 3,1 6-2,2-3 2,-2 0 3,-2-10-2,6 8-7,-2-9 3,-1 9 6,-1-10-6,0-2 5,2 1-4,-4-7 0,2 2-1,0-2-1,1-2 1,-2-4 0,-2 0-3,2 0-6,-1-2-5,-3-6 9,5 8-3,-5-8 3,6 6 3,-6-6-5,0 0 0,0 0-4,0 0 3,23-15-7,-15 5 5,1-1-5,2-2-5,-2-4 1,3-3-4,3 3 12,-6-3-9,2 8 3,1 0 3,2-3 0,-4 4 10,1 3-7,0-1 4,-3 5-4,-2-2 12,-6 6-5,15-3 4,-7 3-6,-8 0 6,16 2-3,-10 3-2,2 1 1,-2 0 10,1 3-1,-2 1 11,2 2-5,4 3-1,-7-3 2,-3 4-12,6-3 8,-6 3 4,2 0-10,-2-3 6,5 2-1,-4 0-2,2-5-2,3 2 5,-3-2-14,1-1-12,5 1-3,1-3-14,2-1-6,4-1-15,-1-5-6,7-2-8,-1-1-11,3-2 2,1 0-11,-4-2-4,0-3-5,-1 3-85,-1-4-198,-2-1 87</inkml:trace>
          <inkml:trace contextRef="#ctx0" brushRef="#br0" timeOffset="217297.864">3470 9217 498,'12'-10'-11,"0"-1"23,-1 1 6,0 0 13,-3-1 1,0 2 6,-2-3 9,-2 5 8,-1-1 7,-1-2 0,-2 10 6,1-16 2,-1 4 6,0 12 1,-3-16-2,2 7-4,-1-3-6,-4 5 2,6 7-5,-8-15-7,1 11 2,-2-5-9,9 9-7,-14-5 6,6 1-8,8 4-4,-21 4-6,9 1 0,0 3-3,0 1-1,0 2 0,-1 2 2,1 3-3,0 6 1,4-4-10,-1 3 2,1 1-5,0-2-3,1 1 3,4 1 0,1-6-3,0-1-1,2-2-2,0 3-2,4-2-6,-4-6-2,6 6 0,-2-7 0,0-2-1,4 0-1,1-1-2,-1-2-1,-8-2-13,22-2 10,-10-1-2,1-3-5,-1-4 5,0 1-3,0 0 5,0-2 1,-2-4 0,-1-3-1,3 1 4,-4 5 1,-2-1-3,-2 5 4,0 0 4,-3-1 5,-1 9 4,5-12-3,-5 12 11,4-7-5,-4 7-3,0 0 0,2-10-7,-2 10-3,0 0 1,0 0-4,0 0 3,0 0 3,0 0-3,0 0 2,0 0 1,0 0-2,17 16 2,-17-16 1,8 10-4,-4-4 1,0 1 4,-4-7-5,8 10 6,-1-7-1,-7-3-2,12 9-3,-5-6 0,-7-3-10,16 3-3,-16-3-8,16 0-9,-16 0 8,16-3-5,-7-1-5,-2-2 13,4-2-4,-3 1 2,1-3 0,-3-1 7,2 0-1,-2-1 1,1-2 7,-2 0 0,0 0 7,0 2 13,-2 0 7,1 2 3,1 0 3,-4 3 3,-1 7 1,7-12-1,-7 12-7,3-8-3,-3 8-4,0 0-3,4-6-1,-4 6 2,0 0-1,0 0-1,0 0-2,13 25 1,-9-13-3,-4-2 5,4 6-3,-1-2 4,1 2 1,-3-2-5,2 1 1,0-1 0,-2 1-3,2-2 1,1-1 4,-2 0-6,-2-2-1,2 0 0,-1-2 3,-1-8-3,3 15 0,-2-9 2,-1-6-6,4 12 4,-4-12-1,4 8 2,-4-8 1,0 0 3,0 0 0,3 7-5,-3-7-1,0 0 2,0 0-5,0 0 2,8-23-1,-4 13-7,-2-1 2,5-3-1,-2-1-7,1 0 0,1 1 4,-2-3 0,2 3-2,1-1 6,0 2 0,-3 0-1,2-2-3,2 6 4,-2-2-1,1 0 0,-1 4-5,-1 2 9,2 0 7,-8 5-1,15-5-2,-15 5-5,16 4 1,-16-4-2,15 8-1,-6-1 10,-1 5-5,3-2 1,-4 2 4,-3 0-7,2 1 2,-3 0 2,-2 2-6,2-1 12,-1 0-5,-2 0 3,0 0-1,0-1 0,2-1-6,0-2-5,-1-1 7,-1-9 2,4 15-3,-1-9-1,-3-6 2,0 14 6,4-11-6,-4-3 2,6 5-7,-6-5 0,16-1 7,-16 1-10,20-7 11,-7-2-9,-1 2 3,-2-3-5,1-2-3,4-3 6,0-1-2,-6 4 4,8-7-5,-7 0 5,0-1-15,8 1 8,-3 1 26,-3 2-6,5 1 11,-6 6 4,1-4 0,0 6 2,-5-2 0,3 1-1,-3 3-3,-4-1-1,-3 6-2,10-9-5,-4 6-4,-6 3-4,0 0 2,0 0 1,19 7 1,-17 2-1,4-2 0,-4 4 3,-2 1-1,2 2-1,-2 2 0,2-1 6,-2 0-4,0 1-1,0 4-6,0-2 2,0-2 1,0 5-1,0-8-3,2 0-4,-1 2-13,-1 1-15,0-8-18,1 6-12,3-7-33,-4-7-8,0 12-10,0-12-26,0 0-133,-5 10-288,5-10 128</inkml:trace>
          <inkml:trace contextRef="#ctx0" brushRef="#br0" timeOffset="217441.9701">4317 8944 87,'0'0'166,"0"0"-20,0 0-25,0 0-16,3-13-12,-3 13-18,0 0-17,0 0-34,0 0-14,12 0-37,-12 0-30,0 0-77,0 0-145,0 0 65</inkml:trace>
          <inkml:trace contextRef="#ctx0" brushRef="#br0" timeOffset="218369.2388">4743 9091 25,'8'-9'212,"-2"3"-12,-2-1-10,-4 7-15,8-13-9,-3 7-11,-5 6-9,2-9-8,-2 9-16,2-10-6,-2 10-6,0 0-7,0 0-5,0-12-12,0 12-4,0 0-12,0 0-6,-9-9-9,9 9-6,0 0-7,-18 2 0,18-2-6,-12 9-4,4 0-4,-1-1-2,-3 6-5,4-2 1,-4 5-6,6-1 0,-4 3-1,6 2-1,1-2-6,-4 1 3,6 2-5,1-3-6,0-1-3,3-2-5,5-1-4,-2 0-5,2 0-6,1-4-7,3-3-4,2 1-7,1-4-3,8 2-3,4-2-3,-2-4-8,-1-2-13,4-1-25,-1-6 19,0 1-4,5-6-7,3-1 11,0-4-8,-2-4 8,0-3 9,-4 0 5,-2 0 1,-4 0 13,-2-3 7,-8 8 6,-3 5 19,-2-3 13,-1 6 11,-5-2 21,1 2-1,-3 4 7,3-1-3,-3 9-6,-6-15-6,6 15 4,-6-12 0,6 12 3,-8-4 1,8 4-6,-15-3 9,15 3 5,-14 7-1,2 2-4,3 0 8,0 4-15,-2-1 0,3 1 1,-2 1-2,2 1-6,2-3-3,-1 4-5,-1-4 5,5 0-2,-2 0-3,1 2-4,3-5 3,1-9 2,-2 16-3,0-10-5,2-6-5,0 0 2,2 16-9,-2-16-1,3 4-4,-3-4-2,0 0-4,16-1 8,-16 1-10,13-9 11,-7 0-6,3 2 1,-1-3 1,-1-2-6,-2 3 11,1-1-6,0 4 4,-3 0-6,-3 6 5,7-10 4,-7 10 3,8-4-10,-8 4 8,0 0-18,0 0 21,0 0 1,0 0 5,9 14-3,-9-14 8,3 16-3,-1-5 6,1-1-4,-3 3 5,3-4 1,-1 1-2,1 2 4,1-2 5,-4-10-5,6 15 9,-1-8-9,-2-1-3,3 0 9,-6-6 2,10 10-1,-5-8 3,-5-2-3,12 4 1,-12-4-2,18-4 1,-5-2-6,2-2-3,-1 0 7,7-4-5,-7-3-4,4 0 3,0-4-2,5-5-2,-5 2-1,4-12 3,-1 2-3,-7-1-4,-2 3 6,-1-6-4,-2-2-1,-3-3-3,-6 7 0,3-3 3,-9-1-5,3 0-3,-2 4 3,-4 2-2,1 7 5,-4 3-2,5 6 12,2 2 0,-10 2-6,12 0 2,-2 2-3,-2 8-5,7 2 0,-16-4 5,16 4-2,-15 17 4,9-2-3,-2 4-1,-1 3 7,3 11 1,-1 0-3,-4 2 2,9 5 3,-1 1 1,2 0-4,-2 2 2,3-4-9,0-2 8,0 1-1,3 0-5,1-1 9,-2-3-4,1 0-6,5 1 4,1-3-4,-5-6-20,2-2-10,2 1-31,1-2-13,2-2-18,4 1-31,-3-6-37,-2 2-104,3-5-283,1-4 124</inkml:trace>
          <inkml:trace contextRef="#ctx0" brushRef="#br0" timeOffset="218553.3733">5869 9337 190,'0'0'190,"10"-4"-18,-10 4-13,0 0-16,9-2-12,-9 2-7,11 10-10,-11-10-13,12 16-6,-7-6-13,-2 4-4,1 3-10,-1-1-5,-3 3-3,0 2-3,0-5-11,-3 0-17,-1 3-19,-1-4-22,-3 0-36,-2-1-45,1-2-65,-6-2-110,4-3-288,-3 0 128</inkml:trace>
        </inkml:traceGroup>
        <inkml:traceGroup>
          <inkml:annotationXML>
            <emma:emma xmlns:emma="http://www.w3.org/2003/04/emma" version="1.0">
              <emma:interpretation id="{9D2B872F-EE4C-459C-B386-10A0421C2438}" emma:medium="tactile" emma:mode="ink">
                <msink:context xmlns:msink="http://schemas.microsoft.com/ink/2010/main" type="inkWord" rotatedBoundingBox="8113,11684 11266,11724 11249,13070 8096,13029"/>
              </emma:interpretation>
              <emma:one-of disjunction-type="recognition" id="oneOf34">
                <emma:interpretation id="interp165" emma:lang="en-IN" emma:confidence="0">
                  <emma:literal>magnetic</emma:literal>
                </emma:interpretation>
                <emma:interpretation id="interp166" emma:lang="en-IN" emma:confidence="0">
                  <emma:literal>magneto</emma:literal>
                </emma:interpretation>
                <emma:interpretation id="interp167" emma:lang="en-IN" emma:confidence="0">
                  <emma:literal>magnets</emma:literal>
                </emma:interpretation>
                <emma:interpretation id="interp168" emma:lang="en-IN" emma:confidence="0">
                  <emma:literal>magnehe</emma:literal>
                </emma:interpretation>
                <emma:interpretation id="interp169" emma:lang="en-IN" emma:confidence="0">
                  <emma:literal>magnetri</emma:literal>
                </emma:interpretation>
              </emma:one-of>
            </emma:emma>
          </inkml:annotationXML>
          <inkml:trace contextRef="#ctx0" brushRef="#br0" timeOffset="221692.13">6730 9053 120,'-4'-9'204,"4"9"-13,-3-10-22,3 10-14,0 0-16,0 0-17,-3-14-8,3 14-14,0 0-12,0 0-9,0 0-9,0 0-12,0 0-5,0 0-4,0 0-6,0 0-4,18 32-1,-15-19-5,-1 4-2,2-1-7,2-1 2,-6 1-1,2 5-3,1-5-4,-3 0 2,7 4-7,-7-5 2,0-2-5,0-1 3,0-2-1,0 4-2,0-5-11,0-9-1,0 13-2,0-13 2,0 10 2,0-10 0,0 10 0,0-10 3,0 0 4,0 0-3,0 0-4,0 0 3,0 0 3,0 0-7,0 0-3,2-32 0,4 16 0,-4 2 1,1-8-4,4-1-1,1 1 5,1-1 0,2 1 0,-4 1 1,5 2-2,-7 6 3,3-2 3,2 5-2,-5-2 0,2 5-6,1 2 4,-2 1-2,-6 4-2,14-1 2,-14 1-1,14 7 2,-1 2-1,-8 1 1,4 1 0,-1 4 0,-2-3-2,0 7 6,0-1 0,0 1 1,-3-3-12,0 4 12,-1-3 1,1-3-7,-3 2-2,3 0 6,-2-4-3,-1 3 4,3-3-5,-3-2 9,0-2 2,0-8-18,-3 15 2,3-15 0,0 12 1,0-12 3,0 0 2,0 0 0,0 0-3,0 0-5,0 0 2,0 0-8,0 0-2,26-28 2,-17 11-3,2-2 1,1-3 3,0 1-3,1-1-7,5-10 5,-4 10 5,7-4 1,-5 6 3,-2 4-5,0 1 2,-2 4-2,-3 2 5,-3 3 5,2 0 7,-8 6-12,9-2 6,-9 2 2,0 0-4,0 0 4,17 11 2,-14-2-1,0 5 5,-3 1 7,0 1-8,0 2 10,0 0-3,0-2 4,0 0-1,0 4-4,0-4-5,5 5 8,-3-6-7,3-2 5,0 2-4,2-2-2,1 2 2,4-4 3,0 0-6,3-1-4,-2-3-2,5 2-18,4-7-3,0 2-13,1-4-3,1 0-2,-1-3-3,2-4-2,2-3-7,-2-1 14,-3-1 10,10-4-10,-9 0 8,1-3 5,-1 0 5,-9 3 5,4-5 9,2 3 23,-5 1-1,-3 1 22,-4 3 6,0 1 10,-7 2 6,5-2-5,-4 3 3,-2 9-7,0-15-3,0 15-9,-5-14 5,-2 8-5,-1 1 3,8 5-2,-17-2-5,6 2 1,-2 0 1,-2 4 1,-1 4-1,1-1-4,0 7-9,-2-1 4,-3 2-6,5 1 1,0-1-2,6 0 0,-3 2-4,1-1-5,4-1 7,2 0-6,2-5-3,-2 2 0,2-3-3,2 1-5,0 0 8,1-10-8,1 14-6,-1-14 0,4 10-3,1-5-1,-5-5-3,10 2-4,-10-2-10,0 0-2,28-12-10,-19 6-8,6-4-6,5-3-5,0-3 1,-1-2 9,4-7 5,-3 0 0,-3 5 1,3-10 8,-5 14 6,-4 4 4,-4-2 14,1 8 6,-4-3 5,1 2 1,-5 7-12,8-7-1,-8 7 1,4-5 6,-4 5-5,0 0 8,0 0-3,0 0 0,0 0 0,0 0 5,-3 32 4,3-23 5,0 4 0,0 1 5,3 0-4,0 1 7,-1-2 5,2 0-2,2-3-2,-1 2 3,5-3-6,-8 0 4,10-1-5,-1 0 7,0-2-5,3-2-4,1 1-7,1-1 12,2-7-5,4 1 1,4-2-3,1 0-2,0-2-4,-2 0 8,7-6-21,3-1 12,-5-3 2,4-2 0,-3-2 5,-4-2-2,-4 4-6,-6 4 6,2 0 14,-7 4 5,-4-1 11,0 5-1,-2-3-6,-2 3-2,-4 6-2,2-15-3,-2 15-2,0 0-2,-11-14-3,2 12-7,-2-1 1,-3 2 2,0 2-6,-3 4 3,2-3-4,-8 7 3,0 2-12,3 0 10,6-4-2,-4 8-5,6-6 8,0 4-5,0 0 0,4 2 0,3-5-5,-2 2 1,-1-2 0,5-1 0,-1 0 3,3 0 1,1-9-4,1 14 1,3-6-1,-4-8 6,8 10-4,-2-7-1,-6-3-1,16 3 3,-6-3-4,-10 0 0,25-3 3,-11 0-3,1-3-5,-2 0-1,4-1-3,0 0 6,-4-2-2,7-1-1,-3 4 0,-1-3-10,-2 2 12,-2 1-3,-2 0 0,-2 4 9,-8 2-5,17-4-15,-9 4 11,-8 0 0,15 0 4,-15 0 4,12 10-4,-1-4 4,-4 3-4,-1 3 1,0 1-2,-1 3 4,-1 6-1,1-3 1,1 7 0,-4 7 4,5 0-1,-6 2-4,3 0-2,-4 3 6,0 0-3,0-1 8,0-2-3,0 1 0,3 1-2,-3 0 0,7-3-1,-3 4 7,-1-1-5,1-2 7,0 0-8,-2-9 0,0-2 2,0 2 1,-2-7-2,-2-1 0,2-2 3,0-4-1,-3-3 1,2 0 4,1-9 2,-7 14-4,3-9 8,-4 0-8,8-5 2,-15 2 2,4 1 0,11-3-7,-26-11 7,8 3-1,-2-4 0,4-1 6,-3 0-2,-2-7 7,-2-4 1,-1-1 2,-2-3-4,9 0 1,-3-3-5,5 2-4,4 6 2,2-7-4,5-3-5,3-4-7,3 2-12,6 0-8,4 0-13,2-4 0,1-1-2,2 1-12,3 1-3,-1 4 22,-2 5-8,1 7 9,-5 1 5,3 3-6,-4 3 5,-4 3 7,6 0-3,-2-2 3,-3 4 4,2-2 2,-4 6 2,-1 2 2,0-2 4,-1 0-2,-5 6-1,9-7 1,-9 7 1,6-5 0,-6 5 3,0 0 6,0 0-1,0 0-1,0 0-16,14 13 10,-14-13 8,0 13-11,3-7 7,-3-6-4,3 16 5,1-7 4,-1 0-8,-1 0 2,1 3 1,0-2 5,3-1-10,-2 1 7,-1-1-3,1-3 8,-1 1-5,-3-7-3,8 12 3,-7-7 1,-1-5-16,5 6 19,-5-6-2,0 0 1,6 9 1,-6-9-1,0 0 0,0 0-6,0 0 5,0 0 0,15-20-3,-11 13 6,-2-3 1,1-1-1,2-1 0,2 1 0,-2-1 3,-2-3-1,2 5 0,-1 2 9,2 1 0,-4-3 2,-2 10-2,11-12-6,-8 7 4,-3 5-4,4-8-3,-4 8-5,0 0-1,0 0 3,0 0-2,0 0 4,23 13-3,-23-13-4,5 10-7,-4 1 12,2-4 2,1 2-4,1 1 1,-3-4 0,2 4-3,2-1 3,0 0-2,-1-3 2,1 3-1,-2-2-4,4-1 1,-2 1 6,1-4-5,4 0 0,-5 0 5,-6-3-5,25 0 3,-13 0-6,4-1 2,-3-5-10,5 1-2,-5-2 5,6-4-7,-3-3 3,-4 5-5,0-4 8,0 5 0,-4 0-7,3-3 15,-6 4 8,4-3-1,-4 4-2,-5 6 7,4-10 1,-4 10-3,1-12-1,-1 12 2,0 0-6,0 0 0,0 0 4,0 0-4,-10-7 3,10 7 1,0 0-4,0 0-11,-28 15 10,18-9-3,-1 3 0,2 2 5,0-1 0,3 2-3,-1-2 3,4 5-4,-1-2 3,3 0-3,-2-5-1,3 3 3,0-11 0,0 22-3,3-12 5,0-3-3,2 1 2,0 0 2,2-1-5,-2-2 1,8 3 0,0-8-1,3 2 6,1 2-5,2-8 1,3-4-9,2 1 4,1-2-2,-1-6-3,7-4 0,-1-5 3,-1 0 4,1-4-10,-2-3 6,-3-1-8,-3-6 2,-2 2 1,-3 2 0,-5-3 7,-1 0 2,-6 0 1,-1 3-9,-1-1 6,-6 0-2,-1 4-3,-1 6 6,0 3 3,-5 3 0,6 4-2,-5-1 5,4 7-2,-2-4 2,3 6-6,0 1 0,4 6 5,-10-9-3,10 9 4,0 0-8,0 0 2,-18 19-8,12-6 4,0 8 5,0 1-4,1 12 3,0 1 3,2 1-4,3 0 0,3 2 1,-1 0 1,2-1 2,4-5-3,-5 1 0,4 0-1,1-9 8,-2-1-5,2-1-3,2-1 3,-2-1-2,0-5 2,-1-2-3,2-1 6,-2 0-2,2-4-6,-1 0 2,-1 1 5,0-4-10,1-3 1,-8-2-1,13 5 11,-6-4-5,-7-1 0,18-1-5,-7-4-1,-1 3 1,-1-6-3,2 0 0,-1 2 6,2-4-5,-2 3 4,1-2 3,-2-1 3,0 4-4,-1 0-4,-1 2 7,0-2 7,-7 6-4,10-6-8,-10 6 4,9-3-4,-9 3 5,0 0 4,0 0-9,21 7 1,-18 1 7,-3-8 2,5 10-2,-1-1 3,-3 1 0,2-3-2,1 5-3,-4-1 3,5 0-4,-1-1-4,-2-1 5,3 0-1,-2 0-5,1-2-8,1-1-9,2 3-14,-2-3-2,2-2-17,4-4-6,-2 3-13,6 0-6,-2-6 2,1-2-15,-2 3 9,2-4 10,-2-3 11,2 2 8,-3-3 0,-1-1 12,2 0 8,-4-1 12,0 0 11,-2-1 15,1 4 8,-3 0 11,0 2 9,-2-2 9,-2 9 3,7-10 4,-4 2 2,-3 8-4,5-9 6,-5 9 1,0 0-6,1-9 2,-1 9-7,0 0-7,0 0 6,0 0 3,0 0 0,-21 18-2,13-8-8,-2 1 2,2 1 0,-5 7-5,4-6 3,1-1-1,1 0-5,-4 0 0,4 2-4,1-2 0,0 0 1,1 2-7,1-5-2,3 2-3,-1-3 0,0 1 1,2-9 1,4 13-4,-4-13 2,6 10-3,1-6-3,2 1 3,1-5 0,5 0 0,-2-3-10,3 1-1,-1-3-9,8-2-1,-1-2-6,-3-2-16,0-3-12,-2-1-15,-1-2-29,-3-6-24,-3 0-37,-3 1-126,-2-3-297,-5-9 131</inkml:trace>
          <inkml:trace contextRef="#ctx0" brushRef="#br0" timeOffset="221851.9767">8974 8956 78,'0'0'121,"0"0"-17,0 0-7,0 0-7,0 0-4,32 7-13,-11-8-19,9-2-23,5 1-28,2-5-22,2 3-38,-3 2-54,-1-5-119,3 0 54</inkml:trace>
          <inkml:trace contextRef="#ctx0" brushRef="#br0" timeOffset="221981.7943">9676 8886 84,'0'0'129,"0"0"-12,0 0-11,0 0-10,7 7-21,-7-7 1,0 0-32,2 13-28,-2-13-42,2 7-94,-2-7-129,0 0 57</inkml:trace>
        </inkml:traceGroup>
        <inkml:traceGroup>
          <inkml:annotationXML>
            <emma:emma xmlns:emma="http://www.w3.org/2003/04/emma" version="1.0">
              <emma:interpretation id="{896F9620-1E73-44A5-9FD2-C5674F5D0ED7}" emma:medium="tactile" emma:mode="ink">
                <msink:context xmlns:msink="http://schemas.microsoft.com/ink/2010/main" type="inkWord" rotatedBoundingBox="12435,11772 13787,11790 13774,12819 12421,12801"/>
              </emma:interpretation>
              <emma:one-of disjunction-type="recognition" id="oneOf35">
                <emma:interpretation id="interp170" emma:lang="en-IN" emma:confidence="0">
                  <emma:literal>ends</emma:literal>
                </emma:interpretation>
                <emma:interpretation id="interp171" emma:lang="en-IN" emma:confidence="0">
                  <emma:literal>ells</emma:literal>
                </emma:interpretation>
                <emma:interpretation id="interp172" emma:lang="en-IN" emma:confidence="0">
                  <emma:literal>clos</emma:literal>
                </emma:interpretation>
                <emma:interpretation id="interp173" emma:lang="en-IN" emma:confidence="0">
                  <emma:literal>cry</emma:literal>
                </emma:interpretation>
                <emma:interpretation id="interp174" emma:lang="en-IN" emma:confidence="0">
                  <emma:literal>ety</emma:literal>
                </emma:interpretation>
              </emma:one-of>
            </emma:emma>
          </inkml:annotationXML>
          <inkml:trace contextRef="#ctx0" brushRef="#br0" timeOffset="223382.0992">11036 9508 91,'0'0'165,"0"0"-15,0 0-15,0 0 1,0 0-5,0 0-1,0 0-14,0 0-14,0 0-11,0 0-6,0 0-13,0 0-7,0 0-6,25-28-5,-15 18-9,4-2-4,6 0-3,-7-3-9,3-1 0,-2 5 3,-1-5-12,3 1 11,-4-1 2,-4 4-1,2-2 7,-4 2-16,0 1 13,-5-1-6,3-3-3,-4 0-5,-3 3 4,1 0-3,-1 0-3,-4-1 3,5 4 0,-1 2 1,-1-3-2,4 10-2,-5-12 4,-1 7-6,6 5-5,-5-8-4,5 8 2,0 0-5,-11-3 0,11 3-1,0 0-2,-20 19 0,8-7 2,1 1-3,-2 6-4,-3 1 4,5 0-2,3 0 2,-3 2 1,6-6-6,0 5-8,2-5-2,-1-1-3,4 1-2,3 0 0,-2-1-11,2-1-8,2-2 15,4-1-3,3-1-4,-2-4 0,7-2 2,1 2 4,-1-6 0,7 0-1,-1-6 0,2 0-8,2-4 0,-3-2 2,7-4-5,0-10-1,0 1 4,-3-3-1,0-3 8,-2 0-5,-4-6 3,-2-1 7,-2-2-2,-2 0 3,-4 1 2,-4-3 3,-1 3 3,-2-1 11,-5 2 5,4 3 1,-5-1 10,-2 14 10,0-2 1,-1 8-5,2 2 14,-4-1-11,2 5 7,2 2-11,2 8 2,-4-13-9,4 13-3,-4-9 2,4 9-6,0 0 4,0 0 2,-16 22 2,6-6 0,3 8-13,2 1 8,-2 7-1,2 6-1,1-1 1,4-2-3,3 2-1,-2 1 5,4 3-3,-2-1-1,2-3-3,1 1 5,-1-3-3,1 0 0,-1-3-2,0 1 0,-5-11-3,2 2 6,-1-2-13,-1 0-13,0-7-10,0 0-11,0 0-20,4-5-21,-4 0-11,0-10-9,-1 11-17,1-11-128,0 0-269,0 0 119</inkml:trace>
          <inkml:trace contextRef="#ctx0" brushRef="#br0" timeOffset="224008.9835">11460 9315 24,'12'-8'104,"-4"3"-11,0 1 4,0 1-5,7-4 4,-2 4-14,3-2 1,6-2-18,-1 0 1,3 1 3,2 3-9,-3-6-9,-1 5-7,1 1-9,1-3 11,-1 0-9,-1 0-4,0-1 0,0-1 2,-6 5 0,0-2 0,-4-3 7,1 4 6,2-1-7,-7 2 10,-8 3 3,14-2-2,-6-2 3,-8 4-9,0 0-2,9-2-5,-9 2 8,0 0-5,9-6-4,-9 6-3,0 0-8,0 0-4,0 0-1,0 0-1,0 0 0,-22 16-4,11-9-8,-1 2-3,4 0 8,-6 1-6,4 2 3,-1 1-5,0-2 2,3 2-1,-1 1-5,2 1 0,2-1 1,3 0 0,0-4-6,-1 2-2,6 0-4,-1-2-6,2-2 0,6 0 0,1 1-4,5-3-12,-2-1-9,2-3-12,10-2-3,-3-1-2,2-2-16,3-3 0,-2-2-5,9-4-7,-11-2 14,8-2 7,-11-3 3,-2 1 6,-1-3 8,-2 0 3,1-9 20,-6 5 10,-3 0-3,-1-5 14,-3 5 16,-3 1 2,-1 2 13,-1-4 9,-5-5 5,2 9 10,0 6-2,0 4-2,-3-2 4,3 0-6,-1 6 5,2 0 9,3 8-2,-4-14-4,4 14-7,-2-11-7,2 11-3,-4-7-12,4 7 0,0 0-4,0 0-1,0 0 4,0 0 1,28 23 9,-16-11-11,3 7 1,1-3-1,-3 6-2,6 12 0,-2-12-5,-1 13 2,2-1-4,-5 1-2,-2 0 0,2 2-1,-3 0 0,-2-2 0,-3 2 0,2-3-1,-6 1-1,-2 3-5,0-4 3,-5-3-2,-1 3 0,-2-3 2,1-6-5,-3-2 5,1-1 2,-4 0-7,2-1-1,-4-4-12,4 1-4,0-4-9,0-5-7,2 0-16,1 4-20,-2-7-27,5-1-19,6-5-63,-15 2-117,15-2-318,0 0 142</inkml:trace>
        </inkml:traceGroup>
      </inkml:traceGroup>
    </inkml:traceGroup>
    <inkml:traceGroup>
      <inkml:annotationXML>
        <emma:emma xmlns:emma="http://www.w3.org/2003/04/emma" version="1.0">
          <emma:interpretation id="{27798FD6-2C4A-4361-AE3B-394279CEA38C}" emma:medium="tactile" emma:mode="ink">
            <msink:context xmlns:msink="http://schemas.microsoft.com/ink/2010/main" type="paragraph" rotatedBoundingBox="818,13553 24126,12846 24170,14312 862,150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78ED0B-287D-423A-8B5A-B685C6EC780B}" emma:medium="tactile" emma:mode="ink">
              <msink:context xmlns:msink="http://schemas.microsoft.com/ink/2010/main" type="inkBullet" rotatedBoundingBox="828,13905 1620,13881 1636,14423 845,14447"/>
            </emma:interpretation>
            <emma:one-of disjunction-type="recognition" id="oneOf36">
              <emma:interpretation id="interp175" emma:lang="en-IN" emma:confidence="0">
                <emma:literal>→</emma:literal>
              </emma:interpretation>
            </emma:one-of>
          </emma:emma>
        </inkml:annotationXML>
        <inkml:trace contextRef="#ctx0" brushRef="#br0" timeOffset="276112.1585">-373 11089 36,'-16'0'145,"3"-2"-15,-2 0 15,2 0 2,-1 0-10,0 0-5,-1 2-7,3-4 1,12 4-3,-22-2-6,14 2-4,8 0-4,-13-3-5,13 3-15,0 0-9,-15-1-10,15 1-6,0 0-7,0 0-11,-11-2-3,11 2-8,0 0-12,0 0-6,0 0 1,0 0-4,0 0 2,0 0-3,38 9-1,-14-6-4,0-1 0,3 0 0,12-4-2,-2 3 6,6-2-6,1 2 1,-2-2-2,1 1-2,-4 2 0,0 0-2,-13 2-1,-3-2-2,-5-2-1,-2 4 2,-3-1-2,-2 0 2,-3-1-3,-8-2-1,15 2 2,-15-2 1,9 4 4,-9-4-2,5 7 14,-5-7-13,0 0 1,0 0 1,0 0 1,0 0-5,0 0-4,0 0 5,0 0-20,0 0-15,0 0-21,0 0-31,0 0-37,0 0-35,0 0-153,0 0-337,0 0 149</inkml:trace>
        <inkml:trace contextRef="#ctx0" brushRef="#br0" timeOffset="276714.6544">-15 10851 52,'0'0'142,"-24"2"-10,24-2-2,-8-2-17,8 2-4,0 0-10,0 0-6,0 0-14,0 0-8,0 0-9,0 0-7,-13 6-8,13-6-1,0 0-7,0 0 4,0 0 9,6 16-3,-6-16-8,15 12-1,-8-4 0,3 0 0,0 1-7,2 1-1,4 0-5,-4-1-2,8 3 0,-2 0-7,-4-3 5,0 0-7,2 2-2,-4-1-1,1-3 2,-1 3-3,0-3-4,0 2 4,-3-5-4,0 2 1,-1-4-5,-8-2-8,12 6 1,-7-2 1,-5-4 4,10 2 5,-10-2 8,0 0 0,0 0-2,0 0 0,0 0-5,0 0 6,13-11-1,-13 11 4,0 0-3,0-11 3,0 11-1,0 0 2,0 0 1,0 0 0,0 0-4,-4-13 0,4 13-6,0 0-1,0 0-1,0 0-2,0 0-1,0 0 1,-24 6-4,24-6 2,-19 11-3,7-4 3,0 4-3,-1 0 5,-3 6-6,-2 0 5,1 0-4,-9 7 2,2-1 0,5-2-1,-7 2 2,-3 4 0,1-4 3,7-5 0,-1-2 2,8 3-2,-1-7-1,-2 3-2,6-5 0,0 1-3,4-6 0,2 2 7,0-2-6,5-5 1,-8 10 0,8-10 1,-6 6-1,6-6-7,0 0-2,-8 2-4,8-2-3,0 0-13,0 0-9,0 0-9,0 0-19,0 0-23,0 0-17,0 0-31,0 0-147,0 0-306,0 0 135</inkml:trace>
      </inkml:traceGroup>
      <inkml:traceGroup>
        <inkml:annotationXML>
          <emma:emma xmlns:emma="http://www.w3.org/2003/04/emma" version="1.0">
            <emma:interpretation id="{EEBCBA66-72E7-4834-A459-D77F699F3540}" emma:medium="tactile" emma:mode="ink">
              <msink:context xmlns:msink="http://schemas.microsoft.com/ink/2010/main" type="line" rotatedBoundingBox="2380,13506 24126,12846 24170,14312 2424,14972"/>
            </emma:interpretation>
          </emma:emma>
        </inkml:annotationXML>
        <inkml:traceGroup>
          <inkml:annotationXML>
            <emma:emma xmlns:emma="http://www.w3.org/2003/04/emma" version="1.0">
              <emma:interpretation id="{B13EC47D-5F45-4BC1-B00C-F77C775C6530}" emma:medium="tactile" emma:mode="ink">
                <msink:context xmlns:msink="http://schemas.microsoft.com/ink/2010/main" type="inkWord" rotatedBoundingBox="2405,13540 5622,13541 5621,14679 2404,14678"/>
              </emma:interpretation>
              <emma:one-of disjunction-type="recognition" id="oneOf37">
                <emma:interpretation id="interp176" emma:lang="en-IN" emma:confidence="0">
                  <emma:literal>Actuators</emma:literal>
                </emma:interpretation>
                <emma:interpretation id="interp177" emma:lang="en-IN" emma:confidence="0">
                  <emma:literal>Activators</emma:literal>
                </emma:interpretation>
                <emma:interpretation id="interp178" emma:lang="en-IN" emma:confidence="0">
                  <emma:literal>Attenuators</emma:literal>
                </emma:interpretation>
                <emma:interpretation id="interp179" emma:lang="en-IN" emma:confidence="0">
                  <emma:literal>Anteaters</emma:literal>
                </emma:interpretation>
                <emma:interpretation id="interp180" emma:lang="en-IN" emma:confidence="0">
                  <emma:literal>Actuates</emma:literal>
                </emma:interpretation>
              </emma:one-of>
            </emma:emma>
          </inkml:annotationXML>
          <inkml:trace contextRef="#ctx0" brushRef="#br0" timeOffset="281465.6076">1273 10756 146,'0'-13'143,"0"13"-5,0 0-2,0 0-21,0 0-6,0 0-12,0 0-4,0 0-5,0 0-12,0 0-9,0 0-6,0 0-10,0 0-2,0 0 1,0 0 0,0 0 4,0 0-9,-12 37-3,1-19 4,3 3-5,-6 7-2,7-2-2,-4-3-3,-2 11-2,1-4-5,-6-3-3,5 5-3,-2-3-1,6-10-1,-3 5-2,-3-5-2,6 4-2,-3-1-1,1-3-8,1-1-13,4-5-4,-2 2-8,2-2-7,2-5-9,-1 3-8,1-2-8,4-9 5,-9 8 0,6-3-2,3-5-8,0 0-7,0 0-4,0 0 4,0 0 4,12-33-7,-8 12 6,4-1 11,-1 1 3,1-10 8,-2-1 14,0-1 2,3 4 9,-2-4 22,-4 9-2,1-1 12,0 1 5,2 2 1,-4 0 13,3 0 8,0 8 1,-2-1-10,0 1 17,2-7 3,-1 9-7,2-1 6,-2-2-1,1 2-2,0 0 0,-2-1 0,2 0 3,1 4-10,2-4 1,-3 4-6,2 0-6,-3 1-1,1 2 0,1 1-1,-6 6-7,8-9-3,-8 9-5,5-10 1,-5 10-2,7-3-7,-7 3 0,0 0-1,0 0-4,0 0 3,0 0-2,16 14 1,-11 0-5,0 4 1,-1 5 9,4 2-12,-1 10 7,-1 0 6,-2 2-2,4 0 2,-4-3-4,4 2-3,-3 1 5,3-3-4,0-1 2,0-9-2,-1 7 9,0-6 2,-2-3-3,3 0-3,-1-2 1,2 2-5,-2-4-2,-3-2-16,0-4-12,1 1-5,-1-3-15,-1-1-11,0 0-19,-3-9 3,2 12-4,-2-12-11,0 0-23,0 0-32,0 0-115,0 0-278,0 0 123</inkml:trace>
          <inkml:trace contextRef="#ctx0" brushRef="#br0" timeOffset="281939.6753">1064 11045 110,'0'0'120,"0"0"-4,-9-4-16,9 4-4,0 0-2,0 0-4,0 0-11,0 0-1,0 0-10,0 0-3,0 0-8,0 0 1,0 0-8,21-11-9,-7 11 3,-1-4-4,3 1-9,2 0 0,4 0-4,0-1-2,-2 0 1,0 2-3,-1-2-22,-3-1-10,-3 3-16,1-2-12,0-1-17,-3 4-17,-11 1-17,15-4-23,-15 4-69,12 3-194,-12-3 87</inkml:trace>
          <inkml:trace contextRef="#ctx0" brushRef="#br0" timeOffset="282299.6442">1674 10968 42,'0'0'150,"5"-8"-5,-5 8-2,3-8-9,-3 8-6,0 0-3,4-10-7,-4 10-5,0-13-1,0 13-14,0 0 1,0 0-5,-5-19-5,5 19-7,-7-8-2,2 4-8,5 4-5,-8-5-6,8 5-6,-15-6-1,8 3-9,7 3-3,-19 1-5,19-1-5,-22 4 1,10 2-7,0 1-2,1-1-2,1 6-4,0 0-2,3 2 2,0 0-6,-2 5 0,6-1 4,-1-1-9,4 5 1,0-6-2,6 2-1,-2-1 4,0-1-3,5-3-1,2 1 1,3-1-2,3 2-2,0-2-2,4-4-7,1 0-6,1-6-7,-2 1-8,5-5-8,-10-2-9,9 0-12,-1-6-11,-2-1-13,0-1 2,-3-6-3,3 0-7,-8-4 0,7-7 5,-7-2 3,2-3 7,-5 0 2,-4-1 17,-5 1 3,2-2 4,2 1 10,-9 3 14,2 5 14,-1 3 8,1-1 13,-3 2 9,0 2 6,4 6 6,-3-4 6,2 5 10,-3 1 0,4 2 2,0 10 2,-4-16-2,4 16-8,-1-10-2,1 10-10,0 0-3,0-12-7,0 12-4,0 0-2,0 0 2,0 0-4,0 0 7,0 0 4,-2 44 0,4-23-4,-2 2 10,4 4-7,-7-3-5,7 8 2,-4 2 0,4-1-1,-1-8 0,1 6-1,-3-5-2,3-1-2,-1-3-1,2 0-2,-3 0-3,2 0 2,-2-3-3,2-5-20,0 2-7,-2-2-15,2 0-11,-2-1-30,2-6-18,-1 0-27,-3-7-15,4 10-129,-4-10-289,0 0 128</inkml:trace>
          <inkml:trace contextRef="#ctx0" brushRef="#br0" timeOffset="282992.5364">1781 10906 135,'0'0'120,"0"0"-3,0 0-18,0 0-7,0 0-3,12-11-11,-12 11-14,23-4-2,-8 4-4,2-3-1,7 2-15,-6-1 2,6-1-2,3-1 3,0 0 2,-1 3-4,1-3 2,1 0-1,-2 2-2,-2 1-7,-1 1-1,-6 1-4,1-1-5,-2 3 3,-8-4-2,2 1-3,-10 0-6,18-3 6,-18 3-8,9-2 11,-9 2 10,11 2 5,-11-2 1,0 0 6,0 0-1,0 0 0,0 0-7,0 0-1,12-3-10,-12 3 2,0 0-3,0 0-3,0 0-5,0 0-1,0 0-1,0 0 0,0 0-6,0 0 0,0 0 1,0 0-4,0 0 9,0 0-9,0 0-5,0 0 0,0 0-4,0 0 1,0 0-3,0 0-1,0 0 5,-24 13-2,23-1-2,-5 4 6,5-3-8,-2 0 0,3 9 0,0-4 1,0-2 3,4 5 0,-2 0 0,-2-8-3,2 3 1,2 0 1,2-2 4,-2 1-5,1-2 4,2 1-3,-2-3 4,2-2-2,1-1-3,0-2 1,4 0 0,-4-3-1,4 0 1,1-3-3,2-1-10,-3-4 4,2-1-4,2-1-2,-3-5 0,5-3-1,-5-1 2,3-2-3,-4 0 1,1-2 1,-3-2 0,-2 0 3,0-1-3,0 1 10,-3 6 0,-3 3 3,0-2 4,2 1 6,0 1 0,-1-1 5,-2 7 0,-1 7 3,3-15-1,-3 15 4,3-10-10,-3 10-3,2-9-7,-2 9 2,0 0-2,0 0 1,0 0 0,0 0-3,0 0-1,13 28 4,-12-15 0,2 4-4,1 1 3,-3 4 1,2-6-1,-1 4 6,1 4-3,0-3-1,1-2 0,-3-2-2,3-3 3,0 0-1,1 6-3,1-5-12,-1-4-12,2 2-8,0 0-16,2-4-14,2 0-22,-2 0-22,3-6-19,3 3-25,0-6-84,-1 0-257,2-6 114</inkml:trace>
          <inkml:trace contextRef="#ctx0" brushRef="#br0" timeOffset="286711.566">1876 10744 1,'-36'4'141,"36"-4"-5,0 0-9,-10 5-4,10-5-10,0 0-14,0 0-6,-11 1-11,11-1-12,0 0-5,0 0-6,0 0-8,-8 5-3,8-5-5,0 0-7,0 0-2,0 0 4,0 0-3,24 11-5,-12-6-1,5-5-1,7 0-15,-1-2 17,4 0 1,1 2-4,8-2 4,1-3-1,1 5-5,-1-1 2,-11-2-5,1 2 1,-7 5-3,-2-7-5,-2 2 3,-3 1-6,-5-1 1,-8 1 2,18 0-7,-18 0-2,10 0 2,-10 0 1,0 0 0,14 0-3,-14 0-1,0 0-10,0 0-9,0 0-21,0 0-24,9 2-27,-9-2-37,0 0-138,0 0-282,0 0 125</inkml:trace>
          <inkml:trace contextRef="#ctx0" brushRef="#br0" timeOffset="284707.7674">2949 10902 151,'0'0'167,"-6"-14"-11,5 6-10,1 8-13,-5-11-9,-1 5-9,6 6-9,-10-6-4,10 6-10,-15-4 2,15 4-18,-20 6-4,8-3-1,-2 2-3,2 6-5,-1-2-6,1 4-1,0-2-3,1 7-6,0-5-7,0 5 6,3-2-14,2-1-3,-1 1-3,2-3 0,1 3-4,1 0 0,-1-1-4,4-3-2,-1 3-1,2-4-6,-1 3 0,4-3 1,-1-2-3,1-3 1,1 2-2,-1-2 1,-4-6-4,13 8-1,-6-5-3,-7-3-1,14 4-2,-14-4-3,16-3 8,-16 3-10,12-4 3,-12 4 1,8-2 1,-8 2 3,6-5-2,-6 5-2,0 0 3,10-2 6,-10 2-8,0 0-1,0 0 6,3-9-3,-3 9 2,0 0-2,0 0 5,0 0-3,0 0 3,0 0 1,0 0 3,6-6 0,-6 6 2,0 0-1,0 0 2,0 0 4,0 0 2,0 0 0,0 0-3,0 0-1,0 0-3,0 0 3,0 0-1,0 0 2,0 0-2,0 0-3,6-7 2,-6 7 0,0 0-1,0 0-3,0 0-1,0 0-2,0 0 2,0 0-1,0 0 0,0 0-2,0 0 0,0 0 1,0 0 2,0 0-5,4-9-3,-4 9 3,0 0 0,0 0-3,0 0 0,0 0 1,0 0 1,0 0-3,0 0 2,0 0-1,0 0 3,0 0 5,0 0-8,0 0 2,0 0-2,0 0 3,0 0-2,0 0-2,0 0 2,0 0 1,0 0 1,0 0-2,0 0 2,0 0-1,0 0-1,0 0 3,0 0-2,0 0-1,0 0 2,0 0 1,0 0 0,0 0-1,0 0 1,0 0-2,0 0 2,0 0 1,0 0-3,0 0 1,0 0 1,0 0-1,0 0-2,0 0 1,0 0 4,0 0-3,0 0-5,0 0 4,0 0-6,0 0-2,0 0 1,0 0-3,0 0 1,0 0 2,0 0 0,0 0 2,0 0 2,0 0-1,0 0 0,0 0 2,0 0-2,0 0 0,0 0-2,0 0 6,0 0-2,0 0-1,0 0 2,0 0-2,0 0 1,0 0 1,0 0 1,0 0 1,0 0-2,0 0-4,0 0 2,0 0 5,0 0-1,0 0 0,0 0-3,0 0 0,0 0 4,0 0 0,0 0-3,0 0 2,0 0 3,0 0-3,0 0 6,0 0 3,0 0 3,0 0-1,0 0-1,0 0 4,0 0 0,0 0 0,0 0-3,0 0 5,0 0-3,0 0-2,0 0 3,2-8-3,-2 8 2,0 0-3,0 0-4,0 0 1,3-10 0,-3 10-1,0 0-1,7-8-2,-7 8 8,0 0-7,5-10-2,-5 10-1,3-10 3,-3 10-1,8-11 0,-7 5-3,-1 6 3,5-12 0,-5 12-2,3-11 0,-3 11-1,4-15 0,-3 9 2,-1 6-2,2-11 0,-2 11 2,3-12-2,-3 12 2,0-15-2,0 15 1,1-10-1,-1 10-1,0-12 0,0 12 2,1-8 1,-1 8-1,0 0-3,0 0 1,4-10 4,-4 10-7,0 0 2,0 0-5,0 0 0,0 0-1,0 0-1,0 0 2,0 0 0,0 0-1,0 0 2,0 0 1,0 0 2,7 33 0,-8-21 2,2 2-4,-2-1 5,1 2-2,1-2 2,-1 2-3,1 1 2,5-2-1,-5 0 1,3 1-1,0-4 1,1 2 2,-2-4-3,2 0 3,2 0-3,-2-2-2,1-1 8,1 0-12,1-2-1,0-2-11,1 1-2,-9-3-3,20-3-4,-12 1-2,0-2-4,7-2-6,-3-6-11,0-1-3,1-4-2,0-2-9,-3-2 4,1-2 4,-2-1 4,2-9-1,-2-4 4,0 7 10,-8-7-1,4 3 7,-1-2 5,-2 1 2,-2 1 2,0 1 8,1-1 7,-2 1 5,-2 8 14,3 2 9,-5 1 2,2 4 9,2 6 2,-4-6 3,3 5 5,0 4-1,-2 0 2,4 9-8,-1-14-3,1 14-8,-3-10-3,3 10 2,0 0-2,0 0-7,0 0 3,0 0 0,-8 38 2,8-15 1,0 7-1,0 4 3,4-2 3,-4 7-4,3-1 3,-3 1 3,0-4-2,4 2-1,-3 3 3,-1-4-3,2-2-3,0-9-3,-2 1 3,3-5-6,1 3 3,-1-1-1,2-1-4,-5 0 0,3-6 3,-2 1-2,2-3-4,0 1 0,-3-1-20,1-2-7,-1 0-9,1-6-22,-1-6-6,0 14-10,0-14-20,0 0-30,0 0-47,0 0-119,0 0-306,0 0 135</inkml:trace>
          <inkml:trace contextRef="#ctx0" brushRef="#br0" timeOffset="286061.5199">3123 10898 65,'0'0'100,"17"3"-3,-17-3-7,0 0 6,0 0-19,7 7-5,-7-7-13,9 3-1,-9-3-6,10 3-5,-10-3-1,15 2-2,-3-1-2,2-2-4,-3 1 9,5-2-9,-4 2 4,3-1 1,-4-1-7,2 2-3,2 2 3,-2-2-3,-13 0-5,18-2-2,-18 2 3,17-1-7,-17 1 1,11-2-6,-11 2 1,0 0 1,12 2-6,-12-2 8,0 0 1,0 0-2,12 1 7,-12-1-2,0 0 5,0 0 5,0 0-5,0 0 0,9-4 5,-9 4-6,0 0-1,0 0 2,0 0-2,0 0-1,0 0-5,0 0-1,0 0-2,0 0-1,0 0-3,0 0-3,0 0 2,0 0-3,0 0-2,0 0 2,0 0-3,0 0 1,0 0-2,0 0-2,0 0 3,0 0-3,0 0 1,0 0-5,0 0 2,0 0 0,0 0 1,0 0-1,0 0-2,0 0-2,0 0 5,0 0-2,0 0 0,0 0-3,0 0 3,0 0-1,0 0-2,6-6 3,-6 6 2,0 0-2,0 0 0,0 0-5,0 0 7,0 0-2,6-8-4,-6 8 4,0 0 1,0 0-3,0 0 3,0 0 2,10-5 5,-10 5 0,0 0 10,0 0-6,0 0 6,0 0 14,0 0-15,0 0 15,1-9-12,-1 9 1,0 0-6,0 0 3,0 0-4,0 0 2,0 0-1,0 0-1,0 0-4,0 0-4,0 0 6,0 0-6,0 0-2,0 0-1,-15 28 1,7-15-4,2-1 2,-1 4-3,0-4 1,2 3-2,1 6 3,3 0 0,-1-7-1,2 1 0,0 0 2,0-1-2,3-2-3,1 2 1,0 1-1,1-1 0,-1-4 2,2-1 1,3 1-2,-4-4 1,3-1-2,-2 1 1,7 0-5,-1-2-5,2-4-1,0 0-5,0-3 2,2-3-1,-3-1-5,1-3-4,-2-1 3,4-6-2,-5 1-3,-3 3 1,-2-9 0,2 8 6,-5-2 0,-2 0 0,-1 0 0,-1 1 1,0-1 4,-5 2 0,-2 0 6,-2 5-1,0-3 2,-1 2-4,-2 1 7,0-1 1,1 6 2,1-2-5,4 1 4,-1-1 2,8 6-1,-15-5-2,15 5 1,-8-6-3,8 6-1,0 0-2,0 0 3,-14 0-3,14 0 2,0 0 0,0 0 9,0 0-9,0 0-4,0 0 3,0 0 8,16 23-5,-16-23-1,12 3-4,-6-1 4,4 0-1,-10-2 0,13 6 0,-5-4 6,-8-2-2,16-2 1,-16 2-6,16-1 7,-16 1 1,13 0-2,-13 0-1,12-3 3,-12 3-1,10-8-1,-3 7 3,-7 1 0,9-1-2,-9 1 2,15-5-1,-7 1-1,-8 4 4,16-2 2,-5 2 1,2-1-2,1 1-1,3 1 2,-1 3 13,-1 1-16,1 1-1,0 0 0,-1 4-5,2-4 7,1 7-5,-3 2 3,-1-1-2,-3-3-1,-2-2-1,-3 5 1,0-2 3,0-1-3,-1 1 3,-1-1 4,-2 2 2,-2-4 4,0-9 2,-6 19 3,4-7-1,-7-6 1,3 4-4,-2-4 2,-4 3 3,1-2-2,-2 0 4,2 0-1,-3-1-1,5-3 4,1 0 2,-1 0 0,9-3-2,-10 2-4,10-2 2,0 0 4,0 0-12,-17-3 1,17 3-1,0 0-6,0 0-3,12-25-1,-3 16 1,5-1-3,-4-3 1,8 4 0,3-7 6,2 4-8,-3-2 1,4 1 1,4-7-4,-3 7 5,-5-3 0,1 1 0,-2 2 0,2-2 1,-6-1 0,2 4-1,1-4-1,-7 4 2,1 1 4,-6-1-5,2 0 3,-2 0-2,0-2 0,-6 2 2,3 0-2,-3 2 2,0 10 0,-3-18-1,1 9-1,2 9 2,-10-13-2,5 4-3,-2 5 3,7 4-3,-13-10-2,13 10 1,-12 2-2,12-2 0,0 0-2,-18 5 0,12 0 1,6-5 0,-8 13 1,5-5 0,3 5-4,0-13 3,3 21 4,1-9-4,0 0 3,-2 7 1,8-2-5,-3-4 7,3 0 0,-2 2-5,3-3 1,0 0 0,1-2 0,0 0 1,0 2-3,1-4 3,-2 1-1,1 2-1,0-2 3,-5 0-3,4 1 1,-6-1-2,0-2-1,3-1 5,-4 0-1,0 1 6,2-1-8,-6-6 2,0 14-2,0-14-1,-3 14-4,-2-8-1,-2 4-14,-5-1-16,-3 0-22,-5 0-31,4-1-41,-5-2-22,-8 2-173,-9-2-355,4 2 157</inkml:trace>
          <inkml:trace contextRef="#ctx0" brushRef="#br0" timeOffset="357768.3286">1695 11503 43,'0'0'104,"0"0"-10,0 0-3,0 0-11,0 0-10,0 0 5,0 0-20,0 0-1,0 0-10,0 0 2,0 0-11,0 0-5,0 0-4,0 0 2,0 0-5,0 0 6,37 7-11,-16-4-7,2 0 7,5 2-3,10-1-3,4-1 5,5 1-8,2-2 2,19 1-2,-2-2 17,-1 2-1,-14-3-4,20 2-3,-5 4-1,-15-4-1,-1 3-3,0-2-1,-4 3 2,-2-2 1,-6-1-4,-1 3-6,-10-3 10,-4 1-14,-7 1 7,1-4-5,0 1 2,-1 2 1,-7 1 2,2-5-8,-2 4 0,-9-4 3,15 1 2,-15-1-4,11 5 10,-11-5-10,0 0 10,10 1-6,-10-1 3,0 0-7,0 0 5,0 0-7,14-5-7,-14 5-11,0 0-6,1-8-15,-1 8-13,0 0-8,0 0-24,0 0-90,-15-19-189,7 16 84</inkml:trace>
          <inkml:trace contextRef="#ctx0" brushRef="#br0" timeOffset="358064.2991">1894 11569 44,'-12'0'85,"12"0"-9,-12 0-2,12 0-3,0 0-10,0 0-5,-11 2-5,11-2-4,0 0-1,0 0-10,0 0 1,0 0-7,0 0 4,0 0-6,0 0 18,0 0-8,47 4 1,-22-4-2,4 0 6,11 0-5,9 4 2,0-4-8,16 2-1,2-2-2,2 0 1,-2 0-10,0 3 9,1 0-2,-2-3-9,-15 0-4,0 4 8,-3-2-11,-4 2-2,0 1 1,-6-4-2,-13 4 0,5-1 2,-6-3-10,-1 2 7,-6 0-8,-1 0 4,-4 3-1,-1-5-2,-3 0-2,-8-1 8,12 4-2,-4-3 1,-8-1 3,11 1 2,-11-1 4,0 0 4,9 4 3,-9-4 6,0 0-7,0 0-4,0 0 4,0 0-4,0 0-3,12 0-19,-12 0-23,0 0-28,0 0-24,6-10-28,-6 10-106,0 0-234,0 0 104</inkml:trace>
        </inkml:traceGroup>
        <inkml:traceGroup>
          <inkml:annotationXML>
            <emma:emma xmlns:emma="http://www.w3.org/2003/04/emma" version="1.0">
              <emma:interpretation id="{51175946-2AE1-4B16-AD62-BF4D36B259DA}" emma:medium="tactile" emma:mode="ink">
                <msink:context xmlns:msink="http://schemas.microsoft.com/ink/2010/main" type="inkWord" rotatedBoundingBox="6357,13685 7117,13662 7133,14174 6372,14197"/>
              </emma:interpretation>
              <emma:one-of disjunction-type="recognition" id="oneOf38">
                <emma:interpretation id="interp181" emma:lang="en-IN" emma:confidence="0">
                  <emma:literal>=</emma:literal>
                </emma:interpretation>
                <emma:interpretation id="interp182" emma:lang="en-IN" emma:confidence="0">
                  <emma:literal>E</emma:literal>
                </emma:interpretation>
                <emma:interpretation id="interp183" emma:lang="en-IN" emma:confidence="0">
                  <emma:literal>:</emma:literal>
                </emma:interpretation>
                <emma:interpretation id="interp184" emma:lang="en-IN" emma:confidence="0">
                  <emma:literal>K</emma:literal>
                </emma:interpretation>
                <emma:interpretation id="interp185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296046.8715">5045 11045 109,'0'0'141,"0"0"-14,0 0-13,0 0-11,0 0-5,0 0-6,0 0-12,-16 19-6,9-14-7,2 1-6,5-6-6,-10 10-5,5-3-10,-2 2-8,2-5 2,5-4 2,-3 15-5,3-15-4,-4 12-2,4-12-4,2 11-3,-2-11 1,5 9-2,-5-9 0,8 6 7,-8-6-13,9 0-3,-9 0 5,0 0 0,23-9-6,-11 3 2,3-1 1,-3 1-2,-1-4-5,1-1 4,0 3 2,-3-4-1,2 2 4,-3 4 8,-4 0-6,4 0 3,-8 6-3,4-10-5,-4 10 1,2-14-9,-2 14-7,0 0-13,0 0-10,0 0-13,-11-8-4,11 8-13,0 0-12,-12-4-18,12 4-20,0 0-99,0 0-225,0 0 100</inkml:trace>
          <inkml:trace contextRef="#ctx0" brushRef="#br0" timeOffset="296016.7484">5104 10659 105,'-8'-7'148,"8"7"-19,0 0-7,0 0-16,0 0-15,0 0-6,-4-9-7,4 9-13,0 0-4,0 0-6,0 0-7,-13 19-3,13-19-7,-10 16-7,2-8-2,4 0 4,1 1-7,-3 2 5,3 3-9,0-8-5,3-6 0,-5 16 0,5-8-1,0-8-5,-3 12 0,3-12 10,0 0-10,0 12-2,0-12 2,0 0-5,0 0 8,8 5 4,-8-5-4,0 0-2,0 0 8,23-16 5,-16 10 0,0-3 3,-2 1-1,0 2-5,1-2 3,-6 8-1,6-12-2,-6 12 1,8-8-1,-8 8-5,4-8-4,-4 8-18,0 0-1,0 0-13,0 0-15,0 0-3,0 0-18,0 0-5,0 0-19,0 0-16,0 0-29,-30 15-98,24-8-241,-5 1 106</inkml:trace>
          <inkml:trace contextRef="#ctx0" brushRef="#br0" timeOffset="296061.7099">5246 10916 28,'-12'4'123,"12"-4"-15,0 0-10,0 0 6,0 0-3,0 0 2,0 0-3,0 0-5,0 0-7,24 15-2,-9-11-7,0-1-1,2-3-4,9 0 1,0 4-5,0-4 6,3 0 0,9 2 3,-11-2 0,-2 0-2,5 0 1,-6 0-7,1-3-1,-2-3-5,1 5 1,-6 1 0,-1 0-4,-5 0-3,-4 1-8,-8-1-2,19-3-6,-19 3-3,13 0-4,-13 0-2,12-1-8,-12 1-7,0 0-4,0 0-10,11 0-9,-11 0-14,0 0-10,0 0-9,0 0-16,0 0-18,0 0-17,0 0-17,0 0-24,0 0-31,-23 22-167,11-19-353,4 1 156</inkml:trace>
        </inkml:traceGroup>
        <inkml:traceGroup>
          <inkml:annotationXML>
            <emma:emma xmlns:emma="http://www.w3.org/2003/04/emma" version="1.0">
              <emma:interpretation id="{CAEF890B-D82A-4C8E-9950-A45FB3AD4042}" emma:medium="tactile" emma:mode="ink">
                <msink:context xmlns:msink="http://schemas.microsoft.com/ink/2010/main" type="inkWord" rotatedBoundingBox="7840,13610 11037,13513 11060,14249 7862,14346"/>
              </emma:interpretation>
              <emma:one-of disjunction-type="recognition" id="oneOf39">
                <emma:interpretation id="interp186" emma:lang="en-IN" emma:confidence="0">
                  <emma:literal>Converts</emma:literal>
                </emma:interpretation>
                <emma:interpretation id="interp187" emma:lang="en-IN" emma:confidence="0">
                  <emma:literal>converts</emma:literal>
                </emma:interpretation>
                <emma:interpretation id="interp188" emma:lang="en-IN" emma:confidence="0">
                  <emma:literal>Convents</emma:literal>
                </emma:interpretation>
                <emma:interpretation id="interp189" emma:lang="en-IN" emma:confidence="0">
                  <emma:literal>Comments</emma:literal>
                </emma:interpretation>
                <emma:interpretation id="interp190" emma:lang="en-IN" emma:confidence="0">
                  <emma:literal>convents</emma:literal>
                </emma:interpretation>
              </emma:one-of>
            </emma:emma>
          </inkml:annotationXML>
          <inkml:trace contextRef="#ctx0" brushRef="#br0" timeOffset="375021.8502">6808 10668 36,'-6'-6'138,"6"6"-1,0 0-6,0 0-7,0 0-4,0 0-2,0 0-8,0 0-7,0 0-4,0 0-7,0 0-9,0 0-7,-6-6-4,6 6-5,0 0-8,0 0-8,-18-3 0,18 3-3,-17 5-9,3 1-5,-2 0-6,-4 12-3,-8 2 3,-4 3-8,2 5 0,1 4-2,1 2 0,1 1 0,7 0-4,2 0-4,1-2 0,8 1-1,3 2 1,6-11-1,0-1 0,3 1 1,6 0-6,2-3 2,1 0-1,3 0 2,-1-6-1,7 2 0,-1-5-1,2-2-2,0-3 7,1-1-4,4-3-2,-5-4 4,4-1 6,-2-4-1,-1-2 0,-2-3 0,-1-2-2,-5 2 4,2-6-7,1 0 1,-3-2-1,-7 8 3,6-8-5,-4-2 3,-2 2-3,-6 5-2,4 1-1,-5 5 3,-1-2-1,0 9-4,6-12 7,-6 12-3,2-9 0,-2 9-1,0 0-3,0-13 0,0 13 3,0 0-6,0 0-1,0 0-2,0 0 1,0 0-1,0 0 2,0 0 2,0 0-2,-15 34-1,15-24 3,0 5 0,-2-2-3,4 2 4,-2-2-3,3 0-1,1-1-1,-1 0 0,2-2-1,1 2-6,0-2-1,2 0-2,4-2-4,0-2-1,2-2-2,-2 0 5,5 1-9,-5-8-4,6 2 0,-6-1-3,5-5-3,-5 2 5,-1-4 0,1-1 2,-1 0 2,-4 1 1,1 0 1,-4-1 2,-3-2 4,-1 2 2,-1-2-1,-3 1 9,-4 2-6,2-3 1,-6 2 2,0-2 1,3 3 3,-5 3-3,2 0 10,0 3-2,0-2-4,-1 3 7,3-2-5,2 3 3,8 1 1,-17 0 0,17 0-2,-15 0 2,15 0-3,-12 5 1,12-5-2,-8 4 3,8-4-2,-1 6 5,1-6 0,0 0-5,0 0-1,6 15 9,-6-15-7,15 5 1,-7-4 0,-8-1-2,18 1-2,-4 1 2,1-4-3,0 1 9,-3-2-11,3 0 8,2 0-2,-2-1 3,2-4-4,-3 5 8,3-3 1,-5 2-8,6-2 6,-9 3 4,4-1 7,-1-2-1,-4 2-5,7-1-1,-15 5-3,12-3 4,-5 0-5,-7 3-1,11-5 2,-11 5-4,0 0-2,12 0 7,-12 0-10,0 0 4,9 8 0,-9-8-1,5 9 0,1 0-3,-6-9 4,5 16 5,-3-6 0,3 4-1,-5-2-4,3 2 5,-1 1-4,-2-1 3,3-2-3,-3 1 0,0 0 1,-3-1 2,3-12 1,3 18-8,-6-8 2,3-10 2,3 12-3,-3-12-2,3 12 8,-3-12 1,1 9-10,-1-9 9,0 0 0,0 0 4,0 0-7,13 0 8,-13 0-4,12-12-2,-2 1 2,3 1-2,-3 0 1,-1-5 0,2 2-5,-2-5 3,-1 4 5,4-4 0,0-1-4,-4 5-1,4-3 1,-4 6 0,-1-2 1,-2 2-2,4 1 2,-5 3-2,1-1-3,-1 1 0,-4 7 0,8-11 2,-8 11 1,12-5 4,-12 5-8,0 0-5,15 5 2,-15-5-1,10 10 7,-1-3 1,-5 1-5,1 0 5,0 4-5,-2-1 1,-2 0 2,2 3 2,0-6-4,-1 2 1,4 3 0,-5-1 4,4-2-2,-5-3 1,6 2 0,-6-9-1,5 12-1,-1-6 0,1-1-7,-5-5-4,10 5 6,-10-5-10,17-2-5,-17 2 3,20-8-2,-6 0 0,-5-4-2,10-1 2,-8 2-4,1-2 7,4-7-11,-7 4 11,1 4 3,-1 2 1,-1-4-1,-3 3 13,2 5 7,-4-1 2,-3 7-4,5-11-2,0 3-4,-5 8 2,0 0-2,0 0 7,0 0-2,0 0-3,0 0 9,13 16-2,-13-16-2,0 21 5,0-7-1,2-1-3,2 2 1,0-3-1,0-2-1,2 2 6,-1 1-6,2-1 3,2 0-3,-4-5 2,1 1-1,2-2 1,-1 0-2,2 0 3,-1 0 1,3-3-3,-5-1 2,6 2 1,-12-4-9,15 0 9,-15 0-5,16-4 2,-12-1 0,7-1-1,-4 0-5,-2-5 5,2 0-7,-2-2 6,3 0-5,-1-3 4,-2 2-3,2 0-1,1 0-3,-5 2-2,6 0-9,-6 1-4,6 0 1,-5 2-12,0 3-4,4 0-5,-2-1-12,0 2-19,-6 5-10,15-6-21,-15 6-86,11 0-201,-11 0 89</inkml:trace>
          <inkml:trace contextRef="#ctx0" brushRef="#br0" timeOffset="376286.6741">8211 11121 4,'20'-1'91,"-20"1"-6,19-3-11,-4 0-5,-3-2-2,2-1-5,-3-2 0,4 0-8,-3 0-7,-1-1-1,1 0-4,-2-1-3,-3 0 4,1-1 7,-2 1 11,0-1-11,-3 4 7,-2-3 1,-1 10-2,0-18-7,-4 8-1,4 10 2,-6-13-5,0 8-6,-2-2 3,8 7-8,-15-7-1,6 7-3,9 0-4,-23 4 1,11 2 4,0 3-2,1 0-4,1 3 0,0 1-5,1-1 2,1 8-3,2-1-1,0 2-3,6-5 0,0 3 0,2-2-6,4 1 6,3 3-6,1-2-2,4-4 1,1 1 1,0-3 7,5-4-9,0 0-3,3 1 2,1-7 2,-1 2-2,1-5-4,-1-1 2,-6 0-2,6-4 6,-6 0-1,-2-3 1,0 1-6,-1-1 1,-1-2 3,-5-2-1,0-2 2,-2 0-3,5-5-4,-8 2 15,1-4-10,-4 7 4,2-2 5,1 2 3,-2 0 2,1 2 5,0 3 3,-2 9-2,3-17 0,-3 17-5,4-12-4,2 7-4,-6 5 0,9-6-6,-9 6 2,17 0-1,-5 1 9,5 0-12,-1 3 1,-2 2 0,0 3-6,0 1 2,0-2 0,-3 0 9,-1 4-10,2-4 0,-4 0 1,-1 4 6,-3-3-9,-3 0-1,5 1 0,-5-4-2,-1-6 4,-1 18-1,1-18 5,-6 14 1,1-10-4,-2 1-2,1 0 4,6-5 3,-14 7-4,6-5 0,8-2 3,-12 2 0,12-2-1,0 0-4,-15-6-6,15 6-1,-4-10-12,4 10-4,4-21 1,2 10-5,3-2-2,3-5 6,4 0-5,-2-2 7,6 2-1,0-1 4,-1 4 3,8-10 2,-7 9-2,-2-3 1,1 0 11,4-6-6,-7 7 5,-4-2-2,3 2 0,-3-7 1,-4 3 2,4 3 0,-7-6 7,-2 1 2,2 1-3,-5 0 7,0-3 0,-1 2 1,-2-1 4,3 3 5,-4 2 2,0 4 6,0 2 2,2 2 3,-1 4-4,3 8-6,-4-14-5,4 14-5,0 0-1,0 0 6,0 0-8,0 0-2,0 0 7,7 60 1,-5-26-1,2 3 2,0 2 1,3 4 2,0-1-4,1 2 1,-3-1-3,1-3 4,4 1-4,-3 0-3,0-6 1,-1-2-1,-2-1-1,2-7 1,-4-3-2,2 0 0,-2-3-4,-1-2-3,2-3-9,-3-4-6,0 0-6,3-2-3,-3-8-20,2 13 1,-2-13-11,0 9-13,0-9-28,0 0-21,0 0-11,0 0-15,0 0-3,-5-34-2,1 18 11,1 2 13,-2 5 21,-1-2 27,6-1 16,-4 2 17,2-1 15,2 11 15,-6-14 8,6 14 10,-1-13 3,1 13 4,0-13 4,0 13-1,7-10 2,-7 10 10,12-6-4,-6 1 12,7 2-5,0-3 12,4 0-8,5 2 7,1-2 5,-1-4 4,5 1 13,-1 2-11,9-3-5,-3-2 6,3 0-6,-1 0-1,0-1 3,-9 4-1,4 0-5,-8-4-3,3-1 5,-4-1 0,-1 2 8,-7 1 6,0 6-1,-5 0-4,1-4-4,-3 4-5,-1 0-7,-4 6-1,2-12-2,-2 12-8,-6-15-2,6 15-5,-9-11-2,1 5 0,0 1 0,8 5-5,-19-5-3,10 4-1,-1 0-4,10 1-4,-20 6 1,11 0-3,-2 1 3,2 3-1,-1-1 0,4 5-2,-3 0-1,1 0-3,4 2-1,2-1 1,2 0 3,0 3 2,2-2-4,6 3 2,-4-4 1,7 3-3,-1-6-2,2 2-3,-3-1 1,6 4 0,-3-3 0,0-2-3,-3-2 2,3-1 1,-4-2-3,-1 1 0,-2-2 3,1 0 2,-2 0-2,-4-6 2,5 10 3,-5-10 1,-3 11 1,3-11 1,-6 8-5,-4-4 1,0 0-3,-2-1-6,0 2-13,-2-1-16,-2-2-19,1 2-28,-1-1-29,2-2-36,-1-1-167,-3 0-345,1-1 153</inkml:trace>
        </inkml:traceGroup>
        <inkml:traceGroup>
          <inkml:annotationXML>
            <emma:emma xmlns:emma="http://www.w3.org/2003/04/emma" version="1.0">
              <emma:interpretation id="{31823FAA-56A4-4B4B-AAE2-4AEFD24B741C}" emma:medium="tactile" emma:mode="ink">
                <msink:context xmlns:msink="http://schemas.microsoft.com/ink/2010/main" type="inkWord" rotatedBoundingBox="12306,13371 13485,13335 13512,14223 12333,14258"/>
              </emma:interpretation>
              <emma:one-of disjunction-type="recognition" id="oneOf40">
                <emma:interpretation id="interp191" emma:lang="en-IN" emma:confidence="0">
                  <emma:literal>ilp</emma:literal>
                </emma:interpretation>
                <emma:interpretation id="interp192" emma:lang="en-IN" emma:confidence="0">
                  <emma:literal>it p</emma:literal>
                </emma:interpretation>
                <emma:interpretation id="interp193" emma:lang="en-IN" emma:confidence="0">
                  <emma:literal>it P</emma:literal>
                </emma:interpretation>
                <emma:interpretation id="interp194" emma:lang="en-IN" emma:confidence="0">
                  <emma:literal>is p</emma:literal>
                </emma:interpretation>
                <emma:interpretation id="interp195" emma:lang="en-IN" emma:confidence="0">
                  <emma:literal>is P</emma:literal>
                </emma:interpretation>
              </emma:one-of>
            </emma:emma>
          </inkml:annotationXML>
          <inkml:trace contextRef="#ctx0" brushRef="#br0" timeOffset="377031.9277">10959 10331 36,'0'0'126,"0"0"-17,-15 22-3,15-22-10,-5 10-11,5-10-5,-7 12-3,2-6-7,5-6-8,-6 11-8,6-11-2,0 11-15,0-11 7,-1 11-11,1-11 5,0 0-12,2 11 6,-2-11-7,13 5 0,-3-5 1,-10 0-1,19 0-12,-7-4 8,-1 2 1,0-4 4,-2 2-1,2-2 2,-5 1 5,1-1-4,-7 6 4,9-14-2,-9 14 2,3-8-2,-3 8-8,0-11-4,0 11-4,-9-10 6,9 10-4,-12-6-4,12 6-7,-15-3-14,8-1-12,7 4-9,-15 0-20,15 0-14,-17 1-17,17-1-16,-15 5-127,9-3-240,6-2 106</inkml:trace>
          <inkml:trace contextRef="#ctx0" brushRef="#br0" timeOffset="376846.8722">10976 10641 131,'4'-10'182,"-4"10"-11,0 0-25,0 0-7,3-7-19,-3 7-16,0 0-14,0 0-6,0 0-4,0 0-4,0 0 5,4 23-8,-8-7-5,6-1-4,-4 4-3,-1 4-4,3 1-3,0 2-8,1 7-1,-5-11-6,8 0-2,0 3-7,-1-6-2,3 3-1,-5-3 0,4 1-12,-1-6 2,2-6-18,-6 4-12,1-2 1,-1-2-19,0-8-11,4 13-17,-4-13-25,0 0-40,0 0-164,0 0-312,0 0 138</inkml:trace>
          <inkml:trace contextRef="#ctx0" brushRef="#br0" timeOffset="377737.3656">11654 10339 129,'0'0'149,"0"0"-21,0 0-11,0 0-5,0 0-3,0 0-7,0 0-5,-12 30-9,3-16-7,0 7-11,-6 7-1,3 2-8,-2 3-3,-2 0-4,3 7-4,2-1-1,-1 4-10,0-1 3,-3-3-8,3 0-2,0-2-1,3 3-6,2-5 0,-1-1-5,0-2 1,3-8 0,1 1-4,0-2 2,-1 2-10,3-11 3,-2 2 0,2-2-6,1-2-5,-2-4-21,2 2-12,1-10-18,-1 11-14,1-11-21,0 0-30,0 0-140,0 0-274,0 0 121</inkml:trace>
          <inkml:trace contextRef="#ctx0" brushRef="#br0" timeOffset="377869.4617">11827 10969 228,'-4'-34'59,"-1"9"5,1-6 15,-4 8 0,5 2 9,2 1-1,-5-1 9,4 5-1,0 3 7,1-2-4,-2 1-4,2-1 6,8 2-9,-3-1-12,-3 6-4,4-3-4,1 4-7,2-4-2,3 1-8,-1 0-8,2 3-2,4-2-4,5 2-4,-4 5-8,7-1 2,0 3-9,0-1 0,-1 6-2,-8 0-5,2 1-1,3 1 1,-6 2-6,-2-1 2,0 3 1,-5-1 2,-1 2-9,-2-5 1,-2 7-1,-2-4 2,-3 0 1,-1 0 0,-1 1-3,-6-1 4,2 1-12,-6 0-6,5-1-6,-6-3-21,-2 5-12,1-6-17,-3 3-21,3-7-23,1 2-26,-2-4-142,1-4-300,2 2 133</inkml:trace>
          <inkml:trace contextRef="#ctx0" brushRef="#br0" timeOffset="377757.0209">11859 10669 19,'0'0'180,"0"0"-21,6-5-11,-6 5-19,0 0 10,0 0-6,0 0-10,6 22-3,-6-14-9,3 7-5,-3 4-4,1-5-4,-1 9-6,-4 10-7,3-2-8,0-7-8,1 1-5,0 5-8,0-3-5,1-2-5,-2-3-8,2 4 1,0-4-7,-1-1-2,0 1-7,0-4 2,-1-2-10,1 0-7,0-6-11,0 5-8,0-5-6,0-10-15,-1 16-12,-1-8-6,2-8-9,-4 10-10,4-10-12,0 0-18,0 0-11,0 0-3,0 0-11,0 0-5,-8-33-101,6 17-248,2 0 110</inkml:trace>
        </inkml:traceGroup>
        <inkml:traceGroup>
          <inkml:annotationXML>
            <emma:emma xmlns:emma="http://www.w3.org/2003/04/emma" version="1.0">
              <emma:interpretation id="{8C5DE8A6-7B9B-48AF-8661-AE039E04AB27}" emma:medium="tactile" emma:mode="ink">
                <msink:context xmlns:msink="http://schemas.microsoft.com/ink/2010/main" type="inkWord" rotatedBoundingBox="14526,13201 17739,13103 17782,14506 14568,14603"/>
              </emma:interpretation>
              <emma:one-of disjunction-type="recognition" id="oneOf41">
                <emma:interpretation id="interp196" emma:lang="en-IN" emma:confidence="0">
                  <emma:literal>quantity</emma:literal>
                </emma:interpretation>
                <emma:interpretation id="interp197" emma:lang="en-IN" emma:confidence="0">
                  <emma:literal>quantify</emma:literal>
                </emma:interpretation>
                <emma:interpretation id="interp198" emma:lang="en-IN" emma:confidence="0">
                  <emma:literal>guanhty</emma:literal>
                </emma:interpretation>
                <emma:interpretation id="interp199" emma:lang="en-IN" emma:confidence="0">
                  <emma:literal>gnanhty</emma:literal>
                </emma:interpretation>
                <emma:interpretation id="interp200" emma:lang="en-IN" emma:confidence="0">
                  <emma:literal>guauhty</emma:literal>
                </emma:interpretation>
              </emma:one-of>
            </emma:emma>
          </inkml:annotationXML>
          <inkml:trace contextRef="#ctx0" brushRef="#br0" timeOffset="378581.6095">13466 10521 178,'-1'-19'185,"1"19"-17,-9-16-17,3 7-8,1 3-12,-2-1-18,1-2-6,-2 6-11,-2-1-11,10 4-5,-17-2-9,5 2-8,-2 6-7,1-3-6,-9 10-3,2-1-2,3 3-7,-2-2-7,2 1-1,-1 4-1,2-2-6,4-4 0,0 5-5,4-3 1,-1-1-5,-2-4 2,7 5-3,-1-1-6,-1-3-1,2-2 2,4-8 0,-2 13-3,-1-7-1,3-6 2,5 9 2,-5-9-1,11 3-4,-11-3 4,19-3-4,-6 1 1,-1-2 0,4-4 4,0-2-2,2-2 0,-1 0-1,2-3-3,-2 2 3,-1-3 0,-5 5 0,1 1 2,-2-3 4,-2 7 4,1-3-1,-5 3 4,4 2 2,-8 4-7,7-10-1,-2 5-4,-5 5-3,0 0-4,0 0 3,12-2 0,-12 2-1,7 11 1,0-1 4,-1 2 1,1 4 4,-3-1 7,1 8-1,1-2-2,2 13-3,-1-4 1,-2 2 1,2-8-2,-2 2 1,-1 7-2,-1 1-9,1-3 8,-2-7-3,1 0-2,-2 1 2,1-4-9,-2 2-5,0-9-8,2 2-9,-2-2-12,-2-1-12,0-1-17,2-12-21,-1 15-28,1-15-14,1 6-18,-1-6-165,0 0-333,0 0 147</inkml:trace>
          <inkml:trace contextRef="#ctx0" brushRef="#br0" timeOffset="379021.7334">13759 10502 162,'0'0'160,"5"-7"-18,-5 7-21,5-6-14,-5 6-5,0 0-3,0 0-7,0 0-3,0 0-6,8 24-12,-6-11-1,-2 1-11,2-1 1,-2 2-11,2 1-1,-2-3-9,0 3 4,1 0-12,3-3-1,-2 1-4,-1-1 3,2 2-6,-2-8-2,0 2-4,-1-9 0,6 14 1,-5-10-1,-1-4-4,5 10 7,-5-10-6,0 0-3,15 0 6,-15 0-5,13-12-2,-6 8 0,4-8-2,-3 0 4,3-6-11,-1 0 8,-3-3-3,-2 5-1,2 4 1,-2 2-3,1-2 1,1 2 3,-5 4-7,-2 6 5,8-12-3,-5 6-6,-3 6 4,0 0-9,5-8 5,-5 8-6,0 0 10,0 0-2,0 0-1,12 20 3,-10-10-3,2 2 0,-2 0 3,2 2-2,2-1 1,-1 1-1,2-1 3,-2-1-2,3 8 6,-2-8-3,3-1 2,-1-1-3,-3-4 1,3 1 3,2 2-3,2-3-8,-1 2-1,-2-3-21,0-2-14,3 0-12,3-2-11,0-2-15,8-2-11,-7-3-2,8-4-14,-1-2-11,-1-2-97,1 0-232,4-6 103</inkml:trace>
          <inkml:trace contextRef="#ctx0" brushRef="#br0" timeOffset="380952.0675">14375 10571 133,'11'-12'74,"0"-1"9,-5 2-2,0-2 6,-1 6 6,-2-3-3,-3 10-3,0-13-2,2 5-6,-2 8-14,-8-14 10,8 14-7,-8-8 3,3 4-10,5 4 4,-15-3-7,1 3-6,0 3 0,-3 3-10,3 1-3,0 2 1,-5 4-7,7-1-5,-2 5-3,5-2-5,0 5 4,-2 0 1,0 0-5,8 1-4,-1-4 4,3-2-12,-2 5 4,6-2-4,-2-4 3,3-2 0,-1 2-9,-2-4 2,2 0 4,-2-2-5,-1-8 1,6 10-5,-6-10 9,5 9-7,-5-9 1,12 1-8,-12-1-5,0 0 3,23-12-1,-15 2 6,0 3 0,3-6-9,-6-1 4,2 0 3,2-6 2,-3 6-5,0-6 1,-3 4 3,2 1 4,-1 3 1,-2 2-3,2 4 6,-2-2 1,-2 8-5,0-13 5,0 13-4,0 0-1,6-10-2,-6 10-7,0 0 6,0 0 0,0 0-3,0 0 6,17 13 5,-17-13-5,8 15-2,-4-6 2,2 5-1,-1-2-6,0 0 7,-1 1-3,2 0 2,2-1 0,-4-1 4,4 1-4,-4-1 1,4 0 3,-4-1-3,1-3 3,1 0 2,-2-1-9,-4-6 5,9 8 3,-1-6-2,-8-2 2,10 5 6,-10-5-7,12 0-4,-12 0 0,16-7-4,-10 1-2,5-4-11,-3 0 1,3-2-4,-4-2 6,3 2-4,-2-2 2,2 0 4,-2 1 2,0 3 2,-4 3-3,5-2 2,-3 2 3,-1 2 0,-5 5-1,9-3-6,-9 3 3,11-3 6,-11 3-5,0 0 5,0 0-4,13 10 2,-13-10-2,6 15 11,-4-7-6,1 3-9,1-2 9,-2-1 5,-1 2-2,3 1-2,-1-4-1,-3-7 16,5 14-9,-1-10 0,-4-4-8,3 9 8,-3-9-1,8 9-2,-8-9 0,0 0 6,12 2-1,-12-2 0,0 0-2,20-11 0,-13 2-1,2 1-3,-2 0 4,1-1-5,-3 2 1,2-5 6,-2 6-8,-1-2 6,-4 8 17,5-10-11,-5 10-2,7-7-9,-7 7 7,3-6-3,-3 6-6,0 0 7,0 0-4,0 0 2,0 0 1,0 0 0,11 27-5,-9-15 4,0 0 3,0 2 4,2 0-2,2 0-4,0 0 6,-2 2-2,6 1-3,1 1-1,-3-4 3,0-2 2,0-2-2,2 2 1,1-3 1,1-3-1,2 0 1,-2-2 1,4-1 0,-3 0-2,3-6 3,-2-1 2,-2-2-3,6-6 1,1 0-3,-1-4 4,-5-2-7,7-12 3,-2 1-4,-4-5 5,2-4-2,-4 2-1,0-5-5,-3-2-4,1-2 4,-4 2-2,2-1-1,-6 2 6,0 2-6,-4 6 5,-2 1 7,3 11 7,-2 7 2,2 1-6,-2 4 2,1 0-8,2 10 2,-3-10-4,3 10 0,0 0 8,0 0-8,-19 16 2,11 0-6,4 4 11,-4 3-1,0 10-4,1 1 1,5 5 2,-1-4 1,-1 1-4,8 1 2,-4 1-3,3 0-4,-1-4 4,0-9 1,4 10-4,0-10 4,0-3-4,1-1 2,1 1-7,-1-3 8,-2-6 4,2 3-6,-2-4 2,2-2 3,0 2-1,-1-6-4,1 0 0,0-2 2,2-2 1,-9-2 1,15-2-4,-15 2-4,21-10-9,-10 0 2,-3-1-10,2 0 1,-1-1-6,-4-3-3,2 3 9,2 1 2,-2 0 0,0 4 3,-2-2 4,0 5-9,-5 4 9,6-10-3,-6 10-2,7-8-1,-7 8 3,0 0 2,0 0 1,0 0 7,0 0 4,12 18-2,-8-14 9,-2 5-4,2 0 4,-4-9-4,6 18 13,-4-10-4,2 3-4,2-4-2,-2 3-7,4 3 9,-6-7 0,5 2-2,-3 2-2,4-6 5,0-2-3,-8-2-3,15 10 1,-6-10-2,1 0 2,1 2-1,-11-2 5,25-12-7,-13 9 8,0-6-6,2-1-1,-2-2-7,4-4 8,0-2-4,0-5-8,1-5 5,-2 0-8,-3-4-1,-1-6 5,-5 1-5,0-1-1,-1-3 1,-3 1 6,-2-7-4,1 3 0,-2 0-5,-1-3 6,1 7 0,-2 6 2,1 6-11,-3 5 17,5 3 1,-1 5 7,0 6-5,1 0-2,0 9-1,-6-13-4,6 13 6,0 0-3,0 0-5,0 0 11,-20 22 2,16-6 4,-1 7-1,-2 10 1,2 5 2,1 2 2,4 2-1,0 0-3,-1-1 0,2 2-2,0 0 2,5-6-2,-1 2-2,2-2 1,-2 1 1,0-7-2,1-7 5,0-4-2,1 1-3,-3-6-2,2-1-7,-4 1 7,4-3 5,-2-3 2,1-2-5,-1-2 3,-4-5-3,12 1 3,-12-1-8,17-2 4,-6-7-6,0 2-6,0-4-10,-2-1-1,2-2-11,-1 1-2,1-4 5,-4 3 2,1 4 3,-3 1 6,1 2 0,-4 1 3,-2 6-2,8-12-2,-8 12-3,3-7 9,-3 7-1,0 0 1,0 0-1,0 0-3,0 0 5,0 0 2,4 27 4,-4-17 4,0-10 3,1 18-6,5-7 0,-5-2 8,4 4 0,2-2-1,-1-3-1,-1 1 1,2-3 5,2 4 0,0 0-4,3-7 8,-2 1-6,-2-3-1,4 0 1,3-1-1,-1-1-2,1-5-5,3 1 7,-5-2-4,2-3 5,-1 1-6,4-4-1,-1-2 0,-2-1-5,1-4-3,-1 0-2,0 1 0,2-9-4,-8 8 5,2 0 0,-5 4 6,-1 0-1,0 3 8,-3 4-2,3-2-2,-2 2 3,-3 9-3,2-15-3,-2 15-3,3-6 2,-3 6 4,0 0-5,0 0 3,0 0 0,0 0 3,-9 38 3,5-23 8,2 5 8,0 4 0,2 7-1,2-6-4,-4 10 10,7-1-10,-2-3-2,-3 11 1,1-4 1,0 2-1,3-2 0,-2 3 1,-1 3 0,2-1-1,-1-3-4,-2-2 4,-1 1 0,-3-2-6,4-2 2,-3-2-5,-2 0-1,0-2 2,-1-9 0,1-2 1,-3-1-2,2-3 0,0 0-1,-5 2 1,3-7 0,0 0-1,-1-1-1,-4-4 3,4-2-3,-2-1 4,3 2-5,-2-5 3,10 0 11,-19-5 1,19 5-1,-14-10 1,5-1 1,2 1 0,5-5-3,-2-4-1,5-7 1,2-1-6,5-5 3,2-4-7,0-3-4,3-3-4,3 0-10,12-15-10,-6 19-5,-1-4-1,6 3-6,-1-1 17,-1 7-19,-1 2 3,0 2-9,-8 13-9,-4-2-15,1 2-13,0 0-19,-4 2-28,-3 0-32,-5 2-121,-1-4-301,-7-3 133</inkml:trace>
          <inkml:trace contextRef="#ctx0" brushRef="#br0" timeOffset="381786.3594">15067 10420 59,'21'0'73,"-6"0"-17,2-1-20,8-4-29,-8 4-46,6-7-41,0 1 18</inkml:trace>
          <inkml:trace contextRef="#ctx0" brushRef="#br0" timeOffset="381142.2938">15465 10500 130,'-1'11'134,"1"-11"-5,0 0-3,17 11-7,-4-7-6,4 1-18,4-2-9,3 2-7,3-4-12,-3 0-5,4-1-2,-2 0-16,-4 0-20,0-4-18,-2 2-19,-5 0-17,-1-3-31,-5 1-42,-4 0-76,-5 4-191,3-13 84</inkml:trace>
        </inkml:traceGroup>
        <inkml:traceGroup>
          <inkml:annotationXML>
            <emma:emma xmlns:emma="http://www.w3.org/2003/04/emma" version="1.0">
              <emma:interpretation id="{F7829338-89D1-45F5-A649-D90A8AD3C0E1}" emma:medium="tactile" emma:mode="ink">
                <msink:context xmlns:msink="http://schemas.microsoft.com/ink/2010/main" type="inkWord" rotatedBoundingBox="18416,13458 19142,13436 19154,13812 18427,13834"/>
              </emma:interpretation>
              <emma:one-of disjunction-type="recognition" id="oneOf42">
                <emma:interpretation id="interp201" emma:lang="en-IN" emma:confidence="0">
                  <emma:literal>u</emma:literal>
                </emma:interpretation>
                <emma:interpretation id="interp202" emma:lang="en-IN" emma:confidence="0">
                  <emma:literal>U</emma:literal>
                </emma:interpretation>
                <emma:interpretation id="interp203" emma:lang="en-IN" emma:confidence="0">
                  <emma:literal>m</emma:literal>
                </emma:interpretation>
                <emma:interpretation id="interp204" emma:lang="en-IN" emma:confidence="0">
                  <emma:literal>B</emma:literal>
                </emma:interpretation>
                <emma:interpretation id="interp205" emma:lang="en-IN" emma:confidence="0">
                  <emma:literal>^</emma:literal>
                </emma:interpretation>
              </emma:one-of>
            </emma:emma>
          </inkml:annotationXML>
          <inkml:trace contextRef="#ctx0" brushRef="#br0" timeOffset="382136.9236">17033 10613 25,'0'0'155,"0"0"-23,0 0 6,0 0-10,0 0-1,0 0-19,0 0 2,42 7-6,-19-7-5,6 1-9,9 2 8,0-3-7,5 1-4,2-2 1,-1 1-16,0 0-3,2 0-3,-5-3-9,2 2-7,-5 1-2,-9-1-4,-2-3-10,-6 3-9,-3-1-15,-2 2-10,-8-3-11,3 2-2,-2-4-42,-9 5-2,12-6-16,-8 2-17,-4 4-2,3-15-9,-3 15 6,-6-16-2,0 4 4,-4 1 24,0-4 0,-3 3 13,0-4 5,0 0 23,-2 6 16,7-2 12,-4 0 25,0 6 4,5-4 8,0 4 7,2 1 0,5 5 5,-9-8-1,9 8 6,-6-7-3,6 7-6,0 0 9,0 0 4,0 0-4,0 0-1,0 0-2,42 15 0,-30-9 2,9 3-5,-2 3-3,0 3-2,-2-2-7,-1 3-7,-1-1-2,-3 2 0,-1 2-6,-2-3-1,-2 2-3,-2 0 5,-3 1-8,-1-2 2,-1-3-4,-5 2-6,-2 0-7,0-1-8,-5 1-8,-1 0-15,-3 0-35,2-6-38,2 0-39,-3-3-157,-1-1-324,2 1 143</inkml:trace>
        </inkml:traceGroup>
        <inkml:traceGroup>
          <inkml:annotationXML>
            <emma:emma xmlns:emma="http://www.w3.org/2003/04/emma" version="1.0">
              <emma:interpretation id="{60A45D84-165D-4D7D-8127-6F84B9CBA178}" emma:medium="tactile" emma:mode="ink">
                <msink:context xmlns:msink="http://schemas.microsoft.com/ink/2010/main" type="inkWord" rotatedBoundingBox="19766,12978 24126,12846 24153,13729 19793,13861"/>
              </emma:interpretation>
              <emma:one-of disjunction-type="recognition" id="oneOf43">
                <emma:interpretation id="interp206" emma:lang="en-IN" emma:confidence="0">
                  <emma:literal>mechanical</emma:literal>
                </emma:interpretation>
                <emma:interpretation id="interp207" emma:lang="en-IN" emma:confidence="0">
                  <emma:literal>Mechanical</emma:literal>
                </emma:interpretation>
                <emma:interpretation id="interp208" emma:lang="en-IN" emma:confidence="0">
                  <emma:literal>mechanised</emma:literal>
                </emma:interpretation>
                <emma:interpretation id="interp209" emma:lang="en-IN" emma:confidence="0">
                  <emma:literal>mechaniod</emma:literal>
                </emma:interpretation>
                <emma:interpretation id="interp210" emma:lang="en-IN" emma:confidence="0">
                  <emma:literal>mechamod</emma:literal>
                </emma:interpretation>
              </emma:one-of>
            </emma:emma>
          </inkml:annotationXML>
          <inkml:trace contextRef="#ctx0" brushRef="#br0" timeOffset="382976.8337">18399 10432 151,'0'0'223,"-3"-7"-17,3 7-22,0 0-18,-4-10-21,4 10-18,0 0-9,0 0-18,0 0-8,0 0-12,0 0-7,0 0-3,4 47-7,-2-25-9,2 2-5,2 2-2,0-1-2,-2 9-10,5-3 0,-2-7-4,-2 0 2,1-2-7,-4-7-1,4 1-4,-2-4-2,-2 1-3,2-3-1,-4-1-3,4-3-7,-4-6 6,3 11-1,-3-11 3,0 0 1,0 0 0,-5 11 0,5-11-3,0 0-2,0 0-2,0 0 0,-14-28 1,10 15-4,3-3 1,0 4 1,-1-10 0,2 0-1,3 0-5,-2 0 3,5 1 1,-4 5 6,1 0-3,1 1 4,1 5-2,-3 1-3,0 2-2,-2 7-2,14-11-1,-8 9-3,3 0 0,-9 2-3,21 4 7,-9 2-4,-3 0-1,3 6 7,3-3-5,-7 1 1,3 9-4,-3-7-1,0 3 5,-5-3-3,2 2 2,-1-2-1,0-2-1,0 3-7,-2-6 0,2-1 1,-4-6-1,1 14-3,-1-14 0,4 8 8,-4-8 1,0 0 0,0 11 9,0-11 5,0 0-1,0 0-1,0 0 0,0 0-1,0 0 3,0 0-4,-23-17 1,19 9-2,4 8-2,-4-20-2,1 8-4,6-3-2,1-2-7,1 2-2,5-5 0,3 0 5,1 1-3,0 4 3,4-1 3,-5 5 0,1 2 6,2 3-2,-3-3-1,3 7 2,-1 1-3,2 2 2,-2 3 2,-1-1-2,-2 5 1,-4-1-7,1 6 4,-1-1 1,-4 4 2,1-1-1,-5 6 4,0-7-1,2 3-1,-4-1 1,2-3-1,0 3 3,-2 0-3,2-1-11,-3-5-7,3 2-15,0 0-12,0-12-21,-4 19-17,4-13-23,0-6-25,3 11-30,-3-11-118,0 0-301,0 0 133</inkml:trace>
          <inkml:trace contextRef="#ctx0" brushRef="#br0" timeOffset="383836.6816">18920 10765 39,'8'0'132,"-8"0"-2,17-2-6,-8-2-4,3 3-9,4-1-6,-3-4-5,5 3-7,3-4-10,-3 3-2,2-7-6,3 1-10,-5 1-5,1-5-7,3 1-7,-8-4-5,2-2-5,1 1 3,-4 0 0,-2-2-11,-6 5 5,2 0-5,-5-2 2,-2 1 4,3 3-4,-7-2 2,-3 2-3,1 0-2,-2 1 3,-2 3-4,0 2-4,-3 1-1,0 0-3,1 3-2,-3 2-1,2 1-4,-1 5 1,0-2-5,2 6 2,0 0-1,2 3 0,2 0-2,1 8-1,1-5-4,0 7 2,5-8 1,1 4 0,0-2-1,5 6 0,2-1 0,0-5 3,2-3-10,6 4-5,2-1-18,5-4-18,-2 2-17,8-6-25,4 3-29,-4-5-16,2-3-135,-5-1-290,5-4 128</inkml:trace>
          <inkml:trace contextRef="#ctx0" brushRef="#br0" timeOffset="383971.4773">19633 10474 73,'-6'-10'159,"6"10"-14,-6-6-16,6 6-2,-9-4 3,9 4-19,-16 1-9,16-1-8,-16 3-9,6 1-7,-2 2-8,0 0-7,-2 0-8,2 0-4,-1 4-2,3-1-6,0 3-9,-2-3-1,3 4 1,0-5-7,-1 4 3,3 1-7,2 0 1,0 1-11,3-6 0,-2 4 3,4 0-3,0-12 1,4 16-4,2-7-8,2-1 0,1 0 1,3-2-5,2-4-3,2 2-7,1-2 0,-2-3-11,8-4-7,-1 0-9,3-2 0,-5-4-6,2-4-16,7-7 2,-3-2-1,1-4-3,-3 1-2,2-3 6,-9-7 5,1 3 17,-4-8 7,-3 3 4,0-3 28,-4-2 8,-1 3-1,-6 4 0,0-1 14,-2 7 9,-1 6 2,0 0 7,-1 6-2,-2 4 7,-1 3-6,0-3 1,3 9-4,1-1-4,3 7-6,-9-14-3,9 14-6,-5-6-1,5 6 5,0 0-12,0 0 5,-14 25-8,10-10 5,2 6-1,2 5 2,1 8-7,0 0 2,2 5 0,4-4 4,5 2 0,-2 0 5,-3-3-4,0 0-1,0-10-1,-1 1-6,0-2 6,3-2-10,-2-2 6,-2-4-3,-2 0-2,2-5 9,2 3-2,-2-3-3,-1-3 2,-1-1-2,4 0 5,-7-6-8,5 10 7,-5-10 9,9 5 0,-9-5-3,8 0-1,-8 0-1,0 0 3,19-9-5,-12 5-1,-2-4-2,5 0-2,-2-3-1,2 0-12,-2-1 3,2 5 1,0-2 1,-3 2 1,0 1 1,1 1-3,-8 5 3,16-4 5,-5 5-6,-11-1 0,18 9 5,-7-3-2,1 3-2,-4 3 1,2 2-2,-2 0 0,1 4-1,-2-3 2,-2-2-2,-1 0 2,0 1 1,0 1-4,-2-2 5,-1 0 0,0-3 2,2 4-4,-3-6 4,1 1-16,-1-9-23,-1 16-14,1-16-13,0 15-13,0-15-12,3 6-27,-3-6-24,0 0-114,0 0-271,18-2 120</inkml:trace>
          <inkml:trace contextRef="#ctx0" brushRef="#br0" timeOffset="385021.6801">20581 10578 107,'0'0'204,"5"-10"-17,-5 10-16,2-11-7,-2 11-15,-2-13-11,2 13-8,-5-10-12,0 3-11,5 7-8,-14-9-7,1 4-8,2 3-10,-5-2-6,1 2-5,2 4-8,-4-1-7,-1 3-3,-5 4 5,-1-1-5,3 1-5,1 3-6,1 2-3,1-1-4,2 2-1,4-3-6,2 0-1,2 1-9,1 3-1,2-2-3,0-2 6,5 1-10,0-12 2,5 18-6,-1-12 1,0 3-5,4 0 1,-2-6-1,5 0-2,1 4 0,0-10-3,-2 3-5,4-2 0,1-3 2,0-1-3,-2-1 3,6-5 1,-3-3 1,-3-1 2,1-2-3,-2-2 5,0 2 9,-3 5-12,-2-2 6,-2 2 6,2 0 3,-2 5 3,-2 0-1,2 2 2,-5 6-2,5-12-4,-5 12-1,6-8-2,-6 8-1,0 0-2,2-8-2,-2 8 8,0 0-8,0 0 4,0 0-4,12 22 4,-8-15 0,-3 5 2,2-3-2,1 1-1,0 3 2,2-1-3,0 0 3,-1 0-1,0-5-1,2 5-3,-1-4-1,-1-3-6,0 1 11,-1 0-13,-4-6 0,10 6-4,-10-6-2,10 0-9,-10 0-6,0 0-8,14-12-1,-7 6-3,-6-3 6,3-3 1,0-2 4,1 2 1,-3-4 8,0 1-3,1-6 11,0 4-6,1 1 10,0-3-6,-3 4 16,2 3 8,-3 2 4,0 10-6,4-15 5,-3 9 2,-1 6-7,0 0-3,5-7 3,-5 7-3,0 0 6,0 0-3,14 19 6,-7-10-5,-5 4 0,1-1-1,2 3 1,-1-2-3,-1 3 7,4 4 1,-3-5-2,2-2-1,1 3 6,-2-4-2,1 0-4,-1-2 2,1-4-1,-5 3 0,6-3-3,-3 0 6,-4-6 0,6 7 8,-6-7 13,4 6 5,-4-6-2,0 0-6,10 3 1,-10-3-6,0 0 2,10-12-4,-10 12-3,7-13-2,-3 5 1,-1-1-1,2-3-3,1 1-1,3-5 1,-2 3-5,1-2-1,1 2 0,-1-3 3,1 3 1,4-3-5,-5 4 2,-2 0 1,1 2-5,1 1 1,-4 3 1,5 0-5,-9 6 0,7-9-2,-7 9 0,11-1 2,-11 1-4,0 0 1,15 7-2,-10 2 3,2 0 5,1 4-2,-2-1-1,-3 0-2,4 1 6,1 3 0,-3-2 2,2 0-4,-2 0 2,-2-2 5,1 0-5,-1 0-1,2 1 1,0-5 0,-1 2-2,0-4 1,0 1 4,2 0 0,-6-7 0,8 12 0,-4-8 1,-4-4 2,12 6-5,-4-6 5,-8 0-5,20-3 2,-8 0-4,-2-1 4,4-5 1,-4 2-1,2-3-2,0-2 1,-3-3-1,2 5 0,-2-4 4,1 0-6,0 0-3,-2-4 7,2 3-2,-2 2-1,-1 1 1,-2-1 8,0 7 1,2 0 2,-7 6-3,4-10-3,-4 10-2,4-9-4,-4 9 1,0 0-3,0 0 1,0 0 3,0 0 1,0 0 3,16 16 0,-12-7 1,0 3 0,0-2 3,3 5-3,0-1-1,1-2-2,1 2 1,-2 0 1,3-1-3,0 2-12,-2-5-11,-1 1-9,3 3-11,-8-7-19,2 0-17,2 1-18,-6-8-20,6 7-38,-6-7-141,0 0-315,0 0 141</inkml:trace>
          <inkml:trace contextRef="#ctx0" brushRef="#br0" timeOffset="385176.6702">21151 10208 37,'0'0'154,"0"0"-14,-6 10-32,6-10-13,0 0-22,3 17-22,-3-17-43,11 12-27,-7-2-90,1-3-116,3-1 52</inkml:trace>
          <inkml:trace contextRef="#ctx0" brushRef="#br0" timeOffset="386075.1351">21675 10397 231,'11'-4'228,"-11"4"-10,0 0-15,9-2-15,-9 2-12,0 0-10,9-5-13,-9 5-14,0 0-14,0 0-14,0 0-16,0 0-10,0 0-15,0 0-6,0 0-10,0 0-4,-21 17-2,10-9-8,2 1-8,-2 2-4,2 1 2,1 0-5,0 3-7,2-1 1,-2 0-5,4 0 0,1 0-3,3-1-1,3 1-4,1-2-8,2-2-3,-1 2-6,7-2-8,3-2-6,-3 1-15,8 2-15,3-5-7,3-1-12,1-1-9,-1-3-2,1-1-6,1-1-4,13-5-3,-6-7-3,0 1 2,2-4-5,-4-2 12,-1-4 6,-5-3 3,1 2 14,-4 1 27,-4-6 15,-8 10 19,0 0 13,-4 3 23,-2-2 0,-2 3 14,-3 0-3,-1 2 6,1-2-6,-1 14 5,-1-14-1,1 14 4,-5-14 0,-1 11-12,6 3-9,-12-6 4,12 6-6,-17 1 0,17-1-6,-20 6-2,5 0-3,1 4-2,2 1-1,0 1 1,-2-1 1,2 5-3,1-4-1,-4 5 1,7-4-3,1-3-1,2 5-2,4-5 3,-2 2 1,3 1 0,-3-4-2,3-9-3,3 15-7,-3-15 3,3 12-1,-3-12 0,6 6-2,-6-6-3,12 4-7,-12-4-4,18-5 5,-18 5-2,20-12-4,-12 5-1,1 0-5,1 1 4,-2-3 5,-3 0 6,0 5 5,2-2-7,-7 6-8,8-6 9,-8 6-7,7-6 10,-7 6-5,0 0 3,0 0 3,0 0 3,0 0-1,8 18 7,-7-11 4,1 2-2,-2-9 5,2 16 2,2-7 5,-1-1-2,2 3-4,-2-2 3,4-2-2,-2 2 3,7-2-1,-2 2 2,3-3-2,-1-2 0,0-1 6,4 0-6,-2-3-6,3 0 2,0-3-3,9 0 4,-3-3-8,1-4-1,7-2-11,5-2-9,-8-6-10,7-1-2,-4-4-8,-1-4-3,3-4-7,-1-1-3,-7-4 12,2 1-14,-9-6 2,-1 4 3,-2-8 1,-7 5 8,-2-2-2,-3 1 6,-3 5 7,-3 8 8,1-2 10,-5 8 14,2 3-4,-3 6 4,4 0 6,-4 1-5,0 6 9,1-5-1,-1 7-5,-2 3 3,10 3 3,-17-3 4,17 3-1,-20 11 15,8-1 7,0 2 1,1 8 2,-1-3 18,0 13-17,-2 1 1,8 3 3,-2 1 3,5 6-3,-1-1 4,4 4-5,4 3-1,1-3-4,6 15-3,-7-14-5,7-5-3,-2-1-5,-1-2 5,-1-3-8,-2 4 0,1-12 1,3 5-9,-4-7-26,-2-3-21,0-5-40,1 0-31,-1-2-185,-3 0-316,0 0 140</inkml:trace>
        </inkml:traceGroup>
      </inkml:traceGroup>
    </inkml:traceGroup>
    <inkml:traceGroup>
      <inkml:annotationXML>
        <emma:emma xmlns:emma="http://www.w3.org/2003/04/emma" version="1.0">
          <emma:interpretation id="{9346F133-36DE-42D2-B3A1-D93E6B0E9536}" emma:medium="tactile" emma:mode="ink">
            <msink:context xmlns:msink="http://schemas.microsoft.com/ink/2010/main" type="paragraph" rotatedBoundingBox="787,15888 22668,15957 22661,18135 780,18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857A42-BCD9-4479-BEE7-13AB66D40C9B}" emma:medium="tactile" emma:mode="ink">
              <msink:context xmlns:msink="http://schemas.microsoft.com/ink/2010/main" type="inkBullet" rotatedBoundingBox="786,16309 1585,16311 1584,16697 785,16695"/>
            </emma:interpretation>
            <emma:one-of disjunction-type="recognition" id="oneOf44">
              <emma:interpretation id="interp211" emma:lang="en-IN" emma:confidence="0">
                <emma:literal>→</emma:literal>
              </emma:interpretation>
            </emma:one-of>
          </emma:emma>
        </inkml:annotationXML>
        <inkml:trace contextRef="#ctx0" brushRef="#br0" timeOffset="288618.1112">-426 13437 149,'-23'-5'141,"0"1"2,3 1-10,3 0-7,-1 0-5,5 0-8,-2 3-6,2-3-17,3 0 0,10 3-5,-13 0-19,13 0-5,-12-4-10,12 4 3,0 0-9,0 0-12,0 0 6,0 0-4,0 0-1,0 0 2,37 10-6,-11-10 2,1 0-5,7 2 0,3-1-1,3 2-2,3-3 3,2 4-4,-2-2-8,0-2 9,-3 3-4,-4-3 2,-1 1-6,-9 2 2,-1-2-6,-2-1-1,-6 2 0,-3 1 0,-3-1 2,-5-1-6,-6-1 1,14 0 1,-14 0-5,13 2 0,-13-2 3,0 0-7,9 1-1,-9-1 3,0 0-7,0 0-15,0 0-19,0 0-9,0 0-17,0 0-22,0 0-37,0 0-53,0 0-93,-34-6-292,27 0 130</inkml:trace>
        <inkml:trace contextRef="#ctx0" brushRef="#br0" timeOffset="288646.7342">-38 13284 133,'-1'-12'148,"1"12"-10,0 0-15,0 0-9,0 0-14,0 0-8,0 0-4,0 0-8,26 9-10,-18-3 0,4 0-14,2-2-7,0 2-5,2 0-9,-1 3-4,-1-2 12,1 2-16,0-2 3,4 5 0,-7-2-6,-2 0-2,2-1-1,1 3-7,-5-3 3,-3 4 3,0-1-1,-3-3 9,-6 4-1,0 1-1,-7 1 3,-5 1-7,1 0 6,-8-1-7,2 0-2,-1-2-6,0 0 4,-8 3 0,7-1-5,3-2-19,4-3-16,-3-4-16,3 3-10,4-3-30,4 0-28,-1-2-31,3 2-105,6-6-262,0 0 115</inkml:trace>
      </inkml:traceGroup>
      <inkml:traceGroup>
        <inkml:annotationXML>
          <emma:emma xmlns:emma="http://www.w3.org/2003/04/emma" version="1.0">
            <emma:interpretation id="{7A3CC788-5914-4159-A5AF-42CE0EBDA1EF}" emma:medium="tactile" emma:mode="ink">
              <msink:context xmlns:msink="http://schemas.microsoft.com/ink/2010/main" type="line" rotatedBoundingBox="2441,15893 22668,15957 22664,17151 2437,17087"/>
            </emma:interpretation>
          </emma:emma>
        </inkml:annotationXML>
        <inkml:traceGroup>
          <inkml:annotationXML>
            <emma:emma xmlns:emma="http://www.w3.org/2003/04/emma" version="1.0">
              <emma:interpretation id="{70BF025C-B34A-4C22-B7A4-A38922947F72}" emma:medium="tactile" emma:mode="ink">
                <msink:context xmlns:msink="http://schemas.microsoft.com/ink/2010/main" type="inkWord" rotatedBoundingBox="2452,15792 7856,15996 7818,16991 2414,16787"/>
              </emma:interpretation>
              <emma:one-of disjunction-type="recognition" id="oneOf45">
                <emma:interpretation id="interp212" emma:lang="en-IN" emma:confidence="0">
                  <emma:literal>Transducers</emma:literal>
                </emma:interpretation>
                <emma:interpretation id="interp213" emma:lang="en-IN" emma:confidence="0">
                  <emma:literal>Transduces</emma:literal>
                </emma:interpretation>
                <emma:interpretation id="interp214" emma:lang="en-IN" emma:confidence="0">
                  <emma:literal>Transduce;</emma:literal>
                </emma:interpretation>
                <emma:interpretation id="interp215" emma:lang="en-IN" emma:confidence="0">
                  <emma:literal>Transduce,</emma:literal>
                </emma:interpretation>
                <emma:interpretation id="interp216" emma:lang="en-IN" emma:confidence="0">
                  <emma:literal>Transduces'</emma:literal>
                </emma:interpretation>
              </emma:one-of>
            </emma:emma>
          </inkml:annotationXML>
          <inkml:trace contextRef="#ctx0" brushRef="#br0" timeOffset="289256.8236">1076 13055 61,'0'0'176,"0"0"-14,-15-3-10,15 3-19,0 0-15,-9-3-8,9 3-12,0 0-15,0 0-3,0 0 0,0 0-7,0 0 1,0 0-5,32 10 0,-9-8-3,5 1-9,11 1 2,7-2-3,-3 1-7,5 1 1,-1-2-7,1-1-4,0 1 0,-1 3-5,-4-1-2,3 1-5,-9-3-3,-9-1-3,-1 3-4,-4 0-17,-7-3-2,-1 1 4,-2 0-11,-5 0 1,0-1-1,-8-1-8,12 1-8,-12-1-3,0 0-22,0 0-20,0 0-11,0 0-27,0 0-13,0 0-16,-44-4-111,27 4-269,-6-5 118</inkml:trace>
          <inkml:trace contextRef="#ctx0" brushRef="#br0" timeOffset="289326.8919">1387 13090 42,'0'0'152,"0"0"-37,0 0 12,0 0-12,0 0-7,12 18 0,-8-10-3,-1 0-3,2 4 2,-3 2-9,2 7-6,-2 0-9,-2 2-4,3 9-5,-6 2-3,6 0-8,-6 2-1,3-2-7,0 0-1,0 0-4,-2-2-6,3-7-2,0 0-4,2-1-5,2 2-2,-2-1-3,1-3 0,-1-6-2,2 6-3,1-2-4,-1-4-1,-4-5-4,5 1 6,-5-7-14,2 4-18,-3-9-7,2 12-20,-2-12-6,0 0-41,3 10-38,-3-10-37,0 0-111,0 0-297,0 0 132</inkml:trace>
          <inkml:trace contextRef="#ctx0" brushRef="#br0" timeOffset="290747.7332">1697 13437 45,'0'0'193,"8"-6"-20,-8 6-16,7-3-17,-7 3-12,16-3-13,-16 3-11,12-3-9,-12 3-11,24 0-12,-11 4-7,3-2-8,2 1-2,5 3-11,-5 4 0,0-2-7,0 2-5,1 1-1,-1 4 1,0 1-8,0 0-1,-7-4 3,1 2-6,-4-3-5,1 2-5,-1 1-9,-3-3 1,-3-2 9,-2 4-4,0-6-2,0-7 0,-3 21 5,-2-15 5,-2 3-3,-4 1 0,1-7-4,0 3-4,-2-2 3,-4-1 7,5-1-2,-1-2 4,0 0 4,12 0-7,-14-2 1,14 2-2,-13-13-2,11 7-3,0-4 0,2 10-5,4-21-5,3 6 6,3 2-5,4-3 4,6-1-6,10-4 4,6 2-3,0 1 1,3-1 0,-1 1 4,1 1 5,-1 5-5,3-5 3,0 5 1,-5 3-3,1-1-1,-12 4-4,-1 0 1,-1 2 3,-7-1 2,-3 4 2,1-3-3,-3 3-3,-11 1 2,13-1-2,-13 1-1,11-3-4,-11 3 9,0 0-3,0 0 6,0 0-10,0 0 0,0 0 4,-31 16 1,17-7-2,0-3 4,-1 4-4,-1 0 6,-2 1-4,1 5 0,0-4 1,7 2 4,-2-1-5,0 2 3,1 4 1,1-1 0,2-5-7,1 3 4,3-4-2,3 2 1,1-2-4,0 1 1,0-1-4,2-3 2,2-2 0,2-1 3,0 0-2,1 0 1,0 0-3,-7-6-6,18 3 1,-3-6-3,-1 0 0,-2-1 3,0-5-6,1 0 4,-1 0 1,-2-1 1,0-2-3,0-2 1,-2 0 6,0 0-4,-3-1 1,-2 6 2,-1-6 2,0 7 5,-1-3-8,2 1 7,-3 10 1,1-13 0,-1 13 1,2-11-1,-2 11-2,4-5-1,-4 5-3,0 0-4,0 0 4,0 0 0,0 0 1,0 0 1,0 0-3,0 0 3,24 16 1,-19-10-4,0 2 1,-1 2 8,2-2-12,3 4 8,-2-2-4,1 0 6,0 1 0,-1-1-5,-1-5 6,1 3-2,0-4 3,-1 3-8,1-2 4,-7-5 3,14 9 1,-8-8-1,-6-1 0,14 0 6,-14 0-5,0 0 0,13-1 0,-6-5 3,-7 6-2,10-13-3,0 4-2,-2-4 1,-3 1-2,1-1 2,0 0 2,-2 1-3,-1 6 8,1-3-1,-4 9 0,8-13 1,-7 9-6,-1 4-5,8-11 2,-8 11 1,10-4-3,-10 4 0,9-3-2,-9 3 2,0 0 4,18 7-3,-10-2-5,-3 5 5,2-1-3,-1 2 3,0-1 0,1 0 3,-3 3-2,0-4 0,0 6 1,1-6 5,-1 2 4,1-2-9,-3 1-4,2-3 7,-4-7 1,5 12-4,-2-6-1,-3-6 3,5 10 1,-5-10-11,4 6 10,-4-6 4,0 0-1,0 0 1,0 0-1,0 0-1,0 0-6,0 0-1,22-16-7,-16 7 1,5-3-12,-2 1 2,6-7-5,-3 2-3,-2 0 6,2 5-4,-4-3 6,2 5 8,1 0-2,-1-1-2,-2 4 7,0 2-4,1-2 1,-1 1 3,0 2 5,-8 3-8,12-1 4,-12 1-1,15 6 10,-15-6-11,8 13 11,-4-7 1,-3 6 4,3-2-6,-4 2 6,2 1 5,-2 2-5,4-2 0,-4 0-4,0 3 7,0-4-2,2 1-2,-2-1-4,2-6-1,2 3 2,-4-9 2,5 16 1,-2-13-3,2 5 6,4-6-4,-9-2-1,21 4-1,-7-2 3,1-4 3,1-3-6,7-1-1,-2-6-5,0-1 0,0 1 0,4-3-1,6-7-3,-5-1-4,2 1 4,-9 5-1,-2-3 4,-2 1 3,1 1-2,-9 7 7,-1-4 4,0 4 7,-5 2-8,3-2 1,-4 11-2,-5-13-2,-1 7-8,-2-2 5,-4 2-8,-4 4 10,3 0-1,-3 1 1,1 2 3,-3 1-4,-4 2-3,6 0 1,8 1 2,-7 4-2,3-3 3,4 2-2,1 0 0,2-2-1,-1 3-5,6 1 6,0-10-1,2 19-4,0-9 1,1-1-1,5 4 6,-4-7-3,7 3 3,-1 1 0,3-1 1,-5-2-2,6 2 4,-2 0 0,3-1-1,0 0-6,-3 2 6,0-5-13,0 2 10,-3 0-3,-3-1 3,0-2-1,0 4 2,-6-8 9,5 10 1,-3-4-11,-2-6 3,-3 18 3,-2-12-3,-1 2-1,-1 0 0,2 0-7,-3-5-4,-1 7-9,9-10-20,-18 15-9,10-7-18,-1-4-33,2-1-43,7-3-72,-19 9-230,19-9 101</inkml:trace>
          <inkml:trace contextRef="#ctx0" brushRef="#br0" timeOffset="291808.9228">4052 13529 38,'0'-10'181,"0"10"-3,0 0-15,-10-18-11,6 9-17,4 9-10,-16-13-6,8 8-11,-6-3-13,0 5-7,-2-1-9,-1 2-9,-1 0-6,-1 4-5,-2 0-4,-2 2-10,-1 3 2,0 5-6,3-6-12,-1 7 6,-1 0-16,3 2 2,1 0 3,1 0-9,4 2 2,-2-1-2,7-3 0,-2 5-2,6-5-1,-1-1 1,1 0-7,6 1 0,2-1 0,0 1-3,2-4-2,2-1-5,5 1-4,1-3 1,2 1-3,0-4-1,2-4 0,1 1 0,8-5 5,4-1-3,-5-5 1,-1-2-3,1-1 8,5-7-5,0-3 2,-5-4-11,3-1-3,-5-2 3,-4 0-2,-2-3 6,1-1-6,-10-4 8,-1 1-1,2-1 6,-8-2-5,3 0 1,-5 0 1,-2 1 4,-2 2-10,-2-4 7,-1 5 0,-1 0 2,-1 6 11,1 6 5,1 5-2,-1 0 9,2 6-2,0 0 0,2 6-2,5 8-2,-5-16-8,5 16 2,-8-12-3,8 12 0,0 0-2,0 0 1,-10 23 2,5-2 1,5 11-5,-2 5-1,1 3 7,0 2-12,2 1 13,-1 2-4,3 0-1,2 1 3,-1-3-1,2-1 5,2-1-5,-3-5 2,2 1-4,-1-5 8,5 0-8,-6-10 3,2-1-5,-2-6 2,1 2 2,2-6-3,-1 3-3,1-4 11,-6 0-11,5-7 9,-2 3-3,5-3 2,-10-3 1,17 0-1,-7-1-2,4-7 0,-2 5-10,2-7 2,-4 4 3,3-4 2,-4-2-6,0 7-2,2-4 11,-4 3-2,1 0 0,-4 3-3,-4 3-1,11-10 5,-11 10-3,8-6 1,-8 6 2,0 0-1,5-9-5,-5 9-2,0 0 5,0 0 1,0 0-5,0 0 3,16 10 3,-16-10-6,9 12 1,-3-4 0,-1 2 5,0-1-2,1 0-1,1-2 3,-2 3-2,0-4 3,2 0-4,-4-1 2,5 1-1,-4 3 4,1-3 0,4-3 0,-1 0-2,-8-3-1,18 4 3,-13-2 1,-5-2-1,14 3-3,-14-3 5,16-3 0,-4-3-5,-1 2 2,2-1-8,0-2 6,-1-4-5,-2-3 0,1 5-1,-2-4-5,7 0 9,-5 0 1,-3 1 5,1 0-3,-2 3-4,0 3 7,-2-3 10,-5 9-1,7-10-5,-7 10 2,6-6 0,-6 6-10,0 0-1,7-9-3,-7 9 1,0 0-1,0 0-1,0 0 5,0 0-2,7 24 4,-5-14 8,1 1-6,0 2 1,-3-3 1,1-1-3,0 4 5,1-6-9,0 8 3,1-2-1,0-3 6,1 1-4,-1-1 2,-1 2-1,4-4-9,-2 0-19,-2-2-19,4 0-21,-6-6-38,5 10-36,-1-4-134,-4-6-294,0 0 130</inkml:trace>
          <inkml:trace contextRef="#ctx0" brushRef="#br0" timeOffset="292312.0605">5034 13481 25,'8'-12'188,"4"3"-2,-6 3-8,-2-1-4,-2-2-13,-2 9-6,9-10-11,-9 10-7,2-10-13,-2 10-6,2-10-9,-2 10-9,0 0-15,0 0-7,0 0-12,0 0-5,-14-8-8,14 8-6,0 0-6,-23 10-3,11 2-3,2-6-5,-5 12-4,4-5-4,-1 3-1,0 1 2,0 4-8,0-2-3,6 3 2,1 3-3,1-5-4,4 2 3,4-1-1,1-6-1,0 4-2,3 5 2,4-6-3,-2 1 0,5-4-3,7 0 3,-9-9-15,11 4-14,2-4-9,-4-2-21,2-2-23,1-2-18,9-6-37,0-10-29,-7 8-165,-7-8-354,7-4 157</inkml:trace>
          <inkml:trace contextRef="#ctx0" brushRef="#br0" timeOffset="292582.9087">5494 13634 87,'0'0'93,"0"0"0,0 0-7,7 8 5,-7-8-2,0 0 0,0 0-11,0 0-6,0 0 2,20 0-11,-20 0 1,0 0-4,17-9-1,-17 9-3,11-12-3,-11 12-7,12-14 0,-7 6-1,-5 8 4,10-17 2,-5 7 3,-5 10 2,3-18-1,-3 18-8,0-16-1,-3 9-8,3 7-4,0 0 2,-13-21-10,13 21 3,-10-12-7,10 12-3,-17-3-2,8-1 2,9 4-4,-26 6-1,11 0-3,-5 5 1,8-2 0,0 3-2,-1 2 3,3-3-1,-2 5-2,4 0-4,3 3 3,1-4-2,-1 1 0,5-4-3,-3 6 1,3-18 0,8 28 1,-4-15 1,4-2 1,7 5 0,-1-1-14,2-9-14,9 0-19,-5 0-26,4-6-21,11 4-16,-7-8-32,-1 2-28,8-8-90,-9 1-272,5-6 120</inkml:trace>
          <inkml:trace contextRef="#ctx0" brushRef="#br0" timeOffset="293366.7241">5859 13507 60,'0'0'169,"0"0"-13,0 0-19,2-12-7,-2 12-10,0 0-14,10-3 1,-10 3-12,17-1-18,-17 1 1,20 6-8,-2-5-7,-4 5-5,1 1-4,1 3-9,-1-2-4,-3 1-3,3 2-2,-3-1-3,-1 1-3,-2 1-4,2 1-3,-5 2-2,0-5-4,-1 2-5,-5 0 4,1-2-1,-1-10-2,-1 26 4,-2-16 2,1 2 1,-4-5 0,6-7-6,-14 18 5,4-12 1,-6 0-5,4 1 3,0-1 1,0-1-5,1-1 4,2 0-6,9-4 6,0 0-5,-20 6 0,20-6 0,-12 0 4,12 0-8,0 0-3,0 0 4,0 0-4,0 0-4,0 0-1,20-28 0,-5 18-2,2-3 7,4 1-3,12-5-1,-11 5-1,-2 0 0,3-1-2,7-2 11,-1-3 0,-3 7 6,-5-4 1,2 2 8,-6 3-5,1-8 4,-1 5-2,-5 1 0,-1 2 0,-4-5 2,3 3 0,-3 2-1,1-3 1,-4 1-2,2-1-1,-4 0 1,-2 1-5,0 12 0,-5-19-6,2 13 2,-1-3-6,4 9 1,-3-10-6,3 10-1,-8-6-1,8 6-5,-12-2 2,12 2 3,0 0-8,-17 11 6,12-5-2,-2 1-3,2 4 5,-1 0-2,6 4 0,0-2 2,3 3-2,5 3-1,-4-3 0,4 5 2,0-3-2,4 2-1,3-2-5,-3-2 4,3 4-6,-5-8 4,2 7 2,-2-7-3,0 4 1,0-1 1,-5-8 0,1 5-1,0-1 2,0 0 3,-6-11 0,0 20 0,0-20-4,-6 15 0,6-15-2,-9 16-1,1-7-7,1 0-8,-4-3-9,-1 0-16,0-4-10,-5 3-26,2-2-18,-8-1-14,9 0-25,-4-3-149,-5 0-316,6-1 140</inkml:trace>
        </inkml:traceGroup>
        <inkml:traceGroup>
          <inkml:annotationXML>
            <emma:emma xmlns:emma="http://www.w3.org/2003/04/emma" version="1.0">
              <emma:interpretation id="{EA213C73-6D44-4A38-A641-2CE7A5AACD76}" emma:medium="tactile" emma:mode="ink">
                <msink:context xmlns:msink="http://schemas.microsoft.com/ink/2010/main" type="inkWord" rotatedBoundingBox="8377,16527 8928,16626 8867,16966 8316,16868"/>
              </emma:interpretation>
              <emma:one-of disjunction-type="recognition" id="oneOf46">
                <emma:interpretation id="interp217" emma:lang="en-IN" emma:confidence="0">
                  <emma:literal>in</emma:literal>
                </emma:interpretation>
                <emma:interpretation id="interp218" emma:lang="en-IN" emma:confidence="0">
                  <emma:literal>i</emma:literal>
                </emma:interpretation>
                <emma:interpretation id="interp219" emma:lang="en-IN" emma:confidence="0">
                  <emma:literal>o</emma:literal>
                </emma:interpretation>
                <emma:interpretation id="interp220" emma:lang="en-IN" emma:confidence="0">
                  <emma:literal>i.</emma:literal>
                </emma:interpretation>
                <emma:interpretation id="interp221" emma:lang="en-IN" emma:confidence="0">
                  <emma:literal>o.</emma:literal>
                </emma:interpretation>
              </emma:one-of>
            </emma:emma>
          </inkml:annotationXML>
          <inkml:trace contextRef="#ctx0" brushRef="#br0" timeOffset="293636.6266">6994 13538 14,'0'0'157,"0"0"-11,0 0-21,0 0-8,0 0-9,0 0-10,0 0-5,0 0-5,0 0-10,0 0-6,0 0-4,0 0-11,0 0-9,-18 21 4,18-21-13,0 0-8,-2 10-6,2-10 3,0 0-1,0 0 4,0 0-5,0 0 4,0 0 0,12 3-2,-12-3 0,0 0 2,17-2-5,-17 2 6,14-7 0,-14 7 0,9-9 3,-1 6-6,-4-3 3,-4 6 5,8-10-6,-8 10 4,6-9-3,-6 9 0,1-9-5,-1 9-4,0 0-3,0 0-5,-7-16-5,7 16-14,0 0-7,-11-4-9,11 4-10,0 0-2,0 0-31,0 0-8,0 0-19,-29 14-26,26-8-32,-3 0-108,6-6-279,0 0 123</inkml:trace>
          <inkml:trace contextRef="#ctx0" brushRef="#br0" timeOffset="294146.8614">7093 13718 69,'0'0'108,"0"0"3,0 0-12,-11 22-4,11-22-10,-9 15-17,6-6 8,3-9-12,-9 11-1,9-11-9,-8 14-6,4-5-8,4-9-6,-8 13 0,8-13 2,-3 11-5,3-11-2,0 0-8,-3 16-1,3-16 7,0 0 4,0 0-2,9 12 2,-9-12 2,0 0-1,0 0 3,0 0 1,29-12-3,-29 12 4,15-8 4,-7 2-6,-8 6-2,12-16 1,-7 9-1,-5 7 3,15-21 0,-15 12 2,3 3 0,1-4-4,-4 10 1,2-15-7,-2 8 0,0 7-6,0 0-5,-2-16-4,2 16-15,0 0-8,0 0-12,0 0-12,0 0 2,-7-15-20,7 15-13,0 0-11,0 0-9,0 0-17,0 0-13,0 0-5,0 0-97,0 0-233,0 0 104</inkml:trace>
          <inkml:trace contextRef="#ctx0" brushRef="#br0" timeOffset="294246.6874">7285 13657 107,'0'0'118,"0"0"-16,0 0-8,0 0-14,0 0 10,0 0 5,0 0 2,0 0-8,9 15-5,-9-15 3,15 4-2,-3-1-6,4 0 3,-1-3-4,1 3-4,1-6-7,2 7 6,0-5-8,-3 1-8,-1 0-6,1 0-3,-16 0-1,23-3-4,-23 3-4,14 3-6,-14-3-1,0 0-10,15 0-22,-15 0-26,0 0-42,0 0-33,0 0-39,0 0-141,0 0-304,0 0 135</inkml:trace>
        </inkml:traceGroup>
        <inkml:traceGroup>
          <inkml:annotationXML>
            <emma:emma xmlns:emma="http://www.w3.org/2003/04/emma" version="1.0">
              <emma:interpretation id="{E08CE424-C2D0-49A5-9422-748BF2D0FEF0}" emma:medium="tactile" emma:mode="ink">
                <msink:context xmlns:msink="http://schemas.microsoft.com/ink/2010/main" type="inkWord" rotatedBoundingBox="9726,16092 12597,16147 12581,16959 9711,16903"/>
              </emma:interpretation>
              <emma:one-of disjunction-type="recognition" id="oneOf47">
                <emma:interpretation id="interp222" emma:lang="en-IN" emma:confidence="0">
                  <emma:literal>Converts</emma:literal>
                </emma:interpretation>
                <emma:interpretation id="interp223" emma:lang="en-IN" emma:confidence="0">
                  <emma:literal>Convents</emma:literal>
                </emma:interpretation>
                <emma:interpretation id="interp224" emma:lang="en-IN" emma:confidence="0">
                  <emma:literal>converts</emma:literal>
                </emma:interpretation>
                <emma:interpretation id="interp225" emma:lang="en-IN" emma:confidence="0">
                  <emma:literal>Convuls</emma:literal>
                </emma:interpretation>
                <emma:interpretation id="interp226" emma:lang="en-IN" emma:confidence="0">
                  <emma:literal>Convert,</emma:literal>
                </emma:interpretation>
              </emma:one-of>
            </emma:emma>
          </inkml:annotationXML>
          <inkml:trace contextRef="#ctx0" brushRef="#br0" timeOffset="327952.3277">8610 13128 145,'-1'-12'144,"-3"-1"-12,1 1-4,-1 3-18,2 1-1,2 8-14,-6-11-11,6 11-11,-9-5-5,9 5-10,0 0-8,-26 10-1,13 1-7,-3 7 3,-8 9-1,4 5-5,-3 2-3,0 5-4,4 1-3,-2 0-5,5 1-5,0-1-1,4-2-1,1 0 3,4-3-8,2-1 0,4-9 1,1-2-7,2 4-3,5-4-18,1-2 4,1-2 0,3-1 0,2-5 5,-2-2-5,0-3 8,3-1 0,2-3 3,-2 1 0,5-7-3,3 2 4,-2-4 2,-3-2-3,4-6-3,1-1 3,-3 0 3,-2 0 1,-2-5-1,-3 2 0,2-3-2,-8 3 5,-2 5-12,-1-3 15,0 2 1,0-1 7,-3 6-8,1-2 3,-2 9-4,2-10-2,-2 10 1,4-8-6,-4 8 1,0 0-4,0 0 4,0 0-8,0 0 0,0 0 5,-21 18 0,13-5 1,-1-1 1,5 0-5,-3 4 9,0 0-7,3-3-1,-1 6 0,3 1-2,-2-6 4,2 2-3,2-1 4,0 1 2,0-5-7,2-2 3,2 0-3,0 0 6,3-3 1,-1 2-2,0 0 0,8-2-4,-2-6-1,0 3-3,5-3-6,1-3 5,6 0-13,-5-6-4,2 2-1,-8-5 4,1 0 1,-4 0 2,4 1-2,-6-3 5,-4 7 5,0-3-8,-4 0 10,0 10 12,-5-12-18,-2 5 12,-5 1-2,-2 1-1,-7-2 0,4 4-1,-4 0 4,-1 0-5,3 1 11,3 1-11,2 0 6,1 1 2,13 0-3,-17 1-2,7-1 4,10 0-6,-12 0 4,12 0 1,0 0-3,0 0 1,0 0 5,0 0-1,0 0 0,0 0-5,0 0 9,39 15-2,-24-15-2,8 0 1,-6 3 0,0-3-3,1 0 4,-1 0-5,-2-3 10,2 3 0,0-3 0,-4 0 0,0-3 3,2 4-11,-7 0 9,3-4 4,-11 6 5,15-5 5,-10 4-8,-5 1 4,12-6 1,-12 6 3,11-4-12,-11 4 2,6-4-6,-6 4 4,0 0-12,0 0 0,0 0 10,15 5-3,-15-5-6,8 9 4,-2-6 9,-1 4-16,-1-1 5,4 6 3,-1-3-4,-2 3 0,0-2 6,1 2-11,-5 3 5,6-3-1,-3-2 3,-3-4-3,1 6-5,-1-1 12,-1-11-4,3 16 2,-3-6-5,0-10 5,0 10-7,0-10-3,0 0 5,0 11 2,0-11-4,0 0 8,0 0-5,0 0-1,0 0-1,0 0-11,0 0 6,0 0-7,21-31-1,-13 19 8,0-3-5,4-3-6,0-1 8,-1 6 8,1-4-5,-1 5 10,-2-1-3,2 7-3,-2-6 1,-1 8-2,-1-2-1,0 1 6,-7 5 4,12-1-5,-12 1-7,10-3-4,-10 3 8,0 0-1,14 9-3,-10-3 5,-4-6-2,8 12 5,-5-5 0,-1 0 2,-2 4-5,4-4-5,-2 3 6,2 0 1,-3 0-1,3-1-12,-4-9-3,7 15 8,-6-6-11,3-2 1,-4-7-1,8 9 6,-1-3-5,0-2 8,-7-4-7,16 0-8,-16 0 9,21-7-5,-6 1 8,1 0-12,-1-1 11,2-8-5,0 4 0,1-6 0,-2-3 0,-1 4 6,1 1 4,-5 3 18,1 0 5,-4 1-1,1 0 14,-2 6-9,-2-2 15,-5 7-4,7-8-2,-7 8-5,5-7-9,-5 7-6,0 0 3,0 0 0,0 0-2,0 0-6,0 0 10,0 0-11,1 26 6,-2-14 5,1-1-3,1 1-8,1 0-2,1 0 4,-1 3-1,4-5-4,-2 6 11,0-5-12,1 3 8,0 0 0,2-4 1,-2 1 8,5 1-11,-5-5-1,-1 2-1,2-3 3,-2 0-1,-4-6-1,8 7 9,-8-7 12,6 6 2,-6-6 0,0 0-6,0 0 0,20-9 12,-16 2-5,2 1-7,-6 6-4,9-16 0,-4 4-3,4 2-3,-3-2-2,1 0 1,1 0-3,-1-1-6,1 3 6,2 0-14,-2 4-8,1 3-2,0-1-13,0-3-20,-1 3-16,-8 4-23,18-4-96,-18 4-204,12 0 90</inkml:trace>
          <inkml:trace contextRef="#ctx0" brushRef="#br0" timeOffset="328826.3849">9880 13777 8,'0'0'90,"21"-2"-5,-9-2-3,2 0-2,-1-2-17,2 0 7,-3-3-8,0 2 0,0-2-15,-1 2 16,-3-1-10,-2 1 4,4-1-5,-5-1 5,-2 0 1,2 3 0,-5 6-4,4-13-4,-4 13 3,2-9 5,-2 9-6,0 0-12,-6-12-6,6 12-3,-7-6-6,7 6 3,0 0-10,-21 0-4,21 0 2,-19 12-2,9-6 0,0 3 0,1 4-12,-5 2 4,8 0 0,0 6-1,1-6-3,4-2 7,-3 3-4,2-4-4,2 4-6,2 0 15,3-3 3,0 2-8,2-3 1,1-1 1,3-3-3,1-2 4,3 4-7,1-6 7,5-2-4,3 0 3,2-4-10,-2-1 1,4-2-1,-4-5 0,0-2-2,0-2 1,-2 3-12,-2-3 5,-3-5 7,-6 6-4,4-5 3,-3-1-1,-1 6 6,-5-2-3,2 4 5,-5 5-1,1-5 3,-4 11 3,5-12-9,-2 7 1,-3 5 7,5-6-3,-5 6-9,0 0 8,13-3-7,-13 3 3,0 0-7,21 6 6,-13 2-1,0-2 3,1 2 5,2 3-6,-4-6 0,0 4 3,1 1-5,1-3 7,-2-1-7,-2-1 2,0 3-9,2-3 11,-2 0-7,-5-5 0,11 8-1,-11-8-3,8 3-2,-8-3 0,0 0-11,18-3-3,-18 3-7,14-16-24,-3 6-11,-1-2 2,3-6-11,0-5-13,6-5-87,-1-3-191,-1-3 85</inkml:trace>
          <inkml:trace contextRef="#ctx0" brushRef="#br0" timeOffset="328836.4566">10768 13247 35,'3'-14'104,"0"-1"-16,-3 3 8,0 2-13,0 10-2,-2-16-10,1 8-4,1 8-10,0 0 10,-8-8-3,8 8-22,0 0 6,0 0-3,-27 22 3,15-5 1,0 1-2,3 8 0,-1 4-8,0 2 1,3 5 0,2-3 0,3 2 1,-1 1 4,2 1-2,1-3-6,0-1 5,4-2-8,-2-4-5,-1-4-2,4 8 1,1-8-5,-6-5 2,5 4-22,0-8 0,-3 1 4,3-3-15,-4-1-1,-1-5-21,2 3-7,-2-10-12,2 15-9,-2-15-12,0 12-9,0-12-36,0 0-90,0 0-223,0 0 99</inkml:trace>
          <inkml:trace contextRef="#ctx0" brushRef="#br0" timeOffset="329156.541">10683 13648 5,'14'0'130,"9"-3"-12,-5 0-2,6-3-4,-2 4-17,3-2-1,-3 0-13,4-1-5,-2 0-8,0-1-6,-1 0 0,-6-2-11,1 4-2,2-5-4,1 3 1,-7-1-2,2 0-5,-3 1-3,-1-1-4,2-2 2,-4 0 2,-3 3 3,0 1 8,1-2-7,-2 3-3,-6 4-1,7-7-4,-7 7 1,0 0-10,6-6-1,-6 6-6,0 0 1,0 0-1,0 0-8,0 0-1,0 0 0,-31 13 4,21-9-7,-2 3 3,2 1-3,2 2 2,-2-2-1,3-1 5,1-1-14,-1 6 8,0-2-8,6 2 3,-4 0-3,2 2 6,3-7-1,-1 8-6,2-9 9,3 4 0,0-1-2,-1 0 1,6-3-2,0 4 2,3-1-5,1-3 6,1 2-1,1 0-8,1-2-4,0 2-2,-1-2 1,-3-2-1,-1 0-4,1 2 7,-5 1-1,-1-4 4,-6-3-7,10 10 6,-10-10 0,0 12 1,0-12 8,0 0-3,-19 10-11,4-5-2,2-4 12,-5 8-20,1-8-6,-6 8-6,3-5-16,1 4-14,-4-7-22,6 3-32,1 1-107,-2-2-241,18-3 106</inkml:trace>
        </inkml:traceGroup>
        <inkml:traceGroup>
          <inkml:annotationXML>
            <emma:emma xmlns:emma="http://www.w3.org/2003/04/emma" version="1.0">
              <emma:interpretation id="{B053F969-9828-429B-A01A-471224E2DEB0}" emma:medium="tactile" emma:mode="ink">
                <msink:context xmlns:msink="http://schemas.microsoft.com/ink/2010/main" type="inkWord" rotatedBoundingBox="13467,16546 14544,16553 14541,16922 13465,16916"/>
              </emma:interpretation>
              <emma:one-of disjunction-type="recognition" id="oneOf48">
                <emma:interpretation id="interp227" emma:lang="en-IN" emma:confidence="0">
                  <emma:literal>one</emma:literal>
                </emma:interpretation>
                <emma:interpretation id="interp228" emma:lang="en-IN" emma:confidence="0">
                  <emma:literal>are</emma:literal>
                </emma:interpretation>
                <emma:interpretation id="interp229" emma:lang="en-IN" emma:confidence="0">
                  <emma:literal>ae</emma:literal>
                </emma:interpretation>
                <emma:interpretation id="interp230" emma:lang="en-IN" emma:confidence="0">
                  <emma:literal>ore</emma:literal>
                </emma:interpretation>
                <emma:interpretation id="interp231" emma:lang="en-IN" emma:confidence="0">
                  <emma:literal>ave</emma:literal>
                </emma:interpretation>
              </emma:one-of>
            </emma:emma>
          </inkml:annotationXML>
          <inkml:trace contextRef="#ctx0" brushRef="#br0" timeOffset="330146.8851">12295 13636 35,'5'-6'208,"-5"6"-9,3-10-16,-3 10-8,1-10-8,-1 10-19,0 0-9,-5-15-14,5 15-15,-7-10-10,2 4-7,5 6-11,-13-3-8,13 3-17,-17-3-7,5 6-3,2 3-8,-4-1-4,-2 2-3,-1 9-12,-2-3-4,2 0-3,3 5-6,1 1-6,-3-1-5,8 4-5,-2-5-8,4-1 7,3 5-8,-1-5-4,3-1 5,2-2-6,4 2 5,1-3 5,0-1-1,6-1 6,-1-3-4,4 1 7,2-5-2,2-2 3,-2-2-2,6-5-1,0 0-1,0-4 8,-2-4 0,1-1 1,-4-6-4,7-1 8,-5-6-7,0 0 6,-5-3 0,-3-2-6,-2 12-2,-3-5-2,-2 2 9,1 5 1,-1 3 4,-2 4-2,2-1 1,-2 7 5,-3 6-6,3-9-2,-3 9-5,0 0-9,5-7 9,-5 7-6,0 0 4,16 13-4,-11-1 7,2 0-4,-2 1-1,3 9 10,-4-8-4,0 1-7,1 7-2,-1-7 5,-3 0 8,2 1-9,1 5 3,-3-8-5,3 1 13,-4-2-6,1-5-3,1 2-1,-2-9 0,-2 12 1,2-12-1,2 13 8,-2-13 1,0 0-1,0 0 1,2 9 1,-2-9-5,0 0-4,0 0-5,0 0-12,0 0 10,14-34-8,-8 22-5,4-1-4,2-4-7,0-5 2,3 7 3,-5 2 11,6-2-10,-3 3 6,-1 3 1,0 3-2,-2-4-2,-2 9 12,0-4-6,-8 5 4,17 0-3,-17 0-11,12 2 13,-12-2 3,10 10 2,-8-3 3,2 5 0,-4 0 3,0-2-2,0 4 6,1-1-8,-2 3 3,1-2 0,-3-1 6,6 2 4,-3-1-11,2-1 6,1 0-1,-2-4 1,2-2 4,5-1-4,-4 2 3,4-1-2,0-3-2,3-1 0,1-2 4,3-1-2,1-2 2,7-3 3,1-2-6,1-3 2,-1 1-1,0-6-2,9 0 3,-4-5 4,-7 8-5,6-13 4,-12 7 0,-1 0-2,-6 3 11,-1 3 14,-3 0-12,1 0-2,-6 1 2,0-3-5,0 14 2,-11-14-4,4 8-8,-5 2 9,-4 2-1,1 1-6,-1 2-3,-1 5-3,2 0 3,-5 4-1,3 3-1,0 5 5,1-5-1,3 5-4,4-3-1,2-2 0,3 6 6,0 0 5,1-2-10,2 3 3,2-4 3,2 0-9,1-2 7,1-2 0,5 0 7,-1 0-2,4-1-7,2-2 5,3-4-9,3 1-30,3 1-21,0-6-36,-2-1-41,5-4-94,5-5-245,-8-6 110</inkml:trace>
        </inkml:traceGroup>
        <inkml:traceGroup>
          <inkml:annotationXML>
            <emma:emma xmlns:emma="http://www.w3.org/2003/04/emma" version="1.0">
              <emma:interpretation id="{94EDC4B4-EA4C-4826-842B-B58571AAC02C}" emma:medium="tactile" emma:mode="ink">
                <msink:context xmlns:msink="http://schemas.microsoft.com/ink/2010/main" type="inkWord" rotatedBoundingBox="15374,15968 17017,16128 16908,17245 15265,17085"/>
              </emma:interpretation>
              <emma:one-of disjunction-type="recognition" id="oneOf49">
                <emma:interpretation id="interp232" emma:lang="en-IN" emma:confidence="0">
                  <emma:literal>fem</emma:literal>
                </emma:interpretation>
                <emma:interpretation id="interp233" emma:lang="en-IN" emma:confidence="0">
                  <emma:literal>fern</emma:literal>
                </emma:interpretation>
                <emma:interpretation id="interp234" emma:lang="en-IN" emma:confidence="0">
                  <emma:literal>fenn</emma:literal>
                </emma:interpretation>
                <emma:interpretation id="interp235" emma:lang="en-IN" emma:confidence="0">
                  <emma:literal>fam</emma:literal>
                </emma:interpretation>
                <emma:interpretation id="interp236" emma:lang="en-IN" emma:confidence="0">
                  <emma:literal>fom</emma:literal>
                </emma:interpretation>
              </emma:one-of>
            </emma:emma>
          </inkml:annotationXML>
          <inkml:trace contextRef="#ctx0" brushRef="#br0" timeOffset="331677.0434">13918 13616 118,'15'-2'122,"8"-2"1,5 0-6,-1 4-4,12-5-17,-3 5 0,0 0-11,-9-2-8,12 1 0,-2-2-16,-2 2 5,-6-1-5,0-3-9,8 0-4,-11 1-5,0-1-5,-1-2 0,-1 0-2,0-1-5,-4 1 1,-3-2 5,-1 3-14,-4-3 1,1-1 3,-3-2-2,-3 6-10,0-4 13,-2-3-9,-2 4 1,-3 9 0,4-13-3,-4 13-6,-6-12-5,6 12 1,-12-7 0,12 7-3,-18 0-1,1 0-2,0 3-1,0 3 5,-3 4-6,-2 2 1,2-2-4,1 4 2,0 0-2,2 2 4,1 2 0,8-4-3,-3 4-2,2 1-3,5-3 1,-2-3-4,8 3-2,-4-1 6,5-3-1,2 1-1,2-4 4,3 4-1,-2-6-2,4 1 3,0-3 2,0 0 6,5-2-2,1-3 1,-1-2-3,0 1-1,-3-6-1,2 0 6,-3-2-1,9-6-4,-10 3 5,3-1-1,-5 4 4,1-7 3,-3 4 11,1-1-5,-2 4 9,-1-1 5,-4 1-2,5-3 1,-3 7-1,1-2-2,1-1-2,-6 8-7,10-6 2,-3 0 0,1 3-6,-8 3-5,23 0-2,-8 0 5,2 3 4,6 6-6,1-2-1,-3 2-1,1 0-2,-1 1-4,-5-1 0,3 3-3,-7-1-6,-1 0-1,-3-3-5,0 2-3,0 1 1,-5-5 6,1 3-5,-3 0 0,-1-9-1,-4 13 8,4-13-3,-7 13 1,1-12 3,-5 9 3,3-7-1,-1 1 0,9-4 3,-19 2-5,11-2 8,8 0-3,-18-2 5,18 2-2,-12-7 5,7 2-9,5 5 1,-7-12 3,6 3 8,1 9-7,0-20-3,3 12 2,3-5-5,0 6-1,3-4 3,-1 1 5,3 0-6,1 3 2,1 1 5,-1 0 0,0 2 2,3 2-5,-2-2-1,1 2-1,-2 2 0,4 2 4,-3-1-2,2 3-1,-3 1 1,0-2 0,-2 4 0,-4-4-1,2 3-5,-1 0 3,0 1 0,1 0-4,-3-2-3,1 2-1,-1-1-4,-5-6-4,5 13 5,-2-8 7,-3-5-13,0 0 3,5 12 6,-5-12-5,0 0 8,4 7 1,-4-7 9,0 0-15,0 0 12,0 0-5,0 0 2,0 0 5,0 0-6,0 0 2,0 0 0,0 0-8,0-34 3,6 25-1,-4 0 0,4 2 5,-2 0-8,-4 7 6,11-12-4,-5 9 4,1 0-1,-7 3 3,17-4 0,-9 3-3,-8 1 6,18 5-8,-9-3-2,-2 3 1,2 2 11,-1 1-6,-1 1-1,-2 1 4,1-1-6,-4-3 7,2 3-5,-1 4 3,0-7-3,-2 4 13,-1-10-11,0 18 1,2-9-1,-2-9 5,1 10-5,-1-10 3,0 11 11,0-11 0,0 0-16,3 9 6,-3-9 3,0 0 4,0 0-4,0 0-4,0 0 3,0 0-2,0 0 1,0 0-2,9-25 3,0 13-4,-6-3-9,8 0-3,1-7-7,4 7-7,1-3 10,2 2 0,-2-1 13,2 7-3,-3 1 8,-4 0 2,2 6-8,2-3 13,-3 9-1,-2-3-5,-2 3 3,3 3-1,-1 4-5,-1 0-6,-2 3 9,-2 2-5,-2-2 2,2 5 8,-6-6-6,0 6-3,1 1 2,-1-3-1,0 5 5,0-6-9,0-1-22,0 0-16,1 1-17,2-2-25,0-1-24,-2-2-70,-1-10-194,12 12 87</inkml:trace>
          <inkml:trace contextRef="#ctx0" brushRef="#br0" timeOffset="330661.724">14236 12975 53,'-4'-7'147,"4"7"-14,-6-12-16,6 12-18,-6-4-1,6 4-9,0 0-6,-19 10-6,11 2-2,-1 8-7,-2 3 12,-1 9-8,4 5-2,-3 2-9,6 4-4,2 3-7,0 0 4,6 17-3,0-2-5,1-2-2,4-1-4,-6-14-5,4 3-4,-2-3-2,0 18-1,3-18-2,-1 3-4,-2-9 1,3 3-1,-3-4-2,-1-2-6,3-2-1,-2-9-12,-2-3-18,-4-8-19,1 3-18,4-4-25,-3-3-2,0-9-19,-7 10-17,7-10-124,-16-4-261,3-3 116</inkml:trace>
        </inkml:traceGroup>
        <inkml:traceGroup>
          <inkml:annotationXML>
            <emma:emma xmlns:emma="http://www.w3.org/2003/04/emma" version="1.0">
              <emma:interpretation id="{E5C84EFF-1682-431B-93BE-9ADAB3D75CC4}" emma:medium="tactile" emma:mode="ink">
                <msink:context xmlns:msink="http://schemas.microsoft.com/ink/2010/main" type="inkWord" rotatedBoundingBox="17370,16783 17974,16133 18439,16565 17836,17215"/>
              </emma:interpretation>
              <emma:one-of disjunction-type="recognition" id="oneOf50">
                <emma:interpretation id="interp237" emma:lang="en-IN" emma:confidence="0">
                  <emma:literal>of</emma:literal>
                </emma:interpretation>
                <emma:interpretation id="interp238" emma:lang="en-IN" emma:confidence="0">
                  <emma:literal>off</emma:literal>
                </emma:interpretation>
                <emma:interpretation id="interp239" emma:lang="en-IN" emma:confidence="0">
                  <emma:literal>Of</emma:literal>
                </emma:interpretation>
                <emma:interpretation id="interp240" emma:lang="en-IN" emma:confidence="0">
                  <emma:literal>oaf</emma:literal>
                </emma:interpretation>
                <emma:interpretation id="interp241" emma:lang="en-IN" emma:confidence="0">
                  <emma:literal>oof</emma:literal>
                </emma:interpretation>
              </emma:one-of>
            </emma:emma>
          </inkml:annotationXML>
          <inkml:trace contextRef="#ctx0" brushRef="#br0" timeOffset="332432.1542">16268 13532 35,'0'0'114,"0"0"-8,0 0-5,-36 3-13,21 3 14,2-2-25,-4 5-3,-3 6-7,2-5-6,-3 6-2,1 0-15,3 0-1,4 2-9,-2 0 2,1-1-10,6-1 5,2-3-3,-2 5-4,5-5-10,-1 2 1,4-6 2,0-9 1,4 16 1,1-10-2,2 3-6,0-3 7,9-3-4,-2-2-1,3-1 3,0-2-8,4-3 1,1-1-11,-2-9-1,-3 5-2,1-2-9,5-14 4,-7 5-9,-4-1-4,-4 5 12,-3-4-5,1 7 12,-5 0 3,-1 0 6,-1 0-8,-3 4-4,-2-2 13,-2 3-6,1 4 6,-2 0-2,2 1-1,-3 1-11,10 3 6,-14-3-3,14 3 9,-12 0-8,12 0 7,0 0-3,-13 6 3,13-6 2,0 0-11,2 12 7,-2-12-4,10 11 3,-2-8 0,3 2 3,1-1 3,0 2-10,4-2-2,5-1 12,2-2-6,0-1 6,2-1-1,-1-2-8,11-6 7,0 2-2,-9-3 10,10-2-18,-1-3 12,-5-1 5,3-6-18,-9-3 8,0 3-10,-11 0 0,3-7 13,-2 0-14,-6 5 20,-3-1-12,-1 3 7,0 0 18,-8 1-6,0 2-13,-1 5 0,-3-4 3,0 4-4,-4-5-5,1 11 2,0 2-2,4 0 4,7 6-4,-17 0-2,4 2 5,2 5-5,4 4 10,-3 3-14,1 6 10,0 4 5,2 11 3,2 5 0,0-5 9,3 5 1,1 1-5,2-2 5,-1 1 2,0 5-2,2-2-3,0-3 10,-4-3-13,4 1-1,0 1 1,-4-2 1,0 0-2,0-15-7,2 10 3,-4-8 0,3-1 7,-4-1-13,3-6 14,-3-3-22,0-2-4,2 0-8,-5 0-6,8-11-21,-8 13-21,2-10-25,6-3-40,-12 3-77,12-3-224,0 0 101</inkml:trace>
          <inkml:trace contextRef="#ctx0" brushRef="#br0" timeOffset="332482.0307">16532 13894 126,'9'0'127,"6"-1"-6,-2 1-10,8-3-10,-7 1-34,9-2-33,1 0-34,0-2-38,0 3-71,-1-3-116,1-4 51</inkml:trace>
        </inkml:traceGroup>
        <inkml:traceGroup>
          <inkml:annotationXML>
            <emma:emma xmlns:emma="http://www.w3.org/2003/04/emma" version="1.0">
              <emma:interpretation id="{FE07732C-CA43-4DAB-BF5E-8C502C10B4D9}" emma:medium="tactile" emma:mode="ink">
                <msink:context xmlns:msink="http://schemas.microsoft.com/ink/2010/main" type="inkWord" rotatedBoundingBox="18511,16173 21185,16390 21121,17172 18447,16954"/>
              </emma:interpretation>
              <emma:one-of disjunction-type="recognition" id="oneOf51">
                <emma:interpretation id="interp242" emma:lang="en-IN" emma:confidence="0">
                  <emma:literal>energy</emma:literal>
                </emma:interpretation>
                <emma:interpretation id="interp243" emma:lang="en-IN" emma:confidence="0">
                  <emma:literal>Energy</emma:literal>
                </emma:interpretation>
                <emma:interpretation id="interp244" emma:lang="en-IN" emma:confidence="0">
                  <emma:literal>exergy</emma:literal>
                </emma:interpretation>
                <emma:interpretation id="interp245" emma:lang="en-IN" emma:confidence="0">
                  <emma:literal>evenly</emma:literal>
                </emma:interpretation>
                <emma:interpretation id="interp246" emma:lang="en-IN" emma:confidence="0">
                  <emma:literal>elegy</emma:literal>
                </emma:interpretation>
              </emma:one-of>
            </emma:emma>
          </inkml:annotationXML>
          <inkml:trace contextRef="#ctx0" brushRef="#br0" timeOffset="334721.8861">17096 13592 65,'-11'2'140,"11"-2"3,0 0-18,0 0 4,0 0-13,0 0-9,0 0-4,0 0-12,0 0-7,0 0-12,0 0 1,0 0-11,38-12-1,-22 7-6,1 0-5,1-1-1,2-4-6,3 1-1,0-3-2,-3 0-5,-2-4-1,4 4-2,-3-4-6,-7-4 10,1 5 2,-3-1 0,-2 4 3,-3-4-3,-1 4-4,-3-1-4,-1 2-4,-4-1-4,0 1-2,-4 1-1,0 1-3,-4 2-8,0 1 3,0 3-3,-1 0-6,1 3 4,-3 6 0,3-2-9,0 5 7,1 0-2,-1 4 1,4 0 0,-4 5 0,5 1-1,0 0-5,2 0 2,1-1-3,5 2 1,-1 1 3,4-1 2,3 0 2,0-1-4,-1-3-7,4-4 3,1 2-2,2-1-2,-1-1-6,1-2 3,-1-1 0,3-3-4,-1-3 3,3 0-2,-1-3-9,-1 0-3,2 0-2,-3-4 1,3-4 5,-2-1-5,1-4 0,-4 3 7,3-9-15,-3 3 17,-5 1 1,3-4-5,-2 7 10,-2 0-3,0 2 5,-2 0-1,-1 2 5,-3 8-3,8-10 3,-5 2-1,-3 8-5,0 0 4,9-5 1,-9 5-3,0 0 0,12 16 7,-5-9 0,-2 5-7,2 0 8,0 1-2,-1-2-3,4 2 3,-6 0 0,1 2 3,5-2 1,-4 1-1,0-2-1,-4-2 11,6 1-12,-4-4 8,0-1-1,-4-6-4,7 12-3,-7-12 19,4 6-18,-4-6 4,7 4-2,-7-4 4,0 0-6,15-4-5,-15 4-8,14-11-11,-3 3-4,-2-3-4,-2-1-5,8-5 0,-3-2-9,1 1 0,-2 5 20,-3-2-1,1 5 13,-3-2-6,-1 2 11,3 4-4,-2 2 3,-6 4 0,6-9-2,-6 9-2,0 0 2,11 0 11,-11 0-9,0 0 5,8 13-3,-8-13-3,4 10 19,-4-10-10,1 15 2,3-6 2,-2-3 10,-2-6-9,2 15 19,4-8-3,-2 2-11,1-2-2,-2-1 1,5 1 0,-8-7 3,15 7 3,-6-2 3,-1-4-2,5-1 4,4 1-2,-4-1-8,4-1-2,-1 0 5,2-5-5,2 0-2,3-4 7,-4 1-3,2-3 4,-1 1-4,2-4-2,-2 1-1,-2-6-5,0 4 9,-1-4-11,-6 9 17,-3-6 8,-3 2-9,2 3 3,-4 2 2,-2 1-1,-1 9-3,0-16-8,0 16 4,-9-12-7,5 9 3,4 3-4,-18-3 2,18 3 1,-20 4-1,11 1 2,-6 3-10,3 2 6,0 0 4,4 2-7,-3 4 1,-1-1-2,4 3 2,1-3 5,3 1-4,3-1-6,1 1 11,0-4-7,3 3 7,2-2-6,2-3 3,2 1-3,1-1 2,2 0 7,2-2 0,1-3-4,1 4 1,2-8-2,-1 1 0,0-4-3,8 2-16,-3-4 0,-2-2-3,2-1-3,-6-1-3,5-3-3,-3-1 10,-1-2 3,1-1-4,-2 0-3,-1 0 6,-3 2 0,-4 0 6,1 1 13,0 1-1,-1 1 2,-1 3 2,0 0-1,-2 1 4,-5 6-4,8-7-2,-8 7-1,11-2 7,-11 2-5,16 5 5,-9-4-2,-1 5-8,1 3 4,3 1 2,-2 2-3,-2 0-3,0 2 7,3-2-1,-5 4-1,4-4 3,0 2-4,-3-3-3,1 2 8,1-1-5,1-1 0,1 0 2,-1-2 2,4-2 3,-1 2 3,0-5 6,1 2 1,1-3-5,3-3-3,3 3 10,-2-6-3,6 0-9,-2-3-4,2-3-4,1-2 5,3 0-7,-3-2 4,6-9-11,-10 6 10,9-3-11,-11-2 15,-3 2-6,-1-1 4,-2 0-15,-5 6 3,1 1 7,-4-2-1,-4 2-1,0 1-5,-1 2 9,-6 2-4,-4 0-2,-1-1 0,-2 3 0,0 5-7,-1-1 5,1 5 5,-1 1-6,-1 2 1,0 3-3,-3 3 15,4-2-14,-2 4 7,5-3-9,1 1 9,-2 4 0,3-2 0,4 0 0,-1 2-6,2-6 7,-1-1-5,5 4 0,-2-4 0,2 0 2,1-9-1,0 12-3,0-12 6,-2 9 7,2-9-10,0 0 3,13 4-7,-13-4-3,0 0-4,18-6 5,-18 6-5,14-10 6,-5 1-2,-1 0 5,3-4-16,0 1-3,-1-3 2,4-1 8,-4-1-2,0 2 7,1 3-7,-2 2 9,-2-3-6,1 4 19,-2 3-11,4 0 6,-2 2-6,1-1 5,1 2-3,-10 3 18,22 5-9,-11 2 11,0 1-6,-2 2-3,2 0 0,-2 2 7,-1 7-5,0 0-1,0 4-2,-1-2 6,-4 1 3,2 3-1,-1 1-3,-3-2 8,1 1-5,3 6 1,-6-6-3,1 1 0,0 6 0,-1-8-2,-2-3-5,-4-1 10,2 6-3,3-5-1,-3-5-5,0 4 3,-2 0-1,0-6 3,3-8-12,-2 5 7,-2 1-1,-2-1 1,3-5 2,2-2 6,-3 1-6,8-5 4,-13 4-2,13-4 3,-12-3-8,12 3 4,-15-12 5,9 6-8,0-5 5,0-2-5,4 0-4,-1-8 15,3 6-15,3-7-3,2-4-3,4-5-7,4 0-11,-4 6 6,8-7-6,2 1 1,0 2-3,4 2 8,-3 0 5,4 3 8,-4 5-5,-1 5-7,5 0 7,-4 2 12,1 0 6,2 2-6,-3 0-5,-6 4-1,0 2 1,0-1-4,-3 4 2,-3 0 2,-8 1-3,14 2-9,-14-2 8,10 7-1,-5-2 1,-1 4-4,-4-9 4,6 10 11,-5 0-19,0-4 7,-1-6 5,0 16-2,3-8 4,-3-8 8,3 13-2,1-7-9,-4-6 4,5 11 9,-5-11-8,7 5 1,-1-2 1,-6-3 1,15 3 1,-4-4-2,-11 1 7,19-2-5,-5-1 4,0-3-3,-2-4-8,7-2 2,-1-1 0,0-5-5,-1-2-1,1 2-1,-2-2 5,-3 2-1,-2-1 4,-3 7-4,1-4 7,-2 4-3,-4 3 4,5-1-2,-6 4-9,-2 6 14,4-12-12,-4 12 3,3-9-6,-3 9-1,0 0 4,0 0-4,0 0 4,0 0 4,0 0-11,0 0 7,0 0-4,-1 40 2,-1-24 8,2 4 1,0 0-2,0 6-1,2-2 2,-2 11 9,4-4-14,1 2 1,-2-9 11,1 13-15,-2-5-12,-2 6 15,4-4-1,-2 0 0,-4-9 4,1 1-5,-4 5 9,-2-6-1,2-1-10,-7 8 10,0-10-1,-3-2 3,-3 1-2,0-6-1,-2 3 9,-2-1-9,-1-8 4,2 2 10,-2 1 0,2-6 0,2-2 9,4-2-1,-2-1 9,1-1 8,2-3-4,-1 2 7,6-7-7,-3-2 4,3 1-9,3-4-8,5-3-7,2-7-4,5 2-8,6-1-9,5-14-7,5 5-13,4 1-12,8-4-22,1-1-14,13-7-9,2 6-23,-12 13-8,-1 0-19,-1 5-105,-1-1-253,1 7 112</inkml:trace>
        </inkml:traceGroup>
        <inkml:traceGroup>
          <inkml:annotationXML>
            <emma:emma xmlns:emma="http://www.w3.org/2003/04/emma" version="1.0">
              <emma:interpretation id="{7997C77D-1735-4B48-AB90-DBE7F2B2F36C}" emma:medium="tactile" emma:mode="ink">
                <msink:context xmlns:msink="http://schemas.microsoft.com/ink/2010/main" type="inkWord" rotatedBoundingBox="21899,16006 22668,16008 22666,16616 21897,16614"/>
              </emma:interpretation>
              <emma:one-of disjunction-type="recognition" id="oneOf52">
                <emma:interpretation id="interp247" emma:lang="en-IN" emma:confidence="0">
                  <emma:literal>to</emma:literal>
                </emma:interpretation>
                <emma:interpretation id="interp248" emma:lang="en-IN" emma:confidence="0">
                  <emma:literal>t0</emma:literal>
                </emma:interpretation>
                <emma:interpretation id="interp249" emma:lang="en-IN" emma:confidence="0">
                  <emma:literal>fo</emma:literal>
                </emma:interpretation>
                <emma:interpretation id="interp250" emma:lang="en-IN" emma:confidence="0">
                  <emma:literal>f0</emma:literal>
                </emma:interpretation>
                <emma:interpretation id="interp251" emma:lang="en-IN" emma:confidence="0">
                  <emma:literal>tê</emma:literal>
                </emma:interpretation>
              </emma:one-of>
            </emma:emma>
          </inkml:annotationXML>
          <inkml:trace contextRef="#ctx0" brushRef="#br0" timeOffset="335506.4813">20509 13360 118,'0'0'128,"0"0"-6,0 0 3,0 0-27,0 0 0,36 1-6,-36-1 0,31 3-6,-11-3-4,-3 2-4,5-1-5,5-1-8,6 0-8,-3 3 3,-2-6-9,-3 2-7,3-3-4,0 2-1,6-6-3,-7 3-4,-3-1-2,-4-2 1,-1 3-8,-5-4-4,1 3 3,-5 2 8,-10 4-1,13-7-5,-13 7 7,17-5-8,-17 5-20,10-6-1,-10 6 4,0 0-3,0 0-3,0 0 2,0 0-2,0 0 4,-8 37-2,1-25 4,-1 1-1,4 1 1,-1 3-2,2-1-4,-2 0 2,3 3 0,0-6-4,2 3 5,0 1-2,2-3 3,1-2 1,4 0-7,1-2 5,0-1 9,4 0 1,1-2-13,3-1-2,0-3 5,6 0 0,-2-2 1,1-2-1,2-5 2,-1 2-1,-2-5 1,3-3 2,-11 3-2,1-7 2,-2 3-5,-5-2 1,1-2-3,-7 6 2,0-2-9,-7 0-12,-3 1-15,-5-1-10,-5 4-32,-6 0-32,0 3-63,-15 2-88,2 2-282,-1-1 125</inkml:trace>
          <inkml:trace contextRef="#ctx0" brushRef="#br0" timeOffset="335426.7416">20725 12989 3,'0'0'205,"8"-14"-20,-8 14-18,6-7-17,-6 7-21,0 0-15,0 0-15,0 0-10,0 0-11,0 0-7,0 0-4,0 0-8,7 34 4,-6-9-4,1 7-7,-4 1-1,8 6-6,-5 1-2,2 0-5,-1 0-3,1-4-1,-2 2-4,2-1-4,0-5-6,-3-8 2,1 1-2,-1-3-6,-4 1 0,1-7-2,3 0-2,-4-5-12,2 2-9,2-13-13,-10 16-17,10-16-16,-8 12-17,8-12-16,-14 4-51,4-7-120,10 3-283,0 0 125</inkml:trace>
        </inkml:traceGroup>
      </inkml:traceGroup>
      <inkml:traceGroup>
        <inkml:annotationXML>
          <emma:emma xmlns:emma="http://www.w3.org/2003/04/emma" version="1.0">
            <emma:interpretation id="{357369E2-C9C9-4623-8720-2C8A7D40A815}" emma:medium="tactile" emma:mode="ink">
              <msink:context xmlns:msink="http://schemas.microsoft.com/ink/2010/main" type="line" rotatedBoundingBox="3292,16859 9475,17195 9422,18167 3239,17831"/>
            </emma:interpretation>
          </emma:emma>
        </inkml:annotationXML>
        <inkml:traceGroup>
          <inkml:annotationXML>
            <emma:emma xmlns:emma="http://www.w3.org/2003/04/emma" version="1.0">
              <emma:interpretation id="{86BE80CE-0C42-41E1-AC59-0B9A706094EC}" emma:medium="tactile" emma:mode="ink">
                <msink:context xmlns:msink="http://schemas.microsoft.com/ink/2010/main" type="inkWord" rotatedBoundingBox="3290,16900 7021,17103 6972,18005 3241,17803"/>
              </emma:interpretation>
              <emma:one-of disjunction-type="recognition" id="oneOf53">
                <emma:interpretation id="interp252" emma:lang="en-IN" emma:confidence="0">
                  <emma:literal>another</emma:literal>
                </emma:interpretation>
                <emma:interpretation id="interp253" emma:lang="en-IN" emma:confidence="0">
                  <emma:literal>sanitise</emma:literal>
                </emma:interpretation>
                <emma:interpretation id="interp254" emma:lang="en-IN" emma:confidence="0">
                  <emma:literal>canotier</emma:literal>
                </emma:interpretation>
                <emma:interpretation id="interp255" emma:lang="en-IN" emma:confidence="0">
                  <emma:literal>smother</emma:literal>
                </emma:interpretation>
                <emma:interpretation id="interp256" emma:lang="en-IN" emma:confidence="0">
                  <emma:literal>sanitiser</emma:literal>
                </emma:interpretation>
              </emma:one-of>
            </emma:emma>
          </inkml:annotationXML>
          <inkml:trace contextRef="#ctx0" brushRef="#br0" timeOffset="314470.4592">1894 14001 10,'0'0'93,"0"0"-4,0 0-15,0 0-15,0 0 3,0 0-9,0 0-14,0 0 0,0 0-3,0 0 1,0 0 2,0 0-5,0 0-6,0 0 0,0 0-4,0 0 5,0 0 2,0 0-5,15 20-4,-5-17 13,2 3-9,3-5-4,1 4 3,0-2 7,12-3-5,-2 0-10,11-3 13,-2 4 4,4-1-13,0-4 6,3 2-2,-1 1 2,1 1-8,-1 0 2,1 0 1,-2 1-9,-1-1 6,0 0-11,-4 2 7,1-2-2,1 0-3,-9-2-8,10 4 3,1-2 2,-12-3 3,9 2-11,3-1 0,-3 2 5,0-2 16,-10-2 1,10 4 3,-9 0 1,10 0 0,-9 0 2,8 4-1,-1-5-5,-11 1 5,1-3 6,-4 3-11,3 0 5,-6 4-1,-1-2-6,-1-2-6,-1 0-2,1 2-2,-3-1 2,5 0-4,-4-1 3,-6 0 0,-8 0 2,18 2-9,-9 1 0,-9-3 1,0 0 1,15 1 6,-15-1-10,0 0 15,12-1-2,-12 1-3,0 0 7,0 0-2,11-3-3,-11 3 0,0 0-2,0 0 3,0 0-3,0 0 5,0 0-8,0 0-1,0 0 2,0 0 2,0 0-1,0 0 1,0 0 2,0 0-4,0 0-3,0 0 4,12 4-6,-12-4 0,0 0-3,0 0-7,0 0-3,0 0-5,0 0-7,0 0-12,0 0-23,0 0 3,0 0-33,0 0-25,0 0-19,0 0-129,0 0-280,-24-22 124</inkml:trace>
          <inkml:trace contextRef="#ctx0" brushRef="#br0" timeOffset="313726.9109">1976 13961 24,'-11'0'74,"11"0"-8,0 0-3,0 0-4,0 0-1,0 0 3,0 0-5,0 0-8,0 0 3,0 0 0,0 0-2,0 0 4,0 0-3,0 0 2,-7 4-5,7-4 2,0 0 2,0 0-12,0 0-1,0 0-5,0 0 4,0 0-10,0 0-4,0 0-3,0 0 2,0 0-14,0 0-3,0 0 7,0 0-5,0 0 4,0 0 0,0 0-6,0 0 4,27 7-5,-27-7-2,17 0 1,-6 1 0,3-1 1,2 1-3,1 2 3,0-3-4,8 4-5,-7-4 9,5 0-2,4 0 0,0 0 0,0 2-2,9-2 7,0 0-1,-8 1 0,8 2 3,3-6 2,-3 8 8,1-3-10,-1 0-3,0 4 2,-1-5 3,-8 4-5,1-1 22,0-4-27,1 6 7,-3-3-8,-1 0 9,-1 0-7,3 2 5,-1-3 7,-1 0-1,2 1-4,-3 0 3,-1 1 0,2-4 0,1 0 1,1 0-3,-1 0 1,9 2 6,-5-4-8,-2 2 1,8-3 4,0 0 6,-9 3-8,1-4-3,-2 2 1,2 2 0,0-2 3,-3 2 0,2-4-6,0 4-2,-4-1-1,-8 1 2,2 0-1,-2 0 3,0 0-8,1-3 1,-6 3-1,0 3 7,-10-3-16,16-3 1,-16 3 2,13 4 3,-13-4 1,0 0-1,16 0-4,-16 0 4,8 2 2,-8-2-1,0 0-5,0 0 10,0 0-9,11 0 6,-11 0-5,0 0-6,0 0-9,0 0-11,0 0-1,0 0-12,0 0 8,0 0-21,0 0-28,0 0-19,0 0-106,0 0-226,0 0 100</inkml:trace>
          <inkml:trace contextRef="#ctx0" brushRef="#br0" timeOffset="338031.5715">2777 14489 54,'-5'-13'172,"-1"-1"-1,4 0 2,-5 1-11,-1 0-7,0 1-6,1 0-14,1 6-13,-1-1-14,-7 1-9,1 3-12,-2 0-11,-1 6-4,3-1-6,-5 2-8,0 6-10,-5 2-3,1 0-6,2 2 0,3 5-9,-2 0-10,2-1 3,2 3-1,2 1-4,0-2-1,1 4 0,0 1-6,4-2 3,4-2-1,3 3-3,1-2-6,3-9-1,-3 3 0,5-4 4,4 0-4,-2-1-2,1 1-1,4-7 2,3 0-4,-2 0 0,3-3 3,0-2-4,10-4 4,-6-2 0,0-4-1,2-2 7,0 0-3,-3-4 0,1 4-3,-2-7 1,-4-3-1,-2 4 5,2-2-5,-3 1-1,-5 6 5,1-1 5,-2 3-2,-2 3 2,1 1 0,-4 7-2,4-10-2,-4 10-4,3-6-5,-3 6 0,0 0 2,4-9-1,-4 9 0,0 0-2,0 0 7,0 0-8,2 23 2,-2-9 2,0-4-4,5 3 1,-4-2 2,3-1-3,-1 3 6,2-2-2,0-1 2,-1-1-3,2 0-2,-2-1 3,5 4-4,-4-4 1,2-2-3,-2 0-5,2 3 4,0-3 1,-2-3-5,-5-3 6,11 9-4,-11-9-1,9-3 0,-9 3-1,0 0 5,15-7-3,-8 1 4,-7 6 3,12-18-4,-5 7 1,-1 0 0,0-2 2,-1 0 2,0 4-1,2-5 4,0 3-4,-1 0 1,-2 3-1,3-3-3,-1 4 6,-1 0 0,2 4-4,-7 3 3,9-10 1,-9 10-3,12-4 0,-12 4-5,9 0 2,-9 0 3,0 0-2,12 11 2,-1-5 3,-4 2-3,-3 3 2,1-1 2,-2-1-2,1 4 2,1-1-3,-3 0-5,3 1 6,-2-6-4,1 8 4,0-6 0,-3-1-3,0 1 1,3-1-1,-4-8-3,3 13-3,-3-13 2,3 7 2,-3-7 2,0 0 1,7 4 4,-7-4-7,0 0 3,0 0-5,0 0-1,13-20-10,-6 7 1,3 0-6,1-5 7,3-2-3,-1 2 3,-1 0 3,0 1-3,4 0 5,-2 1 3,3-1 2,-5 5 9,3-1 0,-3 4 8,-3-1 0,-1 4-3,-1 1-4,-2 1-2,-5 4 1,10-9-5,-10 9 3,0 0 1,12-1-5,-12 1 3,0 0 12,9 13 2,-6-7 0,1 5-6,-3 3 4,-2 0 2,1 1 4,-2 0-3,2 1 0,2 1-4,-2-2-2,4 0 6,-3 0-7,1 2 1,2-2 5,-2-2-5,2-1-5,2 1 3,0-4-4,2 2 3,0-6-1,0 1 7,-1 0-8,5-3 0,-1 0 2,4-3 1,1-3-1,0 0-1,-1 0 4,1-3-5,0-3 5,3-3-3,-1 1-1,0-4 1,-1 3-3,-3 1 4,-4-1-5,1-3 2,2 1-2,-2 3 5,-4-2-7,0 4 6,-5 2 2,2-4 0,0 4-1,-4 7 8,7-10 0,-7 10 3,3-9-3,-3 9 0,0 0-3,5-7-7,-5 7 0,0 0-3,0 0 0,0 0 3,5-6-4,-5 6 1,0 0-2,0 0 1,0 0 5,0 0-3,0 0-3,0 0-3,0 0 1,0 0 3,4-10 4,-4 10 2,0 0 2,0 0 0,0 0 3,0 0-1,0 0 6,0 0 2,0 0 8,0 0 7,0 0-2,0 0-2,0 0-4,0 0-3,6-6-3,-6 6 5,0 0-7,0 0 4,0 0-1,0 0-3,0 0-3,0 0 1,0 0-2,0 0-2,0 0-3,0 0 1,0 0-2,0 0 0,0 0-3,0 0 1,0 0 0,0 0-1,0 0 0,0 0-4,0 0 0,0 0 2,0 0-1,0 0-4,0 0 5,0 0 1,0 0-1,0 0 0,0 0-2,-16 28 1,12-22 1,1 1 0,-4 9 1,2-7-3,0 7-1,-2-2-1,0 8 0,2-5 3,1 2 1,2 3 2,-2-2-6,4-3 2,3-3-3,-2 6-1,2 0-3,4-7-7,-3 0 0,7-3 7,-5 1-6,5-3 2,0-2-2,-2-1 1,7-4 5,0-1-6,-1-4 2,6-6-1,-2 2 1,0-2 2,0-2-2,-3-5 6,-3 2-5,3-4 3,-5 0 4,-4 0-4,-3-3 1,-4 6 5,-3 0-5,-1 1 4,0 2 0,-4 1-2,-1 0-2,-2 3 4,0 2-2,0 1 0,-2 1 3,1 0-3,-4 3-3,4-2 1,1 2 1,0 2-4,11 0 1,-14-4-8,14 4-6,-10-2-14,10 2-6,0 0 6,0 0 4,0 0 1,0 0 1,0 0 4,0 0-5,39-4-1,-17 0-3,2 1-3,-3-2 1,7-4-7,-5 2 0,4 1 7,0-2-4,-2 0-1,-2 1 6,1-3 1,-7 5 9,4-8 0,-7 6 12,1-2 0,-4-4-3,-2 4 9,-2-3-3,1 0 11,-3-2 2,1 1 12,-5-2 1,2-6 3,-1 5 10,1 0 1,-6 3 6,3 2 1,0-1 8,0 12-6,0-16 1,-5 8-2,5 8-7,0 0 1,-1-12-9,1 12-1,0 0-9,0 0 1,0 0-2,0 0 1,0 0-6,0 0 2,-6 37 3,4-15 0,-1 4-6,3-2-1,-3 10-1,1-4 5,4 4-8,1 0 8,-3-3-5,4 4 2,-3-11-1,-1 6 4,2-4-9,0-2 8,1 1-7,2 6 6,-2-10-2,-3-5-5,0 3-15,1-6-4,1 2-12,2-4-19,-4-11-5,1 21-25,-1-21 4,1 10-21,-1-10-28,0 0-25,0 0-99,0 0-271,0 0 121</inkml:trace>
          <inkml:trace contextRef="#ctx0" brushRef="#br0" timeOffset="339106.4163">3997 14699 27,'0'0'116,"0"0"-6,0 0-12,0 0-13,0 0-7,17-16-5,-17 16-7,27-6-4,-4 1-13,0-3-5,1 1 1,0-2-14,1 3 5,0-3-2,-1-2-3,0 0-8,11-2-14,-3-8 8,-9 10-7,-1-4-10,7-7 2,-9 4 0,-3-1 5,-2-2-9,-2 2 11,2-4-7,-10-9 10,-1 8-7,-1-1-5,-3 3 8,0-1 16,-8 1-4,4 4 14,-1 2-8,-3 2-6,1 3 13,-5-1-1,1 2-2,4 4 0,7 6 4,-13-13-3,4 8-15,9 5 3,0 0 1,-15-1-3,15 1-6,0 0-4,-12 25 6,9-5 7,3 4-2,0 1-4,0 16-4,5-6-2,2 2 9,-2 1-3,2-1-8,-1 1 13,4-4-8,0 2-1,-2-14-2,-2 5 4,1-5-6,4 2 7,-4-4-7,1-4 5,0 5-6,-3-8 5,-1-2-8,1 3 6,1-8-6,0 2 4,0-3 7,-2 2-16,-4-7 8,12 5 3,-12-5 3,0 0-2,20-9-1,-9 5-3,-1-5 7,2-4-11,-2 1-6,1 0-1,3-6-5,-2 5 7,0 0-7,-2 2 3,3 2 6,-3-3-9,-1 3 4,-1 3 4,-1-3-2,-2 3-2,3-1-1,-8 7 4,15-6-3,-10 4 3,-5 2-1,15 0 4,-15 0-10,9 5 12,-9-5-11,11 10 9,-7-3 0,1 1-4,1 0-6,-2-1 11,-1 3 1,-3-10-1,8 16 0,-4-10 3,4 5 6,-3-4-8,2 1 4,1-2 2,-2 0-2,3-3 10,-1 1-2,-8-4 1,18 5 0,-10-4-6,-8-1 4,23-5-4,-8 0 6,0 2-4,-3-7 1,0 1-7,1-1 6,-3-3 3,7 0-5,-9-2-4,1 2 1,-1-1 1,4-2-3,-6 2 6,-2 0-7,1 5 5,-2-2 2,0 0 3,-3 4-1,0 7 3,0-13-5,0 13 0,0 0-3,-6-12-5,6 12 3,0 0-8,0 0 7,0 0 2,-29 21-4,19-10-3,5 1 4,-3 3-3,3-2 2,-2 3-4,4-3 5,1 5-1,-2-3 0,1 1 4,2 0-14,2-4 6,2 1 0,1-3 6,1-1-2,-2 1 3,6-2 4,-1-2-1,4 1 3,0-4-3,0 1 10,4-5-12,0 1-6,3-3 5,5 1 4,-4-5-3,7-4-4,-1 3 0,8-13 5,-7 1-8,0 0 0,-1-4 5,-2 3-5,-8-1 4,-1 1-5,-1 1 0,-4-1 6,-2 4-6,-3 2 6,-4 2-4,2 0-3,-3 5 1,0 8-1,-3-15 6,3 15-7,-12-11 2,3 8-1,9 3 0,-17-1 2,17 1-5,-17 2 5,17-2-2,-16 5 0,8-1 1,0 1-2,8-5-2,-9 11 5,9-11-2,-3 9 0,3-9 0,6 15 7,-6-15-8,5 13 4,2-4-4,-2-2 4,0 1 0,-1 2 0,2 0 1,-1 0-2,0 2-4,-1-2-1,2 2 9,-6-3-2,0 4-4,0-4 4,3 5 1,-3-1-3,0 2 1,0-3 2,0-12-1,0 25-1,2-11 1,2 0 4,-4-14-3,3 21 6,0-10-5,-3-11-1,9 20 2,-4-13 1,1 0 2,-6-7-6,17 16 3,-7-11 2,4-4 9,0 1-25,-14-2 0,32-3-21,-15 0-14,-1-3-28,7-4-21,-3 0-33,3-4-137,-2-2-287,5-8 128</inkml:trace>
          <inkml:trace contextRef="#ctx0" brushRef="#br0" timeOffset="355592.3141">4508 14003 71,'0'0'122,"-19"3"-11,19-3 1,0 0-8,-12 3-6,12-3-9,0 0-11,0 0-10,0 0-4,0 0-1,-11 6-7,11-6-6,0 0-2,0 0-3,0 0-11,0 0-8,0 0-1,0 0 4,0 0-10,0 0 0,0 0 3,0 0-7,27 14 8,-7-10-12,5 2 8,13 0-6,-2-4-10,10 4-3,1-4 10,2 1-3,3 1 5,-5-4-17,6 1-6,-4-1-6,-5 2 4,3 1-10,-4 0 5,-3 0-3,-2-1-7,-2 4 2,-13-4-4,1 0-8,-9-1 7,1 2-3,-4-2 9,-5 2 2,3-2-13,-10-1 3,12 5 6,-12-5 4,6 2 1,-6-2-7,0 0 0,0 0 2,0 0-6,0 0-9,0 0-1,-30 4 1,14-4 5,4 0-7,-3-2 4,1 2-3,-4-1-6,1 2-39,-9-1-94,2 0 41</inkml:trace>
          <inkml:trace contextRef="#ctx0" brushRef="#br0" timeOffset="356206.8389">5109 14106 302,'-26'0'-24,"0"3"19,-1 0 5,2-3 5,-2 1 10,2 2 0,-2 0-1,-1 0 6,1-1 8,0 2 7,2 0-3,-2 1 1,-1-2-1,3 0 11,3 4-11,-4-7 15,7 6-10,2-3 7,2-2 3,-1 1-8,4 1 17,3-3-1,9 0-4,-18 3 10,18-3-12,-12 0-10,12 0-4,0 0 2,-12 2-1,12-2-3,0 0 2,0 0-7,0 0-11,0 0 1,0 0 1,34 1-3,-17-1 1,1 0-3,7 0 0,4 4-4,6-4 6,3 3-6,-3 0 0,6 0-8,-3 2 1,3-1-9,0-2 1,-4 2-14,2 0 3,4-2 4,-6 2-5,0-4-7,0 1 5,-9 2-1,-1-1-7,-4-4-1,-6 4 11,-2-2 2,2 0 4,-5 1-1,-3 0 1,-9-1 0,17 0 11,-17 0 3,0 0 2,17 0 10,-17 0 1,0 0 2,0 0-1,0 0-2,0 0-6,0 0 7,0 0-5,0 0 3,0 0 1,0 0-2,0 0-10,0 0 6,0 0-3,0 0 4,0 0-11,0 0 9,0 0-5,0 0-2,0 0-13,0 0 1,0 0-21,0 0 11,0 0 1,0 0-2,0 0 13,0 0-5,0 0 5,0 0 10,0 0-15,0 0-1,0 0 2,0 0-2,0 0 4,0 0-3,0 0 15,0 0-12,0 0 9,0 0-5,0 0 12,0 0-12,0 0 5,0 0-12,0 0 17,0 0-1,0 0-7,0 0 2,0 0 0,0 0-2,0 0-1,0 0 3,0 0 7,0 0-5,0 0 7,0 0-8,0 0-1,0 0 2,0 0-5,0 0 9,0 0 1,0 0-10,0 0 4,0 0 3,0 0-7,0 0 5,0 0 6,0 0-8,0 0 6,0 0 8,0 0-11,0 0 1,0 0 6,0 0-13,0 0-2,0 0 8,0 0-3,0 0 4,0 0 0,0 0 0,0 0-9,0 0-15,0 0-5,0 0 0,0 0-14,0 0-1,0 0-16,0 0-8,0 0-70,0 0-149,0 0 65</inkml:trace>
        </inkml:traceGroup>
        <inkml:traceGroup>
          <inkml:annotationXML>
            <emma:emma xmlns:emma="http://www.w3.org/2003/04/emma" version="1.0">
              <emma:interpretation id="{3AF2317D-56FD-4504-874E-B8AD695D1C21}" emma:medium="tactile" emma:mode="ink">
                <msink:context xmlns:msink="http://schemas.microsoft.com/ink/2010/main" type="inkWord" rotatedBoundingBox="7815,17105 9475,17195 9422,18167 7762,18077"/>
              </emma:interpretation>
              <emma:one-of disjunction-type="recognition" id="oneOf54">
                <emma:interpretation id="interp257" emma:lang="en-IN" emma:confidence="0">
                  <emma:literal>from</emma:literal>
                </emma:interpretation>
                <emma:interpretation id="interp258" emma:lang="en-IN" emma:confidence="0">
                  <emma:literal>form</emma:literal>
                </emma:interpretation>
                <emma:interpretation id="interp259" emma:lang="en-IN" emma:confidence="0">
                  <emma:literal>firm</emma:literal>
                </emma:interpretation>
                <emma:interpretation id="interp260" emma:lang="en-IN" emma:confidence="0">
                  <emma:literal>farm</emma:literal>
                </emma:interpretation>
                <emma:interpretation id="interp261" emma:lang="en-IN" emma:confidence="0">
                  <emma:literal>forms</emma:literal>
                </emma:interpretation>
              </emma:one-of>
            </emma:emma>
          </inkml:annotationXML>
          <inkml:trace contextRef="#ctx0" brushRef="#br0" timeOffset="340611.775">6397 14758 59,'0'0'122,"-6"-15"-8,6 9 0,0 6-21,0 0-5,0-20-23,0 20 6,12-11 5,-12 11-3,23-10-10,-6 4 2,4 4-8,0-7-7,8 8-8,-3 0 5,11-3 0,-1 3-11,2-3-4,5 0 2,-6 0-11,2 0 0,4-1 3,-4 0-2,1 3-4,-5-6 5,5-1 6,-18 0 4,0 5 0,-4-2-1,-6 4 5,3-2 1,-3 2 7,-4 0 5,-8 2-7,12-5 0,-12 5-4,8-6-5,-8 6-4,0 0-6,0 0-3,0 0-4,-20-15-2,8 15 1,12 0-5,-18-1-9,18 1 4,-20 5 0,12-4-1,1 5-2,-5 3-3,4-3-8,0 0-1,1-2 0,-1 2-1,7 4-5,-4-1-8,2 2 8,3-11-5,-3 12 3,3-12-3,0 12 3,0-12-4,6 11 4,0-7 4,0 2 3,-6-6 2,15 1 3,-1 3 0,-6-4-5,-8 0 3,18-2-1,-18 2 3,20-4-5,-11 0 6,-1 0-2,2 1 4,-4-4 11,0 1 5,4-6-5,-6 6 8,2-1 2,2 1 0,-8 6-1,7-11-1,1 3 0,-8 8-3,9-8-5,-1 6 4,1-7-6,3 6-2,6 0 6,-1 1 2,9-1-4,-11 6-1,7-3 2,-4 5-4,3-2-1,-6 6-5,1-2-1,-1-1 0,0 4 2,-3 1-7,-4-1 6,1-1-2,0 2 1,-3 1-2,0-2 0,-3 0 6,-2 1-7,1 1 1,-2 2 1,0-14-2,-3 14-1,0-6-3,-3 2-7,3-2 12,-2 1-2,-5-5 0,4 1 4,-2-1 1,8-4-1,-11 3-3,11-3 7,-14 1-9,14-1 7,0 0-6,-17-2 4,17 2-4,-11-12 2,11 12-1,-5-18-3,5 11-3,0-8-1,0 15-5,5-22 6,1 10 3,0-3-7,2 1 6,2 1 4,2 1-2,-1-1 6,1 3-5,2 2 1,-2 0 0,2 0 2,1 5-5,-3 0 4,0 3-2,-12 0-6,23 0 4,-11 0-2,-4 6-1,1-3 0,-1 2 3,1 0 4,-3 1-10,5 3 8,-7-3 1,-4-6 3,12 16-5,-10-10 2,-2-6 0,8 16 3,-8-16-6,6 14-2,-6-14 5,6 9-2,-6-9-9,0 0 2,3 12 6,-3-12-7,0 0 6,0 0 4,0 0 2,0 0-3,0 0 3,0 0-2,0 0-8,0 0-6,0 0 0,0 0 4,0 0 0,20-32 0,-16 21 2,-4 11-2,15-15 2,-12 8 6,2-1-7,0 4 3,5-2 0,-2 4-1,-2-6-1,5 4 5,-11 4-5,19-2 4,-11 2-4,-8 0 3,17 2-2,-11 4 4,3-3-2,-9-3 2,14 11 7,-10-7 2,4 8-12,-4-6 2,1 2 1,-5 1-1,5-3 2,-5-6-3,7 13 9,-6-6-7,-1-7 3,0 0 4,2 19-4,-2-19 4,0 0-10,-2 15 0,2-15 1,0 0 2,0 0 4,0 0-1,-5 12-2,5-12-1,0 0 11,0 0-4,0 0-5,0 0 4,0 0-1,0 0-3,1-43-1,5 32-3,4-2-6,3-5 1,-1 0-2,1 8 8,-1-8 0,0 5 3,0 2-3,4 3 12,-2-3-2,2 6 8,1 0-1,1 1-7,-1 4 7,-2 0-4,1 5 0,-5 0 2,1 5-12,-4-4 15,1 3-17,-4 3 8,-1-2 1,-1 5 2,-3-3-1,0 4-3,0-3 9,-4-3-9,-1 6-3,2-1 1,-2 1-19,-2-4-22,2 0-36,-1-2-27,0 2-36,-4 0-79,2-6-237,8-6 106</inkml:trace>
          <inkml:trace contextRef="#ctx0" brushRef="#br0" timeOffset="339751.8227">6825 14269 101,'0'-24'150,"-5"4"-1,2-5-16,-4 5 1,-1 0-7,2 7-10,-5 0-12,4 1-6,-1 3 2,-1-2-7,1 3-2,-2 1-12,0 5-10,-3-1-6,-1 3-8,2 4-4,-3 1-12,2 4 0,0 1-3,-1 8-7,-1 6-1,3 8 0,-1 4-6,3 1 7,-2 3-13,4 1 5,8 0-2,-5 5 2,5-1-3,2 0 0,-2 0-3,6 0-2,-4-2 6,1-1-8,1-2 4,1 4-3,-2-6-10,4-4 3,-4-9-6,-1 6 9,-4 0-7,2-9-11,0 4-8,0-12-14,-3 0-10,3-4-9,0 2-13,0-12-8,-4 14-18,4-14-24,-6 5-10,6-5-13,0 0-110,-24-13-265,11 3 119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1:31.4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C2CFCA6-A4AC-4924-9ED2-8F126ABF837E}" emma:medium="tactile" emma:mode="ink">
          <msink:context xmlns:msink="http://schemas.microsoft.com/ink/2010/main" type="inkDrawing" rotatedBoundingBox="15124,11717 16026,11698 16027,11715 15125,11733" semanticType="underline" shapeName="Other">
            <msink:destinationLink direction="with" ref="{8F4617F9-8BDD-42D2-88AA-1769DF5E9CC9}"/>
          </msink:context>
        </emma:interpretation>
      </emma:emma>
    </inkml:annotationXML>
    <inkml:trace contextRef="#ctx0" brushRef="#br0">-3 14 88,'-9'3'111,"9"-3"-9,0 0-8,0 0 3,0 0-7,31 9-8,-17-9-6,12 0-3,-2 0-14,4-1 6,11 0-7,0-3 10,0 1-5,2 2-1,5-1-4,-3-3 3,4 4-7,0-2-7,0 1-4,-6 0-10,-2 2 12,-4-2-14,-6 2-1,-1 0-1,-2 2-5,-3-2-5,-6 2 7,-2-2-11,1 1 0,-5 0-5,1 2 2,-12-3 0,15 1-2,-15-1-2,12 1-10,-12-1 16,10 1 0,-10-1 4,0 0 8,0 0 1,14 0 0,-14 0-5,0 0-5,0 0 2,0 0-1,12-2-1,-12 2-5,0 0-6,10-1-7,-10 1-7,0 0-17,0 0-14,14 1-13,-14-1-30,0 0-21,0 0-25,0 0-134,0 0-282,12-1 125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07.9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 42,'0'0'144,"0"0"-21,0 0-40,8-3-28,-8 3-39,0 0-46,0 0-43,0 0-77,0 0 34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08.6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219 91 6,'8'-9'174,"-1"-3"-5,-2 4-5,0 0-12,2 2-6,-1-3-3,-6 9-11,2-11-5,2 5-6,-4 6-9,0 0-12,2-12-11,-2 12-17,0 0 0,-8-10-8,8 10-11,-19-1-5,19 1-2,-24 5-4,8-3-9,-2 2-1,-2 3-3,0 3-4,4-3-3,1-1 0,0 2-4,1 1-3,0 1-2,3-1-2,2 0-3,0 1 0,2 0-1,3-3-1,1 3-5,3-10 0,-2 19 1,4-9-4,4 0-5,3 0 1,2-1-2,10 3-6,-1-3 7,3-2-3,4 2-1,8 1 0,-8-2 1,-1-1-4,3 0 2,-4 0-6,-1-1 0,-1 3 1,-6-3-2,-2-3-2,-4 3-9,0 1 8,-3-4 2,-3 3 4,-5-6 0,4 10-1,-4-10 6,-4 12 1,4-12-2,-15 12 4,4-5-3,-5 0 4,3-1 3,-11 3 0,0-3-2,0-2 9,-1-1-3,1-2-1,2 4 2,-1-2 2,-1-3-3,-2 0-1,3 0 4,6 0-15,0-3 3,4 2 2,-4-1-18,9-2-18,-3 0-13,3-1-7,8 5-26,-9-12-20,6 6-32,3 6-83,0-16-241,0 16 106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10.2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0 436 137,'0'0'178,"6"-3"-17,-6 3-18,0 0-8,7-6-15,-7 6-15,0 0-8,0 0-10,0 0-9,17 0-3,-17 0-12,15 3-1,-8 1-9,1-2-9,1 7-3,-1-5-7,0 5 0,0-3-6,0 7 0,-1-7-2,-2 4-7,1 2 0,-2-3-9,-1 3 2,-2-3-4,2 2-1,-3-2-4,0-9 1,0 17-8,0-9-1,0-8-1,-4 13 3,4-13-3,-3 9 9,3-9 1,-3 9 6,3-9-15,0 0 13,-2 7 1,2-7-4,0 0-7,0 0 4,0 0 1,0 0 1,-6-28 2,6 28-7,3-22 5,0 9-5,-2-5 3,6-2-1,-2-2 0,0 0-3,6 4 2,-3-4 0,1 2-5,2 2 9,-3 3-5,2 5 6,-1-2-5,-1 2-1,4 4-1,-3 0 3,-1 2-4,5 2 3,-1 4-1,-12-2-4,20 4 0,-10 2 4,0 3 2,-2 0-4,4 3 2,-4 0-2,-3 2 1,2 1-2,-4 0 2,2 2-9,-4-5 4,-1 4 5,3 0-6,-3-1 4,0-2-6,-3 1-1,3-1-9,-1-1 2,1 0-1,-1-3 2,-3 0-2,4-9-2,-6 16-7,4-10 13,-2 2-5,4-8 2,-7 8 3,7-8-1,-8 6 5,8-6 0,0 0 8,-11 0-1,11 0-4,0 0-5,0 0 9,-11-18 7,11 18-10,-1-16 6,2 7-4,-1 9 5,4-22-3,0 9 2,2-2-2,2-2 6,1-4-6,3 2 1,0 2 6,6-3 3,-2 5-8,3-6 8,3 5-4,-4 1 2,1 1-2,-1 2-3,-3 2 3,0 3 9,2-3-5,-5 5-3,0-1 1,1 4-6,-3 0 2,-10 2 0,20 2 0,-10 0-3,-2 4 9,-2 3-4,4-2 1,-2 7 7,-3-5-10,-1 4 9,-1 1-4,1 0 3,-3 1-2,-1 1-6,0-2 4,0 0-4,3 0 7,-3 1 0,3 1-1,-3-4-1,4 1-3,-3-5 1,0 1-3,3-1-10,-2 2-7,3-4-10,0 0-13,2 0-1,1-2-15,-8-4 1,18 0-8,-4-3-6,1 0-5,3-4-2,-4-2-6,6-3-3,-1-2-1,3-1 3,-1-1 10,2 0 15,-6 1 24,13-7 30,-13 6 20,3 2 10,-2-3 2,-1 3 11,-5 2 13,0 1 1,3 0 6,-4 2 7,-6 1 8,4-4-2,-2 4 0,1-1 1,-2 3 5,-6 6-9,5-11 2,-1 5-4,-4 6-4,0 0-6,3-11-6,-3 11-16,0 0 4,0 0-2,0 0-10,0 0 2,-26 1-9,14 6-1,0 2 7,0 2-12,0-2-1,1 5 0,-4 0-3,1 4 1,6-4-6,-4 3 6,2-2-2,5-3-3,-3 4-1,2-4-1,5 3-2,-2-5 1,-2 2-7,5-3 0,0-9 0,-4 13-8,4-13 7,1 12-2,-1-12-4,0 0 3,6 12-1,-6-12 1,8 1-1,-8-1 0,0 0 2,21-9 2,-10 1-6,-2 0 3,1-2-2,-2-2-4,3 0-3,1-1-1,-3 4 2,-1-4 7,4 5 5,-7 2-11,2-2 5,-2 5-2,-5 3 3,13-6-3,-13 6 3,0 0 3,13 1-10,-13-1 15,12 12-5,-7-3 3,2-2-5,-4 5 4,2 0-1,-1 1 6,1 1-9,0-1 8,0 0-2,0 2-4,-2-1-1,4-1 3,-2-1 6,0 0-5,1-3 7,0 1-9,0-4 6,-1 3-3,2-4-1,-2 0 0,-5-5 7,12 6 2,-5-5-6,-7-1 1,16 0 1,-16 0 0,17-6-3,-7-2 3,1-1-2,1-3-5,-3-1 2,3-9-5,1 1 1,0-8-7,-5 0-1,1-4 0,-1 0-1,-1 0 1,-2 1-1,-5-2 4,3 9-4,-2-2 4,-2 4 6,1 1-3,-3 0-1,3 6 2,-5 3 8,2 1-2,-1 2-16,4 10 18,-5-13 2,2 7-4,3 6-6,0 0-8,0 0 11,0 0 5,-20 22 1,13-7 4,2 6-4,-1 3 2,-2 2-4,4 8 7,-1 0-3,2 1 7,9-3-4,-6 0 3,2 1-1,1-9 1,1 8-6,-1-7 3,7-2-6,-3 2 3,1-3 4,4 0 5,-2-4-8,3 1 2,-1-5 0,0-3 4,3-1 1,-2-1 0,2-2-2,0-1-5,-3-5 4,3 1-2,2-2-2,6 0 3,-6-6 1,5-3-5,1-4 3,-3-3-1,0 0-2,4-11 0,-1 1 0,-1-6-6,-3 0-5,0-2 0,-3-3 1,-3-1-3,0-1 11,-4-3-10,-1 4 4,-3 0-9,-5 1 12,0 0-5,0 5-4,0 9 6,-5-1-1,2 2-6,-2 3-3,1 4 9,-1 3 4,-1-2-4,-1 5 2,2 2 4,5 7 1,-9-9-7,9 9 2,-11 0 2,11 0 0,-9 16 2,1-4 9,2 10-9,-1 2 5,5 2 3,-1 14-4,0-4-5,6 1 7,-3 0-3,5 2-3,1-1 7,-3-7 1,6 2-11,-2 0 4,1-11-1,1-1 0,-1 1 5,1-2-1,2-2-2,1-1-14,0 1-13,-4-8-22,4-1-27,-4 0-20,2-3-52,-5 0-86,1-3-249,-6-3 111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12.5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 35 21,'0'0'120,"0"0"-8,0 0 1,0 0-8,-17 2-5,17-2-3,0 0-17,0 0 2,0 0-3,0 0-14,0 0-3,-10 4-8,10-4-7,0 0 5,0 0-6,0 0-5,0 0-6,0 0-5,0 0 3,35-6-12,-17 3 3,7 0 2,-1-3-3,2 3-3,10-2 5,-11 4-9,2-4 0,-1 4 0,-2-4-4,-7 5-2,1 1-1,-4-2 4,1 0-3,-4 1-6,-11 0 2,12-2 4,-12 2-6,12 2-2,-12-2 2,0 0 6,0 0-10,15 0 0,-15 0 3,0 0-14,0 0-6,0 0-1,0 0-9,0 0-16,0 0-6,0 0-17,0 0-18,0 0-29,0 0-92,0 0-223,0 0 99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12.8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32 59,'0'0'149,"0"0"-8,0 0-12,8-15-13,-8 15-17,10-6-6,-10 6-7,13-3-15,-4 1 2,-1 0-13,7-1-2,-3 3-6,3 0-5,-3 3-4,3 1-3,-7 0-10,4 2 0,0 2-3,-7-2 1,6 3-3,-4 4 2,-2-3 2,-2 4-2,-1-2-4,-2 0 2,0 0 4,-4 1-7,0-5-2,-1 5 3,-2-3-7,-1-1 1,-1 1-8,1-1-5,1-1-7,-4 0-6,5-1-28,-8 2-14,10-5-22,-4 1-30,8-5-41,-12 7-75,7-4-235,5-3 104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13.7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26 159,'0'0'165,"-2"-9"-16,2 9-18,0 0-12,0 0-15,0-13-13,0 13-3,0 0-15,0 0-7,0 0-4,0 0-9,0 0-11,0 0-1,5 35-2,-4-14-8,2-5 1,0 10 4,2-2-9,-2 2-2,5 5-4,-7-6-4,5-2 0,-1-1-2,-2 0-1,1-4-1,4 3-5,-3-5 0,-1-3 7,1-1-7,3 0-1,-4-3-3,5-1 2,-5-2 0,1-2 2,0 1 0,-5-5 1,12 0-7,-12 0 15,18-8-14,-9 0 0,2-5 0,1-5 2,1 0-9,-3-4 10,2 0-5,1-14-3,-1 7 1,0-1 0,-2 6 0,-2-1 2,-3 4 1,-1 6 0,1 1-5,-1 3 1,0-1 0,-2 3-2,-2 9 5,1-12-4,-1 12-4,4-6-1,-4 6-1,0 0 10,0 0-7,0 0 6,7 27 0,-7-15 1,0 4 2,1 0-3,-1 0 0,3 4-3,-3 1 2,3-4 4,-2-3-1,2 2-1,2-1-2,-2 1-1,2 0-5,-1-3 7,4 2-4,-4-6 1,7 4 8,-7-7-7,4 3 2,-1-6 0,1 3 6,-2-3-5,5 0 2,-11-3-5,23-3 0,-7-3-1,-3-3-5,-1-1-1,6-8-8,-1-2-7,3-8 3,-5 6 7,5-7-6,-8 0 3,0 8-5,-4-2 5,2 1 7,-5 2 10,0 6 11,-2 0 2,0 2-2,-3 2-2,1 1 3,-1 9 0,-4-14-1,4 14-2,-5-10-14,5 10 11,-7-5-1,7 5 1,0 0-6,-16 0 2,16 0 7,0 0-3,-9 10 2,3-3-3,6-7-7,-4 13 2,3-5 5,1-8-2,1 20-1,3-10 1,3 1-1,1 1 0,1 0-10,-1-1 0,3 4 7,1-3-1,0 0 7,4 3-5,0 0 1,-3-3-1,-1-3-4,-2 4 3,1-3-9,-2 4 8,-1-3-7,-1 0 9,1-3-11,-5 1 13,-2 1-2,2-2 2,-3-8-4,-4 16 8,-1-10-8,-4 4 4,0-4 3,0 3-1,-5-4 3,0 2 2,3-2-7,-1 0 10,0-1-12,1-1 6,2 0 0,-3-2-12,2 2-8,10-3-6,-13-3-22,13 3-14,0 0-16,-12-4-14,12 4-21,0 0-106,0-11-231,0 11 102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14.4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0 488 30,'7'-5'110,"-7"5"-10,5-7 0,-5 7-13,12-10 0,-7 4-7,7-1-10,-4-2-3,2 0-4,1-1-4,-2-2-3,3 2-5,-4-1 2,0-1-11,-3 2 6,2-3-17,-3 3 17,0-1-17,0 1 9,-4 0-6,3 2 8,-3 8-8,-3-17 2,3 17-7,-1-15 1,1 15-8,-10-10-1,4 4-6,6 6 4,-11-2-5,11 2-1,-19 2-1,19-2 2,-17 10-6,10-4 5,-6 6-4,6 0-5,-1 2-5,0 2 7,1 2 0,2 4 5,4-6-8,-3 5 6,2-3-8,2 1 5,0-3-3,3 0-1,1 0 8,4-3-13,1 2 3,2-5 2,2-1 0,-2 0 4,7 0-2,3-4-1,-4 0 2,8-2-1,1-6-5,-1 0-2,-3 0 9,6-6-12,-1-1 5,4-6-4,-3-5-1,-8 8-13,4-13-2,-7 5 6,0-7-7,-8 6-1,5-9-1,-8-2-2,1 2 8,-4-2-4,-3-1 1,-1 8-3,-2-9 2,-3 10 19,0 4 5,-2-2 3,0 2-1,-3 4 10,0 2-7,3 3 1,0 2-1,-4 2 8,4 0-5,1 0 0,7 8-5,-12-6 3,12 6-4,-12 2-2,12-2 7,-10 16-4,7-4 6,-3 3-3,2 7-9,7 0 17,-6 5-2,9 6 7,-1 1 0,1 0-7,-1-1 7,0 5 0,7-2-6,0-1 3,-4 0 1,4 2-6,-1-5-1,-4 1 1,5-1-5,-7-7 0,1-1 2,2 2 0,-4-2-4,1 0 2,0-3-1,-2 0 1,-3-7 0,3 5 0,-3-6-5,1 0 3,-2 1-4,1-4-11,0-10 2,-3 16-12,3-16-9,-1 12-12,1-12-7,-2 10-7,2-10-31,0 0-29,0 0-131,0 0-264,0 0 117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15.1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-4 631 83,'-1'-10'154,"1"10"-10,0 0-13,0 0-17,0 0-13,0 0-6,14-10-13,-5 10-13,-1-3 7,8 0-11,-4-1-13,6-1-1,-1 4-4,-2-4-8,8 2 0,1-5-7,-2 3 2,-1-3-3,1 2-3,0-2-7,-8 1 0,3 1-2,-3-3-3,1 3-4,-7 4 5,1-3 2,0 2-4,-9 3 3,12-4 3,-12 4-3,9-5-7,-9 5 0,0 0-2,0 0-6,9-3 2,-9 3 5,0 0-9,6 12 8,-6-12 2,4 14-9,-4-6 3,0 5 2,2-2-7,-2 1 5,4 0-3,-2-3 5,-1 0-2,4 4-1,-2-4-1,0 0 0,-3-9 3,5 14-1,-2-7-1,4-2-4,-3 1 3,-4-6-2,9 8 12,-9-8-9,11 2 1,-11-2-4,0 0-2,16-6 4,-7 2-7,-9 4-4,8-14 1,2 5 4,-5-3-9,0-3 4,-1-1-7,2 1 8,0-4-2,0 3 1,-2-3 1,0 6-6,-1 1 7,1 2 0,-3 3 2,3-3-3,-4 10-1,4-12 2,-4 12 2,4-5-2,-4 5 4,12-1-2,-12 1-5,0 0 7,16 14 7,-11-5-8,-1 0 8,5 0-4,-3 2 4,0 0 7,2 2-11,-3 0-3,0-2 2,2 0 3,1 1 1,0-2-7,0-2 6,0 3-6,0-5 9,2 3-8,-1-3 9,0 0-5,-3-3 3,4 1 4,0-1 0,-2-1 2,3-1-6,-11-1-3,20-7 9,-6-1-9,-1-2 6,-4-2-10,6-4 8,-1-4-2,-2-1-3,5-9-7,-4-3 10,-2-4-3,-1 1-2,-2-4 3,-2 0-5,-2 0 0,-4 1 0,-6 2 1,0 0-4,-4 2 0,5 9 1,-2 3 2,-3 0 3,0 2 0,1 8 3,1-1 0,-2 2 4,5 5-6,1-2-3,4 9-2,-11-6 3,11 6-9,0 0 10,-18 25 0,8-7 8,3 6-2,-3 10-6,3-1 6,2 4 5,3 2-2,4-1 4,2 0-4,1 2 0,2-1-2,1-4 2,3-3 6,-1 1-13,-2-2 7,3-7-4,1 0 2,-1-3 3,4 1-2,1-7 2,-4 4-3,0-9-2,-4 1 2,4-1 1,1 0 0,-3-3-18,0 4-20,-3-7-9,2 0-26,-1-1-25,-8-3-47,13-1-122,-13 1-280,10-4 124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15.7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125 74 13,'-1'-15'133,"1"15"-2,-4-14-13,-1 8-7,5 6-9,-10-12-12,6 6-11,-3 2-3,1-5-9,6 9-4,-16-6 1,16 6-10,-11-3-14,11 3-7,-13 0 15,13 0-10,-11 8-6,4-1 1,2 6 2,-2 1-4,2 4-1,-2 6 0,2-1 1,3 11-2,4-8-1,2 8-2,-2 3-19,2-3 13,3 1-1,2-1 3,-2-2-5,1-1-2,-1-6-2,1 7 6,-1-9-10,-1-2 2,2 0-6,0-1 9,-1 1-9,0-2-1,1 1-1,1-2 6,-3-3-4,-4-2-5,5-1-11,-2-1-13,1 0-24,-2-4 1,-2 0-9,-2-7-4,7 8-10,-7-8-18,0 0-27,0 0-93,0 0-224,0 0 99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16.4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-5 179 115,'-7'-5'116,"7"5"-2,0 0-12,0 0-15,0 0-11,0 0-2,0 0-3,0 0 0,0 0-10,25-11 0,-13 9-7,4 2-8,-2-1 0,5-1-3,3 4-9,2-4 2,1 1-2,3 0-3,1-1-3,-3 2-2,9-3 4,-7-3 2,8 2-11,-10 0 6,-1 1-1,0-1 2,1-2-4,-3 1-3,-3-2-4,-2 1 9,-5-3-3,2 3-5,-2 0 3,-2 0-5,-4-1 0,1 1 6,-2 3-2,0-6-6,-1 3 4,0 0 6,-5 6-5,5-11 2,-5 11-3,0 0-5,-3-16 1,3 16-4,-8-7 0,8 7-2,-14-5-2,14 5-3,-17-3-1,17 3-10,-17 3 21,17-3-12,-17 7 2,9-2-1,2 1 1,-4-1-5,5 4 7,-3-1-1,3 0-8,-1 0 5,2-1 0,0 2-9,0 1 6,4-10 0,0 12-7,0-12 0,-1 13-3,1-13-12,0 0 11,5 11 2,-5-11 2,0 0-1,4 7 16,-4-7-11,0 0-3,0 0 14,18-6-2,-18 6-1,10-9-7,0 3 5,-2-4 3,2 0-1,-1 1 2,1-3 4,2 3-3,-1 0 3,-2 2 2,2-2-5,-1 5 0,-1 1 3,0-1-2,2 2 0,-2-1-1,6 2-4,-3 1 3,-12 0-4,22 6 2,-12-1-1,2 4 3,-1-3-5,0 2-7,-3 3 5,1 0 4,-2 3-3,0-2 0,-2 0 7,0 0-8,-2 1 4,1-2-6,-1 2 6,-3-1-1,0 0-2,-2-2-3,0 2 1,-1-3 0,0-2 2,3-7 7,-4 16-3,0-10 2,4-6-5,-6 11 0,6-11 14,-7 5-4,7-5-4,0 0-7,0 0 11,0 0-1,0 0-3,-12-23 2,13 10-2,2 1-2,2-9-1,2 2 1,2-1-7,2-5 3,0 3 1,2 4-2,-1-2-15,-1 8 6,0 0-10,1 2 0,-4 0-16,4 4-10,-5 1-19,2 1-12,2 2-18,-2 1-26,-9 1-127,12-3-266,-12 3 117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1:08.9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68CE4A6-F66E-4600-B388-6D4ED35C2EB5}" emma:medium="tactile" emma:mode="ink">
          <msink:context xmlns:msink="http://schemas.microsoft.com/ink/2010/main" type="writingRegion" rotatedBoundingBox="14392,5178 24207,4743 24814,18428 14999,18864"/>
        </emma:interpretation>
      </emma:emma>
    </inkml:annotationXML>
    <inkml:traceGroup>
      <inkml:annotationXML>
        <emma:emma xmlns:emma="http://www.w3.org/2003/04/emma" version="1.0">
          <emma:interpretation id="{68CDF0A1-553D-4D88-A646-F0DFA2E24B02}" emma:medium="tactile" emma:mode="ink">
            <msink:context xmlns:msink="http://schemas.microsoft.com/ink/2010/main" type="paragraph" rotatedBoundingBox="15121,5199 15959,5095 16015,5543 15177,56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751350C-FF3A-45D2-8EFB-B3B1CC13F075}" emma:medium="tactile" emma:mode="ink">
              <msink:context xmlns:msink="http://schemas.microsoft.com/ink/2010/main" type="inkBullet" rotatedBoundingBox="15122,5207 15380,5174 15431,5578 15172,5610"/>
            </emma:interpretation>
            <emma:one-of disjunction-type="recognition" id="oneOf0">
              <emma:interpretation id="interp0" emma:lang="en-IN" emma:confidence="0">
                <emma:literal>L</emma:literal>
              </emma:interpretation>
              <emma:interpretation id="interp1" emma:lang="en-IN" emma:confidence="0">
                <emma:literal>l</emma:literal>
              </emma:interpretation>
              <emma:interpretation id="interp2" emma:lang="en-IN" emma:confidence="0">
                <emma:literal>1</emma:literal>
              </emma:interpretation>
              <emma:interpretation id="interp3" emma:lang="en-IN" emma:confidence="0">
                <emma:literal>'</emma:literal>
              </emma:interpretation>
              <emma:interpretation id="interp4" emma:lang="en-IN" emma:confidence="0">
                <emma:literal>&lt;</emma:literal>
              </emma:interpretation>
            </emma:one-of>
          </emma:emma>
        </inkml:annotationXML>
        <inkml:trace contextRef="#ctx0" brushRef="#br0">578-1403 162,'0'0'167,"7"-6"-18,-7 6-9,1-9-15,-1 9-8,0 0-16,7-8-8,-7 8-17,0 0-9,0 0-8,0 0-2,0 0-6,0 0-3,0 0 5,0 0-4,-2 33-6,1-17-9,-3 3 1,-3 5 0,2-4-4,0 2-4,-1-1 3,0 1-7,0-4-13,0 2 12,1-5-13,1 1 7,2-4 3,-1 1-7,0-3-1,2 2-1,1-12-5,-1 16 5,1-16-2,1 13 2,-1-13-1,1 9-1,-1-9-3,8 9 3,-4-3-3,6-3 4,-10-3-4,20 3-7,-5 0 9,-1 0-1,3-2-1,-1 1 1,-2 2-1,4-3 0,-1 1-13,-3 1 11,0-2 1,0 1-4,-3-2 3,-3 0-2,-8 0 0,17 3 3,-10-2-3,-7-1-8,12 2-11,-12-2-16,10 3 0,-10-3-6,0 0-13,0 0-11,9 1-6,-9-1-22,0 0-7,0 0-28,0 0-101,0 0-247,0 0 109</inkml:trace>
      </inkml:traceGroup>
      <inkml:traceGroup>
        <inkml:annotationXML>
          <emma:emma xmlns:emma="http://www.w3.org/2003/04/emma" version="1.0">
            <emma:interpretation id="{C4A36BFC-CCE2-40B8-A498-7CDCB955B540}" emma:medium="tactile" emma:mode="ink">
              <msink:context xmlns:msink="http://schemas.microsoft.com/ink/2010/main" type="line" rotatedBoundingBox="15532,5148 15959,5095 16015,5543 15588,5596"/>
            </emma:interpretation>
          </emma:emma>
        </inkml:annotationXML>
        <inkml:traceGroup>
          <inkml:annotationXML>
            <emma:emma xmlns:emma="http://www.w3.org/2003/04/emma" version="1.0">
              <emma:interpretation id="{94013350-34EA-4DF1-B2BF-684B12181D61}" emma:medium="tactile" emma:mode="ink">
                <msink:context xmlns:msink="http://schemas.microsoft.com/ink/2010/main" type="inkWord" rotatedBoundingBox="15532,5148 15959,5095 16015,5543 15588,5596"/>
              </emma:interpretation>
              <emma:one-of disjunction-type="recognition" id="oneOf1">
                <emma:interpretation id="interp5" emma:lang="en-IN" emma:confidence="0">
                  <emma:literal>c</emma:literal>
                </emma:interpretation>
                <emma:interpretation id="interp6" emma:lang="en-IN" emma:confidence="0">
                  <emma:literal>C</emma:literal>
                </emma:interpretation>
                <emma:interpretation id="interp7" emma:lang="en-IN" emma:confidence="0">
                  <emma:literal>e</emma:literal>
                </emma:interpretation>
                <emma:interpretation id="interp8" emma:lang="en-IN" emma:confidence="0">
                  <emma:literal>L</emma:literal>
                </emma:interpretation>
                <emma:interpretation id="interp9" emma:lang="en-IN" emma:confidence="0">
                  <emma:literal>(</emma:literal>
                </emma:interpretation>
              </emma:one-of>
            </emma:emma>
          </inkml:annotationXML>
          <inkml:trace contextRef="#ctx0" brushRef="#br0" timeOffset="387.7921">1192-1384 81,'0'-9'164,"1"-1"-7,-1 10-10,-1-18 5,1 7-12,-3-4-5,3 15-8,-2-16-5,-1 8-6,3 8-7,-3-14-7,-1 8-12,4 6-14,-7-6-7,7 6-9,0 0-6,-16-6-8,16 6-3,-24 6-1,11 0-9,-7 4-4,2 6-3,-3 2-1,3 0-5,-2 11 0,2-3-2,-3 2-2,9-6-3,0 9 2,3-8-6,1 0-2,5 0 2,-1-1-4,7-1-1,-2-2-2,1-3 7,7-2-4,4 4 0,1-2 3,5-4-3,2-3-3,2 0 5,1-2 4,3-5-4,2 2 1,6-1-2,-7-3-3,2-3 8,-5-2-2,-1 0-1,-2-1-3,-5 3-13,-2-3-5,-2 6-5,-3-6-14,0 6-16,-10 0-32,14-2-30,-14 2-21,12-1-29,-12 1-139,0 0-324,8 9 144</inkml:trace>
        </inkml:traceGroup>
      </inkml:traceGroup>
    </inkml:traceGroup>
    <inkml:traceGroup>
      <inkml:annotationXML>
        <emma:emma xmlns:emma="http://www.w3.org/2003/04/emma" version="1.0">
          <emma:interpretation id="{31515C86-6BE8-4315-9F5A-4033BDB473CB}" emma:medium="tactile" emma:mode="ink">
            <msink:context xmlns:msink="http://schemas.microsoft.com/ink/2010/main" type="paragraph" rotatedBoundingBox="14646,6282 18029,6377 18015,6883 14631,67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0F79D4-0972-4893-8C2C-58A54411ACF8}" emma:medium="tactile" emma:mode="ink">
              <msink:context xmlns:msink="http://schemas.microsoft.com/ink/2010/main" type="inkBullet" rotatedBoundingBox="14636,6617 14745,6620 14741,6744 14633,6741"/>
            </emma:interpretation>
            <emma:one-of disjunction-type="recognition" id="oneOf2">
              <emma:interpretation id="interp10" emma:lang="en-IN" emma:confidence="0">
                <emma:literal>o</emma:literal>
              </emma:interpretation>
              <emma:interpretation id="interp11" emma:lang="en-IN" emma:confidence="0">
                <emma:literal>O</emma:literal>
              </emma:interpretation>
              <emma:interpretation id="interp12" emma:lang="en-IN" emma:confidence="0">
                <emma:literal>g</emma:literal>
              </emma:interpretation>
              <emma:interpretation id="interp13" emma:lang="en-IN" emma:confidence="0">
                <emma:literal>G</emma:literal>
              </emma:interpretation>
              <emma:interpretation id="interp14" emma:lang="en-IN" emma:confidence="0">
                <emma:literal>f</emma:literal>
              </emma:interpretation>
            </emma:one-of>
          </emma:emma>
        </inkml:annotationXML>
        <inkml:trace contextRef="#ctx0" brushRef="#br0" timeOffset="-4297.403">69 69 94,'0'0'134,"0"0"-13,0 0-1,0 0-18,-14-12-11,14 12-1,0 0-15,0 0-7,0 0-4,0 0-1,0 0-17,0 0 2,0 0 1,0 0-15,0 0 2,0 0-2,0 0-1,0 0-4,0 0-6,0 0-1,0 0 0,0 0-3,0 0 4,0 0-10,0 0 3,0 0-3,7-15-8,-2 10 3,-5 5-3,11-10 2,-6 4-2,-5 6 4,7-9 0,-7 9 7,6-3 3,-6 3-4,0 0 4,0 0-2,0 0 1,5-9 7,-5 9-12,0 0-4,0 0 5,0 0-3,0 0-1,0 0-1,-34 19 6,24-13-7,0 5 3,1-6-2,1 5-4,0-2-1,0 1-1,4-3 2,1 1 0,3-7-5,-7 15 3,7-15-5,0 11 1,0-11 6,0 0 2,3 12-8,-3-12-1,9 3 7,-9-3-10,18-4 5,-18 4 0,17-9-6,-5 0 10,-4 5 6,0 2-1,0-5-2,-1 0 3,-1 1 10,-6 6-2,8-11-1,-4 5 5,-4 6-4,1-11-1,-1 11-3,1-9-2,-1 9-1,0 0 1,0 0-7,-6-13 1,6 13-9,0 0-9,0 0-10,-6-9-15,6 9-12,0 0-9,0 0-10,0 0-12,0 0-25,0 0-27,0 0-109,0 0-259,0 0 115</inkml:trace>
      </inkml:traceGroup>
      <inkml:traceGroup>
        <inkml:annotationXML>
          <emma:emma xmlns:emma="http://www.w3.org/2003/04/emma" version="1.0">
            <emma:interpretation id="{7E15A8F2-0217-4E0B-9C13-F4B31C7A96A5}" emma:medium="tactile" emma:mode="ink">
              <msink:context xmlns:msink="http://schemas.microsoft.com/ink/2010/main" type="line" rotatedBoundingBox="15171,6296 18029,6377 18015,6883 15157,6802"/>
            </emma:interpretation>
          </emma:emma>
        </inkml:annotationXML>
        <inkml:traceGroup>
          <inkml:annotationXML>
            <emma:emma xmlns:emma="http://www.w3.org/2003/04/emma" version="1.0">
              <emma:interpretation id="{7F1965AA-70F2-4EEC-87E7-1C2D803BFEF7}" emma:medium="tactile" emma:mode="ink">
                <msink:context xmlns:msink="http://schemas.microsoft.com/ink/2010/main" type="inkWord" rotatedBoundingBox="15168,6406 16015,6429 16004,6819 15157,6795"/>
              </emma:interpretation>
              <emma:one-of disjunction-type="recognition" id="oneOf3">
                <emma:interpretation id="interp15" emma:lang="en-IN" emma:confidence="0">
                  <emma:literal>00</emma:literal>
                </emma:interpretation>
                <emma:interpretation id="interp16" emma:lang="en-IN" emma:confidence="0">
                  <emma:literal>0</emma:literal>
                </emma:interpretation>
                <emma:interpretation id="interp17" emma:lang="en-IN" emma:confidence="0">
                  <emma:literal>060</emma:literal>
                </emma:interpretation>
                <emma:interpretation id="interp18" emma:lang="en-IN" emma:confidence="0">
                  <emma:literal>o</emma:literal>
                </emma:interpretation>
                <emma:interpretation id="interp19" emma:lang="en-IN" emma:confidence="0">
                  <emma:literal>000</emma:literal>
                </emma:interpretation>
              </emma:one-of>
            </emma:emma>
          </inkml:annotationXML>
          <inkml:trace contextRef="#ctx0" brushRef="#br0" timeOffset="-3867.533">748-126 109,'0'0'186,"6"-9"-19,-6 9-11,0 0-9,1-10-14,-1 10-18,0 0-3,0 0-14,0 0-7,0 0-9,-31 3-7,31-3-3,-24 10-9,11-4-6,-1 6-8,-6 1-9,3 2 0,1 1-5,-1 2-5,1 1 1,2-1 3,2 0-10,0 2 0,2-2-7,5-2 3,2-3-4,-1-2-3,3 2-2,2-1 0,3-4-6,-1 2 4,3-2-3,0-4-1,6 0 4,3-2-2,2 0 0,-2-4 1,9-3 0,0-1-5,4-3 3,3-5 0,0-4 1,-3-3-1,-11 4-3,2-1-5,-3-1 3,-4 3 3,-4 0-6,-2 4 4,-2-3 4,-2 3 3,-3-2 0,1 14 0,-8-16-2,-1 7-2,-2 0 3,-1 3-4,-1 2-2,-4 4-2,4-6 0,-4 6-15,2 0-2,-1 6-11,0-6-13,4 4-12,-2 2-17,2-2-8,5 2-9,1-1-26,6-5-24,-10 10-126,10-10-285,0 9 127</inkml:trace>
          <inkml:trace contextRef="#ctx0" brushRef="#br0" timeOffset="-3462.1697">1189-185 151,'0'0'177,"10"-5"-12,-10 5-11,0 0-9,0 0-9,8-5-15,-8 5-10,0 0-13,0 0-9,0 0-6,0 0-12,-24 22-5,13-8-10,1-1-6,-4 5-1,0 0-6,2 4-5,-4 0-7,1 7 1,3-5-5,0 7-5,2-9 2,6 0-6,-3-3-2,4 3-2,3-9 3,1 3-6,1-4 4,2 3-8,4-6 3,1 0 1,-1 1-6,6-8 5,0 1 3,4-4-3,2-2 2,4-2-3,3-4-6,-3-1 6,6-8-4,-9 3 3,3-8 1,-4 5-6,0-10 4,-6 7 0,-2 1-5,-3 8 4,-3-4-2,-4 1 0,1 0 5,-3 4-4,0 11-4,-10-19 3,2 9-3,-4 3 2,-2-1 0,2 2-3,-2 6 1,1-2-6,-3 4-9,-2-2-10,4 3-5,0-2-5,1 4-19,-1-2-10,5 3-15,2-2-15,-1 1-3,3 2-22,5-7-30,-7 10-95,4-4-263,3-6 116</inkml:trace>
        </inkml:traceGroup>
        <inkml:traceGroup>
          <inkml:annotationXML>
            <emma:emma xmlns:emma="http://www.w3.org/2003/04/emma" version="1.0">
              <emma:interpretation id="{02988C88-CE07-4604-92E8-31CB573940FB}" emma:medium="tactile" emma:mode="ink">
                <msink:context xmlns:msink="http://schemas.microsoft.com/ink/2010/main" type="inkWord" rotatedBoundingBox="16401,6331 16424,6332 16412,6785 16388,6784"/>
              </emma:interpretation>
              <emma:one-of disjunction-type="recognition" id="oneOf4">
                <emma:interpretation id="interp20" emma:lang="en-IN" emma:confidence="0">
                  <emma:literal>\</emma:literal>
                </emma:interpretation>
                <emma:interpretation id="interp21" emma:lang="en-IN" emma:confidence="0">
                  <emma:literal>|</emma:literal>
                </emma:interpretation>
                <emma:interpretation id="interp22" emma:lang="en-IN" emma:confidence="0">
                  <emma:literal>I</emma:literal>
                </emma:interpretation>
                <emma:interpretation id="interp23" emma:lang="en-IN" emma:confidence="0">
                  <emma:literal>1</emma:literal>
                </emma:interpretation>
                <emma:interpretation id="interp24" emma:lang="en-IN" emma:confidence="0">
                  <emma:literal>l</emma:literal>
                </emma:interpretation>
              </emma:one-of>
            </emma:emma>
          </inkml:annotationXML>
          <inkml:trace contextRef="#ctx0" brushRef="#br0" timeOffset="-3077.1959">1767-271 168,'4'-2'203,"-4"2"-14,5-9-13,-5 9-20,0 0-9,8-6-10,-8 6-18,0 0-12,0 0-13,0 0-10,0 0 2,0 0-6,6 27-6,-8-14-8,0 8-7,0 1-8,1 0-2,-2 4-5,2-4-4,1 5-3,0-2-7,-1-2 1,1 3-10,0-5 1,-2 3-3,0-4 2,2 0-4,0-2-2,0-2-3,2-4-13,-2 0-4,0 1-16,0-3-6,0 0-16,0-10-23,-4 14-14,4-14-21,0 9-23,0-9-37,0 0-127,0 0-311,0 0 137</inkml:trace>
        </inkml:traceGroup>
        <inkml:traceGroup>
          <inkml:annotationXML>
            <emma:emma xmlns:emma="http://www.w3.org/2003/04/emma" version="1.0">
              <emma:interpretation id="{A6BFCB72-1C58-4353-9254-4B989016CA49}" emma:medium="tactile" emma:mode="ink">
                <msink:context xmlns:msink="http://schemas.microsoft.com/ink/2010/main" type="inkWord" rotatedBoundingBox="16992,6512 18025,6541 18015,6883 16982,6854"/>
              </emma:interpretation>
              <emma:one-of disjunction-type="recognition" id="oneOf5">
                <emma:interpretation id="interp25" emma:lang="en-IN" emma:confidence="0">
                  <emma:literal>an</emma:literal>
                </emma:interpretation>
                <emma:interpretation id="interp26" emma:lang="en-IN" emma:confidence="0">
                  <emma:literal>am</emma:literal>
                </emma:interpretation>
                <emma:interpretation id="interp27" emma:lang="en-IN" emma:confidence="0">
                  <emma:literal>can</emma:literal>
                </emma:interpretation>
                <emma:interpretation id="interp28" emma:lang="en-IN" emma:confidence="0">
                  <emma:literal>in</emma:literal>
                </emma:interpretation>
                <emma:interpretation id="interp29" emma:lang="en-IN" emma:confidence="0">
                  <emma:literal>em</emma:literal>
                </emma:interpretation>
              </emma:one-of>
            </emma:emma>
          </inkml:annotationXML>
          <inkml:trace contextRef="#ctx0" brushRef="#br0" timeOffset="-2363.5081">2472 9 10,'5'-9'234,"1"0"-11,-1-1-15,-1 1-14,-3-2-13,-1 11-20,2-16-12,-2 7-12,0 9-1,-2-16-13,2 16-10,0-12-9,0 12-11,0 0-13,-1-12-10,1 12-6,0 0-10,0 0-4,-21 6-7,10 2-3,-1 0-7,0 4-1,-2 4-6,2 0-5,0 3-8,2 1-4,-3 0-3,7-4-2,-2 4-6,4-6 0,0 5-2,4-5-2,2 0-3,1-1-1,1-4-1,3 1 4,2 0-3,3-2-1,2-1 0,-1 0-5,3-2-5,8-4 1,-6 0-5,0-3-5,7-2 4,-1-2-5,-2-5 0,-1 1 0,0-4 2,-1 0-6,-1-6 7,1 3-7,-5 1 6,-3 4 11,-2 1 12,1 0 0,-4 6 4,0-2 4,-2 1-8,-5 6 6,7-10-5,-7 10 5,5-4-11,-5 4 3,0 0 2,0 0-2,0 0 2,0 0 0,19 14 3,-18-6-2,2 0 5,-2 0-4,1 2 3,3 1-3,-1 1 3,-1 2-2,2-5 2,-2 0-1,3 1 3,-3-1-3,1-3 2,-4-6 3,5 13-1,-2-7 1,-3-6-1,5 9-2,-5-9 3,0 0 0,6 7 2,-6-7 1,0 0-6,0 0 4,19-10 0,-13 4 0,0-1-4,-1-5-6,4 0-5,1 0-3,0-5-14,-3 2 13,3 3 0,-2 0 5,1 4 2,-2 0 5,-1 3-2,1-2-1,0 3 2,2 0-4,-9 4 0,14-2 0,-14 2-1,13 4 1,-4 0 12,-2 2-10,4 2 1,-5 3-7,1 2 6,-1-2 7,0 4-4,0 0-1,-4-3 1,4 2 4,-1-4 1,-4 2-2,3-4 6,0 7-6,-1-8 0,-3-7-6,4 13 9,-4-13-1,1 11 1,-1-11 7,4 8-3,-4-8 0,7 3-2,-7-3-3,0 0 2,0 0-2,18-11 1,-10 0-3,-2-2-6,4 1-2,2-6-9,0-4-2,0 2-2,1-2-1,-1 0 0,0 3 9,5 1 11,-5 0-5,-4 8 0,2 0 5,-3 2 2,2 4-6,5 0 6,-1 4 5,-1 4-5,0-1 0,-1 3 6,-4 3-6,4 1 13,-5 4-12,1 0-1,1 6-3,-4-1 5,-1-1-1,2 2 8,-4-3-12,1-2 7,-1 4-5,-1-1-19,0-4-15,3 2-27,-3-3-34,1-4-51,-1 5-94,0-14-260,-7 14 116</inkml:trace>
        </inkml:traceGroup>
      </inkml:traceGroup>
    </inkml:traceGroup>
    <inkml:traceGroup>
      <inkml:annotationXML>
        <emma:emma xmlns:emma="http://www.w3.org/2003/04/emma" version="1.0">
          <emma:interpretation id="{589EF1E3-3995-4615-B1DB-43A6F11A41F0}" emma:medium="tactile" emma:mode="ink">
            <msink:context xmlns:msink="http://schemas.microsoft.com/ink/2010/main" type="paragraph" rotatedBoundingBox="14511,7127 16740,7127 16740,7322 14511,73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454E29-BAA0-40EF-B30B-C6C899AED9B4}" emma:medium="tactile" emma:mode="ink">
              <msink:context xmlns:msink="http://schemas.microsoft.com/ink/2010/main" type="inkBullet" rotatedBoundingBox="14511,7121 16740,7179 16736,7338 14506,7280"/>
            </emma:interpretation>
            <emma:one-of disjunction-type="recognition" id="oneOf6">
              <emma:interpretation id="interp30" emma:lang="en-IN" emma:confidence="0">
                <emma:literal>E</emma:literal>
              </emma:interpretation>
              <emma:interpretation id="interp31" emma:lang="en-IN" emma:confidence="0">
                <emma:literal>=</emma:literal>
              </emma:interpretation>
              <emma:interpretation id="interp32" emma:lang="en-IN" emma:confidence="0">
                <emma:literal>e</emma:literal>
              </emma:interpretation>
              <emma:interpretation id="interp33" emma:lang="en-IN" emma:confidence="0">
                <emma:literal>t</emma:literal>
              </emma:interpretation>
              <emma:interpretation id="interp34" emma:lang="en-IN" emma:confidence="0">
                <emma:literal>#</emma:literal>
              </emma:interpretation>
            </emma:one-of>
          </emma:emma>
        </inkml:annotationXML>
        <inkml:trace contextRef="#ctx0" brushRef="#br0" timeOffset="-1446.978">365 636 14,'-9'4'104,"9"-4"-6,-9 5-12,9-5-4,0 0-1,18 12-5,-1-8-3,13-1 8,9 1-9,8 1 2,21 0-9,-1-4 8,5-1-3,-1 5-2,8-6 1,2 2-5,-1-2 0,2 7-9,4-5-2,0-1-1,-1 3-4,-5-3-2,0 2-4,-4 2-2,-9-2-9,-18-1-3,-2-4-2,-3 1 0,-4 1-4,-4 1-1,-12-1-4,3-1 2,-11-1 3,-5 2-1,2 0-1,-2-1 9,-11 2-10,15-2 1,-15 2-4,9-1-10,-9 1-21,0 0-24,0 0-29,0 0-21,10-4-40,-10 4-147,0 0-298,0 0 131</inkml:trace>
        <inkml:trace contextRef="#ctx0" brushRef="#br0" timeOffset="-1862.6679">-107 507 59,'0'0'159,"-16"0"-11,16 0-18,0 0-8,0 0-12,0 0-10,0 0-2,0 0-5,43 9-6,-15-6-11,12 4-3,9-4-8,18-3-2,2 0-8,10 3-7,3-2 9,3-1-13,36 4-6,-37 1-7,38-5 2,-38 3-15,41-1 9,-7 6-1,-37-3-7,37-4-8,-35 5 12,2-2-7,-5 0-4,-5 3 5,0-7-2,-8 1-5,-18 3-1,2-2 1,-10 1 1,1-8-4,-3 7 1,-11-2 3,-8 0-2,-3-2-5,-1 2 5,-2-1-2,1 1-8,-15 0 7,14-2 3,-14 2-3,11-2 0,-4-2-11,-7 4-14,0 0-3,0 0-14,5-8-21,-5 8-19,0 0-14,0 0-21,-21-10-23,6 10-107,-8-2-261,-1 2 116</inkml:trace>
      </inkml:traceGroup>
    </inkml:traceGroup>
    <inkml:traceGroup>
      <inkml:annotationXML>
        <emma:emma xmlns:emma="http://www.w3.org/2003/04/emma" version="1.0">
          <emma:interpretation id="{097F8B56-E5DB-408B-BBA2-977ED1BA1C79}" emma:medium="tactile" emma:mode="ink">
            <msink:context xmlns:msink="http://schemas.microsoft.com/ink/2010/main" type="paragraph" rotatedBoundingBox="14519,7864 24338,7528 24407,9555 14588,9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4644E7-6E69-4974-8CC9-68CDF4EAB344}" emma:medium="tactile" emma:mode="ink">
              <msink:context xmlns:msink="http://schemas.microsoft.com/ink/2010/main" type="line" rotatedBoundingBox="14519,7864 24338,7528 24407,9555 14588,9891"/>
            </emma:interpretation>
          </emma:emma>
        </inkml:annotationXML>
        <inkml:traceGroup>
          <inkml:annotationXML>
            <emma:emma xmlns:emma="http://www.w3.org/2003/04/emma" version="1.0">
              <emma:interpretation id="{715665EC-CE07-4A1E-AA4A-10170BB9DB5A}" emma:medium="tactile" emma:mode="ink">
                <msink:context xmlns:msink="http://schemas.microsoft.com/ink/2010/main" type="inkWord" rotatedBoundingBox="14521,7941 16067,7888 16091,8590 14546,8643"/>
              </emma:interpretation>
              <emma:one-of disjunction-type="recognition" id="oneOf7">
                <emma:interpretation id="interp35" emma:lang="en-IN" emma:confidence="0">
                  <emma:literal>Ace</emma:literal>
                </emma:interpretation>
                <emma:interpretation id="interp36" emma:lang="en-IN" emma:confidence="0">
                  <emma:literal>Act</emma:literal>
                </emma:interpretation>
                <emma:interpretation id="interp37" emma:lang="en-IN" emma:confidence="0">
                  <emma:literal>Acer</emma:literal>
                </emma:interpretation>
                <emma:interpretation id="interp38" emma:lang="en-IN" emma:confidence="0">
                  <emma:literal>Acct</emma:literal>
                </emma:interpretation>
                <emma:interpretation id="interp39" emma:lang="en-IN" emma:confidence="0">
                  <emma:literal>Aca</emma:literal>
                </emma:interpretation>
              </emma:one-of>
            </emma:emma>
          </inkml:annotationXML>
          <inkml:trace contextRef="#ctx0" brushRef="#br0" timeOffset="1393.0111">138 1480 93,'0'0'165,"0"0"-20,0 0-15,0 0-16,0 0-10,0 0-14,0 0-1,0 0 1,-16 34-9,11-15-6,-3 6-9,-10 9-2,8-2 1,0 4-9,-4-1-2,4 1-11,-2-3 1,-1 0-3,3-2-3,-6 1-9,3-2 5,1-9-7,2 1-5,2-2 0,-1-6-3,2 0-3,1-4 1,0-1-4,4-2 4,2-7-3,-8 11 0,5-6 12,3-5 12,0 0-6,0 0-9,0 0 1,0 0-6,0 0-1,11-54-1,-2 23-5,7-8-4,1-1-5,6-18-2,1 2-8,1 0 5,-8 12 1,4-13-2,2 1 0,-11 19 1,4 0 2,-2 3 1,-5 14 1,-1 0 7,-1 6 3,-3 0 3,1 2 0,-2 4-3,1 1-2,-4 7-3,7-7-4,-7 7-2,4-11-2,-4 11 0,0 0 1,0 0-2,0 0 2,9 27 1,-4-14-5,1 12 5,-1-3 2,3 13-5,0 0 4,0 2 0,0-3 3,2 4-8,0-3 6,-2 2-1,3-3 1,-3 0 2,2-2 0,-1 1-6,-1-8 5,0-4 2,-1 5-5,-1-4-14,0-2-3,-2 0-17,3-4-3,-6-4-22,2 1-13,-2-3-13,2-2-25,-3-8-4,0 0-23,-4 10-111,4-10-268,0 0 119</inkml:trace>
          <inkml:trace contextRef="#ctx0" brushRef="#br0" timeOffset="1826.6351">-4 1897 18,'0'0'130,"0"0"-3,0 0-3,0 0-7,0 0-10,31-10-7,-15 6-20,2 2-5,-1 2-3,1-4-2,-1 1-15,2 0-3,3 0-10,3-3 0,-9 4-6,6-4-32,1 2-22,-3-5-21,2 2-26,-3 4-33,-6-3-75,0-1-185,2 1 83</inkml:trace>
          <inkml:trace contextRef="#ctx0" brushRef="#br0" timeOffset="1836.7602">736 1638 7,'7'-5'223,"-7"5"-11,0 0-14,0 0-16,9-5-9,-9 5-17,0 0-11,0 0-12,0 0-14,0 0-7,0 0-14,0 0-11,0 0-6,0 0-5,0 0-9,-39 11-6,27-4-6,3 2-4,-3 1-7,0-3-4,0 5-5,1-1-5,-1 3-4,3-2 1,2 1-6,-1-1-1,-2 1-2,8 1-7,-4-3 0,5 1-15,1-1-1,0-11-9,4 18-6,0-9-12,3 1-13,4-4-15,-1 0-14,5-2-14,2-2-9,12-4-24,-3-2-11,8-6-14,2-2-135,-10 2-303,0-2 135</inkml:trace>
          <inkml:trace contextRef="#ctx0" brushRef="#br0" timeOffset="2217.8487">1085 1674 34,'8'-6'142,"-2"0"2,1 0 3,0 1 2,-7 5 0,9-6-3,-9 6-6,7-9-6,-7 9-8,0 0-5,1-8-10,-1 8-11,0 0-12,0 0-9,0 0-4,-31 0-4,31 0-6,-22 10-4,10-4-8,-3 1-2,0 3-5,6 1-3,-9 1-7,4 0-4,0 4-3,3-4-3,3 3-5,-2 1 3,4-2-8,0 3 0,3-2-2,0 0-6,3 0-8,0-2-8,0-3-6,6 2-1,0 0-7,4-2-4,3-1-7,3-1-9,2-3-7,6 0-7,1-5 0,1 0-11,2-5-5,-3-1-8,9-5 2,-2-4 3,1-1 2,-2 4 3,-8 2 8,-3-2 14,-4 3 11,-4 0 20,0 2 20,-1 0 6,-3 2 5,-1 4 6,-7 1 2,11-8-7,-11 8-1,6-4 0,-6 4-5,0 0 1,0 0-2,0 0 1,12-3 1,-12 3-8,0 0 6,0 0-4,0 0 0,0 0 2,0 0-1,0 0-6,0 0 5,8 12-15,-8-12-6,0 0-10,0 0-5,12 2-19,-12-2-16,0 0-29,17-7-31,-17 7-83,9-7-227,-2 5 100</inkml:trace>
        </inkml:traceGroup>
        <inkml:traceGroup>
          <inkml:annotationXML>
            <emma:emma xmlns:emma="http://www.w3.org/2003/04/emma" version="1.0">
              <emma:interpretation id="{0E0373B5-7770-41DC-B338-649DF8183EB8}" emma:medium="tactile" emma:mode="ink">
                <msink:context xmlns:msink="http://schemas.microsoft.com/ink/2010/main" type="inkWord" rotatedBoundingBox="17287,8577 18726,8528 18729,8619 17291,8668"/>
              </emma:interpretation>
              <emma:one-of disjunction-type="recognition" id="oneOf8">
                <emma:interpretation id="interp40" emma:lang="en-IN" emma:confidence="0">
                  <emma:literal>-</emma:literal>
                </emma:interpretation>
                <emma:interpretation id="interp41" emma:lang="en-IN" emma:confidence="0">
                  <emma:literal>_</emma:literal>
                </emma:interpretation>
                <emma:interpretation id="interp42" emma:lang="en-IN" emma:confidence="0">
                  <emma:literal>~</emma:literal>
                </emma:interpretation>
                <emma:interpretation id="interp43" emma:lang="en-IN" emma:confidence="0">
                  <emma:literal>+</emma:literal>
                </emma:interpretation>
                <emma:interpretation id="interp44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5282.8303">2770 1966 43,'0'0'115,"-19"-3"-12,11 3 7,8 0-15,-19-2-4,19 2-14,-17-1 4,17 1-9,-17-1 0,17 1-17,-12-2 6,12 2 0,0 0-2,-16 2-3,16-2-2,-8 1-5,8-1-3,0 0-1,0 0-2,0 0-12,0 0-2,0 0-5,0 0-5,0 0-1,0 0 0,0 0-2,36 3-2,-10-3-9,10 0 10,6 3-3,5-3-3,1-3 6,3 7-7,16-4 6,2 2 6,-2-2 3,3 3-3,-1-3-3,2 3 2,-2-3 1,2 3-2,-5 0 0,1-1 3,-15 0 1,-2 2 2,-1-3 5,-2 0-1,-5 3-2,-3-2-3,-12 0 1,-3-2-4,-1 1-3,-7 0 7,-2-1 3,-3 0 6,-11 0 11,13 0 5,-13 0 1,13 0 4,-13 0-6,0 0 0,12 0-3,-12 0-10,0 0 2,0 0-6,0 0-7,0 0-6,0 0-7,0 0-7,12-1-9,-12 1-6,0 0-7,0 0-20,0 0-17,0 0-9,0 0-30,0 0-23,0 0-29,12-6-47,-12 6-119,5-5-336,3 0 150</inkml:trace>
        </inkml:traceGroup>
        <inkml:traceGroup>
          <inkml:annotationXML>
            <emma:emma xmlns:emma="http://www.w3.org/2003/04/emma" version="1.0">
              <emma:interpretation id="{08D57664-434A-438E-9AAB-419BC374B6F3}" emma:medium="tactile" emma:mode="ink">
                <msink:context xmlns:msink="http://schemas.microsoft.com/ink/2010/main" type="inkWord" rotatedBoundingBox="19278,7701 22445,7593 22514,9620 19348,9728"/>
              </emma:interpretation>
              <emma:one-of disjunction-type="recognition" id="oneOf9">
                <emma:interpretation id="interp45" emma:lang="en-IN" emma:confidence="0">
                  <emma:literal>solecism."'</emma:literal>
                </emma:interpretation>
                <emma:interpretation id="interp46" emma:lang="en-IN" emma:confidence="0">
                  <emma:literal>solecism,"'</emma:literal>
                </emma:interpretation>
                <emma:interpretation id="interp47" emma:lang="en-IN" emma:confidence="0">
                  <emma:literal>3deimal.</emma:literal>
                </emma:interpretation>
                <emma:interpretation id="interp48" emma:lang="en-IN" emma:confidence="0">
                  <emma:literal>3deamal.</emma:literal>
                </emma:interpretation>
                <emma:interpretation id="interp49" emma:lang="en-IN" emma:confidence="0">
                  <emma:literal>3deamd.</emma:literal>
                </emma:interpretation>
              </emma:one-of>
            </emma:emma>
          </inkml:annotationXML>
          <inkml:trace contextRef="#ctx0" brushRef="#br0" timeOffset="5905.0501">4659 1442 110,'-2'-9'183,"2"9"-19,0 0-10,0 0-18,10-19 0,-3 12-12,3-2-8,4-1-4,0 1-11,4-3-9,4 2-13,-3 1-7,1 3-7,1-7-8,-3 11-4,-1 2 0,-4 0-11,1 0-10,-2 1-2,-12-1-1,17 0-9,-10 1 0,-7-1 1,11 4-4,-11-4-3,0 0 1,9 1-12,-9-1 8,0 0-3,2 10 3,-2-10-5,0 0 3,0 0 0,-11 18 1,11-18-2,-11 10 1,7-6 2,-4 4-3,1-4 2,7-4-2,-10 14 0,6-8-10,-2 0 4,1 6-1,-2-2 0,3 0 3,3-1-3,1-9 0,-2 18-3,4-6 1,-2-2 2,5 2 2,0-4-4,2 4-1,1 3 4,7-2-3,0 4 5,-3-3-4,4-1-2,1-1-5,1 1 3,-6 1 3,1-3-7,-2 0 0,1 0 7,-5-4-3,-1 3 0,5-2-1,-8 1-2,1-2 3,-2-1-5,-2-6 8,3 13 0,-3-13 3,-7 12-2,7-12 2,-14 6-1,4 0 0,1-6-1,-4 4 2,-4-2-3,3-2 3,-2 0-3,-2 0 3,2 0-1,1-2-9,2-2-13,-2 4-17,5 0-14,10 0-25,-14-6-27,14 6-19,-11-6-21,11 6-118,-1-10-282,1 10 125</inkml:trace>
          <inkml:trace contextRef="#ctx0" brushRef="#br0" timeOffset="6562.833">5572 1550 28,'8'-2'194,"-1"-4"-11,-7 6-8,5-9-13,-5 9-15,0 0-16,-2-12-12,2 12-13,0 0-8,-18-13-13,9 12-10,-3-1-7,0 2-4,-6 0-9,6 2-2,-11 1-6,1 3-5,2 1-6,2-3-5,-1 6 1,-1 3-1,7-3-5,-5 4-7,9-1-2,-2-4-6,2 1-11,4 0 1,1-3-2,0 3-2,-1 0-8,5-10 10,-1 13-1,1-13 2,6 10 7,0-5-9,-6-5 8,19 1-6,-4-2 0,-2-2-2,1 0 2,7-7-1,-1-1 7,2-3-9,-2-2 0,1-2 1,3-8-6,-1-5 2,-2 0-4,2 0-1,-7-10 5,2 2 1,-4-2 3,-1-1-4,-7 4 1,0 0 6,0 5 3,-3 10 15,-3-3 2,0 7 3,0 7-1,0-1-1,-3 3-1,3 10-2,0-14-1,0 14-9,-1-14-1,1 14-1,0 0-6,-5-8 5,5 8-5,0 0 3,0 0-3,0 0 1,-19 24-4,17-12 2,-2-1 2,2 4-5,2 0 0,-3 2 1,7 2 2,-3-3 0,1 6-1,0-1 2,1-6-2,3 8 3,-2-9-3,-3 1 3,3-4 3,-1 2-4,1 0-1,-2-4 2,1 0 0,-2-2-4,-1-7 8,4 13-8,-2-7 1,-2-6-2,2 11 1,-2-11 2,4 11 0,-4-11-2,4 10 1,-4-10 0,2 15-1,-2-15 4,0 16-3,1-10 0,-1-6 0,0 19-2,-1-10 2,-1 0 2,4 3 1,-2-1-2,-2 1 2,2 0-2,0 3 0,0-1-2,0-2 2,0 1 0,0 0-4,2-1 4,-1 0 1,0 3-3,2-2 8,0 0-5,-1 0-3,0 3 2,-1-4 0,-1-1-2,0 3 6,0-5 1,0 0-7,3 1-3,-3-10-15,0 16-10,0-8-13,0-8-36,0 0-14,1 12-21,-1-12-23,0 0-139,0 0-298,0 0 132</inkml:trace>
          <inkml:trace contextRef="#ctx0" brushRef="#br0" timeOffset="7002.5852">5826 1643 117,'0'0'119,"0"0"-6,0 0-14,0 0-9,0 0-3,0 0-7,0 0 0,36-13-13,-30 7 3,4 2-9,2-5 0,-4 4-7,3-2-1,-3-4-7,-2 1-9,2 0 4,-1-3-2,-2 2-1,-2 4 6,1-3-3,-1 3 6,-3 7 2,3-15-1,-3 15-8,-3-13-1,3 13-1,-7-12-2,2 6-8,5 6-2,-14-7-7,6 7 2,8 0-3,-21 1-6,10 2 0,-2 0 1,1 3-2,1 3-2,-1 1-3,4-1 2,-3 3-4,3 1-3,0 2 3,5-3-2,-1 2-10,4-1 11,0 0 1,0-3-3,7 0-15,1 0-2,0 3-10,6-7-14,4 3-30,5-5 0,1 1-20,0-4-17,3-2-23,0 0-98,0-5-246,0-3 108</inkml:trace>
          <inkml:trace contextRef="#ctx0" brushRef="#br0" timeOffset="7337.7368">6293 1474 132,'4'-9'168,"-4"9"-18,0 0-12,0 0-6,0 0-26,-8-16-5,8 16-6,-12 0-8,12 0-3,0 0-8,-21 3-11,21-3 1,-16 9-11,8-2-4,0-2-4,-2 5-8,4-4-7,-1 4-1,1 1 0,1 2-6,1-3-3,0 3 2,0-4-5,4-9-4,1 20 4,2-9-9,1-4 8,0 2-5,1-1-2,2-2-1,3 0 2,3-1-3,-1-2 4,1 0-6,2-3-9,1 0 1,-1-3-5,2-3 5,2 2-1,-4-2-5,5-3 3,-7-3-3,4 5 7,-1-9-1,4 0 8,-11 5 3,3-2 3,-1 3 9,-2 0 5,-2 4 4,0 0-3,-2 1-4,-5 5-8,5-8-1,-5 8-4,7-6-4,-7 6-2,0 0-2,0 0 1,0 0 1,0 0 0,0 0 0,18 10-4,-18-10 2,5 10-2,-2-1 5,1-1-8,-4-8-14,1 11-1,4-1-7,-1-3-10,0-1-13,-4-6-13,10 11-16,-10-11 0,6 4-22,-6-4-17,0 0-29,0 0-93,0 0-257,0 0 113</inkml:trace>
          <inkml:trace contextRef="#ctx0" brushRef="#br0" timeOffset="7462.5331">6531 1304 17,'0'0'160,"0"0"-22,0 0-14,0 0-19,0 0-19,0 0-19,0 0-21,0 0-17,0 0-21,38 24-19,-30-10-26,1-5-34,-1 4-40,0-1-119,-2 4 54</inkml:trace>
          <inkml:trace contextRef="#ctx0" brushRef="#br0" timeOffset="8072.438">6695 1511 163,'0'0'173,"0"0"-10,7-7-9,-7 7-16,0 0-17,3-6-9,-3 6-5,0 0-18,11-3-9,-11 3-9,0 0-10,16 6-3,-16-6-11,12 6-2,-6 1-3,0-4-8,2 3-13,-3 3 3,2-4 0,-3 4 1,3 0-10,-3 1-3,2-3 5,-4 2-11,-1 0-1,3-3-4,-4-6 4,4 15-2,-4-15 0,3 9 2,-3-9 1,0 0-12,1 10 8,-1-10 2,0 0 7,4 8-3,-4-8 1,0 0-3,0 0-3,0 0 2,0 0 1,0 0-6,8-27 6,-8 18-4,5-1 0,1-2 4,-1-3 0,1 0-8,0 1 1,4-1 2,-4 4 0,1-4-6,1 7 5,-3 0 3,2 0-6,1 4 4,-8 4-7,12-9 2,-5 6-3,-7 3 1,13 0 3,-13 0-5,14 3 5,-6 0 3,-2 4-2,0 2 1,-2-3-4,0 3 4,0-2 4,-1 1-3,-3-8 2,5 16-5,-4-7-1,-1-9 1,3 12 3,-3-4-2,0-8 1,0 0-4,1 13 2,-1-13 2,2 7-2,-2-7 3,0 0 7,0 0-6,0 0 0,0 0 5,0 0-5,0 0 0,0 0 2,28-18-3,-20 8-3,-1-1-5,3 1 0,0-3-4,-2 1 6,1-3-1,-2 6-5,2 0 6,-5 2 2,2 1-1,-6 6 0,6-10 1,-6 10-3,7-6 4,-7 6-4,0 0 1,0 0-1,0 0 3,17 10 0,-17-10 2,6 15 2,-2-5-2,-3-2 4,4 0-7,-3 0 2,3 4 4,2 1-9,-2-6-17,2 3 0,4-3-10,-1 1-6,2-2-19,2 0-10,2-5-9,-3 4-12,2-4-18,1-1-88,-2 0-213,2-6 95</inkml:trace>
          <inkml:trace contextRef="#ctx0" brushRef="#br0" timeOffset="8663.1813">7513 1372 64,'0'0'153,"4"-12"-9,-4 12-21,0 0-9,0 0-13,0 0-9,-17-6-14,17 6-9,0 0-3,-29 18-10,17-8-4,-2 5 1,0-4-13,0 5 1,3-4-6,-3-2-5,0 8-1,6-5-4,-2-1 0,2-2-5,1 2-9,3-3 9,2-3-9,-2 1-4,4-7-6,-4 13 0,4-13 5,0 0-6,0 0-2,8 12 13,-8-12-9,12-3-5,-12 3-7,0 0 11,21-9-1,-13 2-8,2 0-4,-4 1 5,-2 0 1,-4 6-6,13-10 12,-13 10-4,9-9-1,-9 9 3,5-6-3,-5 6-1,0 0 2,0 0-2,0 0 5,0 0-4,0 0 4,8 16 5,-6-6-2,-2-10 2,-2 21-1,4-13 0,-1 6 7,2-1 0,1 0-7,-3-4 6,0-2-6,2 3 1,0-3 0,-1 0 5,5 2 8,-3-4-4,-4-5 4,14 8 3,-6-5 8,1-2-8,-9-1-2,23-6 6,-10 1-5,2-2-6,4-7 0,-1 0 4,0-3-4,6-6-7,0-8 9,-2-1-6,-2-4-1,2-5-10,-4 2-4,-3-4 1,-1-1-7,0 0-8,-4-1 0,-7 6 22,3 1 7,-6 4 6,0 12 1,-2-1 6,-2 1-2,1 7-8,1 2 2,-2 1-3,-2 5-5,2 0 4,4 7-3,-10-8-2,10 8 4,-12 2-13,12-2 4,-18 16-3,3-2 4,5 7-4,-1 2 3,-1 10-3,5-1 0,2 0 6,2 5 0,5 3-3,-2-2-1,6 0 1,5-3 1,-6 2 2,6-2 3,0-1-12,-1-2 6,0-8 1,2-2 1,-1-3-2,1 0 4,-4-5 0,-2 0-6,1-4-9,1-4-17,-4 0-13,6-3-28,-10-3-47,12 1-143,-12-1-280,10-10 124</inkml:trace>
          <inkml:trace contextRef="#ctx0" brushRef="#br0" timeOffset="11872.5426">7508 2998 50,'0'0'102,"0"0"-4,0 0-33,0 0-45,0 0-32,0 0-43,0 0-57,0 0 26</inkml:trace>
        </inkml:traceGroup>
        <inkml:traceGroup>
          <inkml:annotationXML>
            <emma:emma xmlns:emma="http://www.w3.org/2003/04/emma" version="1.0">
              <emma:interpretation id="{025BEFE4-309F-4768-9739-BBA6BC31BFE3}" emma:medium="tactile" emma:mode="ink">
                <msink:context xmlns:msink="http://schemas.microsoft.com/ink/2010/main" type="inkWord" rotatedBoundingBox="22950,7715 24342,7667 24374,8592 22982,8640"/>
              </emma:interpretation>
              <emma:one-of disjunction-type="recognition" id="oneOf10">
                <emma:interpretation id="interp50" emma:lang="en-IN" emma:confidence="0">
                  <emma:literal>place</emma:literal>
                </emma:interpretation>
                <emma:interpretation id="interp51" emma:lang="en-IN" emma:confidence="0">
                  <emma:literal>flare</emma:literal>
                </emma:interpretation>
                <emma:interpretation id="interp52" emma:lang="en-IN" emma:confidence="0">
                  <emma:literal>plane</emma:literal>
                </emma:interpretation>
                <emma:interpretation id="interp53" emma:lang="en-IN" emma:confidence="0">
                  <emma:literal>plate</emma:literal>
                </emma:interpretation>
                <emma:interpretation id="interp54" emma:lang="en-IN" emma:confidence="0">
                  <emma:literal>flail</emma:literal>
                </emma:interpretation>
              </emma:one-of>
            </emma:emma>
          </inkml:annotationXML>
          <inkml:trace contextRef="#ctx0" brushRef="#br0" timeOffset="9087.9788">8442 1094 70,'0'0'166,"0"0"-25,7-3-14,-7 3-12,0 0-13,0 0-13,0 0-10,0 0-4,0 0 2,-7 41 8,3-17-9,1 7 0,-1 5 0,3 1-8,1 4 0,0 3-1,0 3-3,1 0-7,-1-3-9,4 16 0,-1-15-1,-3 0 4,5 0-6,-6-2-6,1 0 1,0-6-2,-1-4-4,-2 1-14,-2-3 0,-1-8-7,3-3-3,-1-2-7,-2-6-10,0 1-7,1-1-13,0-2-15,1-4-16,-2 0-5,6-6-19,-12 0-36,12 0-40,-16-7-104,9-4-282,1-1 125</inkml:trace>
          <inkml:trace contextRef="#ctx0" brushRef="#br0" timeOffset="9722.6283">8366 1516 141,'0'-9'197,"2"0"-17,-2 9-17,3-15-9,0 9-12,-3-4-10,4 1-11,-4 9-9,8-16-12,-4 10-14,2-1-14,4 2-13,-1-2-12,3 2-14,4 4-9,0-3-11,0 5-2,7 2-2,-5-1-2,-1 3-6,2-1-3,-8-2-4,2 7 0,0-2 2,-7 2-3,3-1-2,-4 0 5,-3 1-3,-2-9 2,0 19 6,-2-8 0,0 0-4,-8 0 4,2-4 4,-1 4-3,-2-1 2,-1-3 2,0 2 1,-1-5-1,1 3-6,0 0 3,-3 1 0,7-2 3,-3-2-1,4 1-9,7-5-20,-12 7-1,7-2-10,5-5-6,-5 7 2,5-7-5,0 0-3,0 0-12,0 0-4,0 0-10,25 3-5,-25-3 0,27-9 5,-10 5 3,-2-2-4,10 0 8,-3-6 9,-1 3 11,4-6 9,-5 1 15,9-5 10,-5-4 16,-5 6-2,-3 3 11,0 0 10,-1-5 3,-10 7 17,6-6-3,-6 3 4,3-6 3,-4 7 5,2-7 1,-5 6 9,-1-1 5,-1 1 0,-2 0 3,2 4-5,-2-1-7,0 5 1,3 7-4,0-16 2,0 16-5,-2-15-9,2 15-1,0-9-4,0 9-10,0 0 3,-4-10-4,4 10-6,0 0-4,0 0-5,0 0-3,0 0-3,0 0-5,0 0 5,-11 23-1,8-9 11,-2 2-8,-2 9-3,5-2-1,-6 8-3,6 3 2,-1-9-5,3 7 2,-2-8 3,4 2-3,-2 6 0,3-10 3,4 1 2,-2-2 2,2 0-4,-6-5 0,3-1-6,2-2 0,-1 1-13,-4-6-13,2 2-15,0 0-19,-1-4-24,-2-6-23,4 12-25,-4-12-123,0 0-280,8 6 124</inkml:trace>
          <inkml:trace contextRef="#ctx0" brushRef="#br0" timeOffset="10472.4052">9081 1561 28,'0'0'211,"4"-12"-9,-4 12-13,2-13-18,-2 13-12,0-16-13,0 16-11,-6-15-11,1 8-13,5 7-11,-8-11-12,4 7-10,4 4-7,-11-10-9,4 8-9,7 2-5,-14 0-9,14 0 1,-18 8-6,10-2-6,-1 1-3,1 0 1,-2 2-9,0 3-5,3-2-5,2 2-4,-3-2 3,4-1-2,-2 1-6,6-1 2,0-9 0,-7 16-5,7-10-2,0-6 3,4 12 1,2-8-2,-6-4 0,9 9-6,2-9 0,-11 0-2,17-3 5,-2-1-4,-3 0 1,-1-4 0,4-4-1,-1 4-1,-2-5 1,1-1 1,1-3-1,-3 5 4,-2-3 1,-3 5-2,0-2 2,0 4 0,-1 1-2,-5 7 8,7-9-7,-7 9-1,5-10 0,-5 10 1,0 0 1,0 0 2,0 0-8,0 0 8,0 0-1,0 0 0,0 0 8,0 0-7,6 24 3,-4-16-2,-2-8-1,3 14 2,-2-7-2,-1-7-4,6 13-9,-1-7-8,-5-6-11,9 11 5,-3-7-15,0-2-8,-6-2-16,18 0-1,-18 0-1,19-6 1,-7 4-2,0-4-10,3-3 14,-1 5 4,0-8 6,-1 2 15,-2-2 12,4-4 5,-3-2 10,0-1 12,-4 5 17,-3-1 19,-1 5 14,1 4 3,1-3 3,-4 0-2,-2 9-8,5-7-11,-5 7-1,5-9 2,-5 9-5,0 0-2,0 0 1,0 0-12,0 0 5,0 0-2,0 0 7,-24 22 0,18-13-5,-2 3 3,-1 0 1,0 0-3,1 0 2,1 1-7,1-1 2,-2 1-4,2 2-1,3-6 0,0 0-3,1-1 0,-1 0-4,3-8 4,3 20-2,-1-14 4,4 0-8,-2 0 8,6 1-5,3-4 4,-1 0 0,2-2-3,6-1 6,3-3-6,3-1 1,1-3-5,-1 0-1,-3-5 0,1-3-3,7-2 4,-4-4-5,-2-1 0,-7 4 5,6-7-4,-12 8 15,-1 5 13,-2-1 6,-4 1 0,1 4 8,-2 0-2,-2 2-3,-2 6-5,0 0-6,0 0-5,-9-16-1,9 16 0,-20 2-2,20-2-4,-25 11-3,12-2-2,-4-3-2,5 10 4,-3-1-6,5-4 0,0 9 2,2-7 0,4 1 0,-1 1 0,5 1-3,2-1 3,2 1-2,2 0 1,4-1 1,5 1-10,0 0-20,5 0-17,-2-4-24,6-3-28,-4-2-49,-3-1-137,1 0-303,-6-3 135</inkml:trace>
        </inkml:traceGroup>
      </inkml:traceGroup>
      <inkml:traceGroup>
        <inkml:annotationXML>
          <emma:emma xmlns:emma="http://www.w3.org/2003/04/emma" version="1.0">
            <emma:interpretation id="{169B6193-A8DC-45BC-B716-432F47F7F6FF}" emma:medium="tactile" emma:mode="ink">
              <msink:context xmlns:msink="http://schemas.microsoft.com/ink/2010/main" type="line" rotatedBoundingBox="18711,9024 20664,8190 20869,8670 18916,9503"/>
            </emma:interpretation>
          </emma:emma>
        </inkml:annotationXML>
        <inkml:traceGroup>
          <inkml:annotationXML>
            <emma:emma xmlns:emma="http://www.w3.org/2003/04/emma" version="1.0">
              <emma:interpretation id="{457E6DAE-A867-46A5-9D89-5C4F0FBB1EE2}" emma:medium="tactile" emma:mode="ink">
                <msink:context xmlns:msink="http://schemas.microsoft.com/ink/2010/main" type="inkWord" rotatedBoundingBox="18827,9293 18972,9231 19001,9299 18855,9361"/>
              </emma:interpretation>
              <emma:one-of disjunction-type="recognition" id="oneOf11">
                <emma:interpretation id="interp55" emma:lang="en-IN" emma:confidence="0">
                  <emma:literal>W</emma:literal>
                </emma:interpretation>
                <emma:interpretation id="interp56" emma:lang="en-IN" emma:confidence="0">
                  <emma:literal>w</emma:literal>
                </emma:interpretation>
                <emma:interpretation id="interp57" emma:lang="en-IN" emma:confidence="0">
                  <emma:literal>U</emma:literal>
                </emma:interpretation>
                <emma:interpretation id="interp58" emma:lang="en-IN" emma:confidence="0">
                  <emma:literal>u</emma:literal>
                </emma:interpretation>
                <emma:interpretation id="interp59" emma:lang="en-IN" emma:confidence="0">
                  <emma:literal>b</emma:literal>
                </emma:interpretation>
              </emma:one-of>
            </emma:emma>
          </inkml:annotationXML>
          <inkml:trace contextRef="#ctx0" brushRef="#br0" timeOffset="11202.7188">4197 2683 76,'0'0'191,"0"0"-16,0 0-9,3-6-9,-3 6-12,0 0-11,0 0-13,0 0-12,0 0-15,0 0-9,0 0-12,4-8-8,-4 8-6,0 0-17,0 0 2,0 0-5,0 0-3,0 0-2,0 0-7,0 0 2,0 0-7,0 0 3,6 20-5,-6-20-3,0 0 0,4 14-3,-4-14-3,2 6-3,-2-6-5,0 0 10,6 10-5,-6-10-4,6 6 4,-6-6 1,8 6 4,-8-6-6,16-4-1,-16 4 2,20-9 1,-9 6-4,1-3 3,-1 0-2,-1-2 0,0 6 1,-5-4 0,-5 6 0,12-9-1,-7 6 7,-5 3 6,7-8 2,-7 8-8,4-7-1,-4 7-2,0 0 0,0 0-3,-19-10-1,19 10 2,-14-1-4,14 1 0,-19 0 1,19 0-13,0 0-11,-15 1-8,15-1-19,0 0-7,-11 3-21,11-3-27,0 0-21,0 0-38,0 0-124,0 0-305,0 0 135</inkml:trace>
        </inkml:traceGroup>
        <inkml:traceGroup>
          <inkml:annotationXML>
            <emma:emma xmlns:emma="http://www.w3.org/2003/04/emma" version="1.0">
              <emma:interpretation id="{DFDD3E5D-BF4F-4E99-AB7F-67F77CEECFE0}" emma:medium="tactile" emma:mode="ink">
                <msink:context xmlns:msink="http://schemas.microsoft.com/ink/2010/main" type="inkWord" rotatedBoundingBox="19789,8564 20664,8190 20869,8670 19993,9043"/>
              </emma:interpretation>
              <emma:one-of disjunction-type="recognition" id="oneOf12">
                <emma:interpretation id="interp60" emma:lang="en-IN" emma:confidence="0">
                  <emma:literal>*</emma:literal>
                </emma:interpretation>
                <emma:interpretation id="interp61" emma:lang="en-IN" emma:confidence="0">
                  <emma:literal>+</emma:literal>
                </emma:interpretation>
                <emma:interpretation id="interp62" emma:lang="en-IN" emma:confidence="0">
                  <emma:literal>A</emma:literal>
                </emma:interpretation>
                <emma:interpretation id="interp63" emma:lang="en-IN" emma:confidence="0">
                  <emma:literal>=</emma:literal>
                </emma:interpretation>
                <emma:interpretation id="interp64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77822.5928">5226 2110 56,'0'0'90,"0"0"-11,0 0-2,0 0 2,0 0-6,41 6 0,-19-6-9,8 0-5,7 0 5,6-4-4,4 2-1,0-2 0,19-2 3,-18 3-5,4 0 2,-2-1 2,2 2-5,14 2-5,-19-6 2,2 2-1,-3 4-1,-3-5-7,-7 4-4,-8-3 5,-4 3-10,-6 1-6,-4-1 0,0-2-2,-6 3-12,-8 0 7,16 0-4,-16 0-2,12-1 2,-12 1 0,0 0-10,12 0 2,-12 0-10,0 0-14,0 0-12,0 0-16,0 0-7,0 0-17,0 0-16,0 0-33,12 1-114,-12-1-249,0 0 110</inkml:trace>
          <inkml:trace contextRef="#ctx0" brushRef="#br0" timeOffset="77193.1695">5336 1894 47,'-18'2'107,"3"-1"-2,0 2-11,6 0-10,1-2 3,8-1-8,-15 2-8,15-2 0,-10 0-15,10 0 2,0 0-12,-10 4-5,10-4 3,0 0-10,0 0 0,0 0-8,0 0 4,0 0 4,0 0-11,36 3-1,-13-5-4,2 2-1,11-1 5,3 0-3,3-2 0,1 2-2,0 1 8,-1-5-6,9 1-2,0-2 4,18 3-1,-18-1-5,0 2 7,16-3-8,-22 1 4,-2 3-2,-5-2 2,-2 3-5,-13-2-6,-7 1 0,-4 1 3,1-3-8,-2 3-6,-11 0-18,13 0-6,-13 0-4,0 0-4,0 0-16,0 0-5,0 0-20,0 0-15,0 0-100,-36 6-207,13-2 91</inkml:trace>
        </inkml:traceGroup>
      </inkml:traceGroup>
    </inkml:traceGroup>
    <inkml:traceGroup>
      <inkml:annotationXML>
        <emma:emma xmlns:emma="http://www.w3.org/2003/04/emma" version="1.0">
          <emma:interpretation id="{E596A159-5CF4-41AE-9073-580ECDC8BB03}" emma:medium="tactile" emma:mode="ink">
            <msink:context xmlns:msink="http://schemas.microsoft.com/ink/2010/main" type="paragraph" rotatedBoundingBox="14884,10626 18119,10734 18103,11203 14868,110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4D3E84-E6B5-4A19-8F8D-DE2D4E5EF72E}" emma:medium="tactile" emma:mode="ink">
              <msink:context xmlns:msink="http://schemas.microsoft.com/ink/2010/main" type="line" rotatedBoundingBox="14884,10626 18119,10734 18103,11203 14868,11096"/>
            </emma:interpretation>
          </emma:emma>
        </inkml:annotationXML>
        <inkml:traceGroup>
          <inkml:annotationXML>
            <emma:emma xmlns:emma="http://www.w3.org/2003/04/emma" version="1.0">
              <emma:interpretation id="{4F39CFE2-918E-4357-B1EE-A858DB8AC4CD}" emma:medium="tactile" emma:mode="ink">
                <msink:context xmlns:msink="http://schemas.microsoft.com/ink/2010/main" type="inkWord" rotatedBoundingBox="14884,10626 16432,10678 16416,11147 14868,11096"/>
              </emma:interpretation>
              <emma:one-of disjunction-type="recognition" id="oneOf13">
                <emma:interpretation id="interp65" emma:lang="en-IN" emma:confidence="0">
                  <emma:literal>5.5</emma:literal>
                </emma:interpretation>
                <emma:interpretation id="interp66" emma:lang="en-IN" emma:confidence="0">
                  <emma:literal>5. 5</emma:literal>
                </emma:interpretation>
                <emma:interpretation id="interp67" emma:lang="en-IN" emma:confidence="0">
                  <emma:literal>5. 5</emma:literal>
                </emma:interpretation>
                <emma:interpretation id="interp68" emma:lang="en-IN" emma:confidence="0">
                  <emma:literal>5, 5</emma:literal>
                </emma:interpretation>
                <emma:interpretation id="interp69" emma:lang="en-IN" emma:confidence="0">
                  <emma:literal>5' 5</emma:literal>
                </emma:interpretation>
              </emma:one-of>
            </emma:emma>
          </inkml:annotationXML>
          <inkml:trace contextRef="#ctx0" brushRef="#br0" timeOffset="18928.2253">419 4027 82,'0'0'129,"5"-6"-12,-5 6 5,0 0-14,0 0-5,0 0-8,0 0-10,0 0-6,0 0-11,0 0-12,0 0 9,0 0-8,0 0-7,0 0-5,0 0-3,0 0-1,0 0 5,0 0-6,0 0 1,0 0-7,0 0 7,0 0-2,0 0-3,0 0-5,0 0 4,3-7-8,-3 7 8,0 0-10,0 0 1,0 0-7,0 0 0,0 0-2,0 0-3,0 0-2,0 0 1,0 0-3,0 0-3,0 0 0,0 0 2,0 0-2,0 0-1,0 0-1,0 0-5,0 0-2,0 0 7,0 0-8,0 0-1,0 0 4,0 0-2,0 0 4,0 0-3,-21 28 2,12-20-3,0 6 8,-2-5-5,0 3-1,1 1-1,-3 3 4,1-3-7,0-1 5,4-1-1,-2 4 2,2-3-1,-2 0-3,3 1 7,2-4-10,-2 0 4,2 0-1,2-2 1,3-7 1,-8 8 3,8-8-1,-2 14 0,2-14-2,-4 6-1,4-6 1,0 0 2,0 0 1,0 0 0,0 0-1,0 0 5,0 0-3,33-12 0,-22 7-1,-2 0-3,6 3 3,-2-2 2,-1-3-3,0 4 5,5-3-2,-4 3 1,0 0-2,3 0 3,-2 1-5,2 2 3,-1-1-3,-1-2-1,0 3-5,-1 0 1,-1 0 2,-2 4-3,-2 1 4,1-1-5,-1-1 4,2 2-7,-4 2 7,1 2-1,0-1 5,-2 1-8,-1 3 4,-1-1 1,2 1 0,-4-2 8,2 2-9,-3-1-3,0 1 1,-3 2 7,1-2-2,-1-5-5,2 3 3,-5 2 0,1-3 3,1-1-1,-7 0 4,-1 0-3,-4 2 0,-3-2 1,-2 0 0,-1-2 2,0-2-4,-2 2 3,6-1-2,-1-4 1,1 2-4,3-3 6,0 0-10,0 1-7,15-1-12,-20-1-3,10 0-30,1-2-12,9 3-16,-12-12-17,7 6-22,5 6-136,-5-13-280,5 13 124</inkml:trace>
          <inkml:trace contextRef="#ctx0" brushRef="#br0" timeOffset="19727.744">364 4070 47,'0'0'138,"0"0"-5,0 0-9,0 0-9,0 0-11,0 0-22,0 0 7,0 0 0,13-6-5,-13 6 0,20 0-9,-5 0 2,0-3-7,1 0-5,2 3-3,5-2-4,1 1-9,0-2 2,-1 3-4,1-3-8,2 3-1,-2-3 1,-3-1-4,2 0-4,-8 2 4,-2 0-5,-2 1-6,0 1-2,-11 0-1,13-1-3,-13 1 0,11-4-1,-11 4 3,0 0-6,12 0-4,-12 0-5,0 0 1,0 0-4,0 0-8,0 0-8,0 0-17,0 0-6,0 0-25,0 0-18,0 0-19,0 0-27,0 0-143,-20 21-292,20-21 130</inkml:trace>
          <inkml:trace contextRef="#ctx0" brushRef="#br0" timeOffset="19815.8121">878 4253 59,'0'0'146,"-12"2"-16,12-2-9,0 0 1,0 0-13,0 0-14,0 0-13,0 0-4,0 0-7,0 0-5,0 0 0,0 0-9,0 0 2,0 0-10,0 0-6,0 0-9,0 0 3,0 0-12,0 0 6,0 0-6,-12 0 1,12 0-9,0 0 3,0 0-9,0 0 6,0 0-11,0 0 6,0 0 1,0 0-5,0 0 2,0 0-6,-4 10 4,4-10-1,0 0 1,0 0-2,0 0 1,0 0 0,-4 7-3,4-7-5,0 0 6,0 0 0,0 0-2,0 0 2,0 0-1,0 0 1,0 0-5,0 0 1,0 0 7,0 0-8,0 0-6,0 0 0,0 0-2,0 0 3,0 0-2,0 0 5,0 0-6,0 0 2,0 0-2,15-25 4,-15 25-6,11-3 4,-11 3-6,0 0 5,12-2 4,-12 2 0,0 0 0,0 0-1,0 0-3,0 0-5,0 0 5,0 0 7,0 0-3,0 0 2,0 0-3,-19 18 4,19-18-4,-15 6 7,7-4-1,8-2-1,-13 4-9,13-4 17,-10 8-8,10-8-1,0 0-5,-6 2 8,6-2-3,0 0-3,0 0-6,0 0-4,0 0-13,0 0 3,0 0-9,0 0-11,17-18-17,-17 18-6,12-6-23,-5 1-116,-7 5-222,6-10 99</inkml:trace>
          <inkml:trace contextRef="#ctx0" brushRef="#br0" timeOffset="20336.1313">1246 4072 70,'0'0'167,"4"-5"-17,-4 5-20,0 0-18,0 0-5,0 0-18,0 0-6,0 0-9,0 0-9,0 0-4,-10 27-1,6-15-12,0-1-2,0 2-11,-1 2-6,2-1 7,-1 1-8,-1 0-5,1 1-3,1-3 5,-1 2-3,3-1-6,-3-6 2,1 3-6,0-2 0,3-9 0,-1 15 1,1-15-11,-1 12 10,1-12-7,0 10 1,0-10 2,0 0-2,1 10 0,-1-10 7,0 0-2,0 0 9,0 0-3,0 0 3,0 0-6,0 0 3,0 0-14,0 0 10,23-17-1,-17 12 1,1-1-6,0 2-2,5-5 2,-1 2 2,2 1-3,-1 2 2,3-1-11,0-1 8,1 3 2,1 0-2,2 0 1,-3 2 1,0 0 0,0 2-3,1-1 0,-3 4-4,1-1 2,-2 5 3,-2-2-4,-3-2 1,1 3-6,-5 2 3,4-3 5,-5 6-2,-2 1-2,-1-4 8,0 5-1,-1-3 2,-2 1 0,-2 0-2,-5-1 0,2 2 5,-1-1-3,1-4 1,-4 0-1,-1 4 1,-2-4 3,0 0-3,-2 0-1,1-2-1,1 1-3,-1-3-2,0 1-2,2-1-10,1-2-11,-2-1-9,2-1-15,1 0-25,0-5-15,1 3-23,0-2-29,2-3-115,-7-3-272,5 0 121</inkml:trace>
          <inkml:trace contextRef="#ctx0" brushRef="#br0" timeOffset="20637.8038">1248 4105 36,'0'0'142,"7"-7"-2,-7 7-5,0 0-6,0 0-3,0 0 1,15-4-12,-7 2-11,8 2-4,3-1 1,6-1-5,3-2-6,7-2-9,1 5-6,6-4-3,-5 2-1,3 0-6,2 0-4,-6 0-5,-9 0-8,1 3-4,-2 0-8,-4 0-1,-7 0-7,-5 0-10,0 0-10,-10 0-9,16 0-1,-16 0-14,8 0-1,-8 0-15,0 0-14,2 12-15,-2-12-31,0 0-29,0 0-37,-12 18-108,6-12-288,6-6 128</inkml:trace>
        </inkml:traceGroup>
        <inkml:traceGroup>
          <inkml:annotationXML>
            <emma:emma xmlns:emma="http://www.w3.org/2003/04/emma" version="1.0">
              <emma:interpretation id="{CF595B71-F01E-425D-9C5F-1BBEA15CB380}" emma:medium="tactile" emma:mode="ink">
                <msink:context xmlns:msink="http://schemas.microsoft.com/ink/2010/main" type="inkWord" rotatedBoundingBox="17046,10807 18115,10843 18105,11153 17036,11117"/>
              </emma:interpretation>
              <emma:one-of disjunction-type="recognition" id="oneOf14">
                <emma:interpretation id="interp70" emma:lang="en-IN" emma:confidence="0">
                  <emma:literal>an</emma:literal>
                </emma:interpretation>
                <emma:interpretation id="interp71" emma:lang="en-IN" emma:confidence="0">
                  <emma:literal>on</emma:literal>
                </emma:interpretation>
                <emma:interpretation id="interp72" emma:lang="en-IN" emma:confidence="0">
                  <emma:literal>can</emma:literal>
                </emma:interpretation>
                <emma:interpretation id="interp73" emma:lang="en-IN" emma:confidence="0">
                  <emma:literal>am</emma:literal>
                </emma:interpretation>
                <emma:interpretation id="interp74" emma:lang="en-IN" emma:confidence="0">
                  <emma:literal>in</emma:literal>
                </emma:interpretation>
              </emma:one-of>
            </emma:emma>
          </inkml:annotationXML>
          <inkml:trace contextRef="#ctx0" brushRef="#br0" timeOffset="21657.6754">2587 4284 61,'3'-12'196,"-2"0"-9,2 2-12,-2 3-9,-1-5-7,0 12-11,0-11-10,0 11-8,-1-12-15,1 12-16,-7-10-8,7 10-12,-9-5-8,9 5-9,-14 0-6,14 0-4,-21 9-10,9-2-4,0 2-1,-6 5-8,4 0 1,-1 6-9,2 2-6,-1-4-2,5 0-2,-1 2-2,1 1-6,4-4-3,2-2-1,-1 1-5,5-1 0,2-2 4,0-1-1,3 0-2,4 0 5,0-5-3,0-2-4,5 1-2,-1-1 1,10-4-2,-1-2-2,0-1-9,1-2 2,0-1-2,0-5 0,1-1 3,-3 1 1,1-3 3,-3-4-3,2 4 5,-4-7-7,0 2 6,-5 0 2,3-2-1,-6 9 3,-1-2 3,-1 0-1,-3 1 5,1 3 3,-2 0 1,-4 9-4,3-12 0,1 5 6,-4 7-3,2-7-4,-2 7 5,0 0-9,0 0 7,0 0-7,0 0-2,0 0 4,0 0-3,0 0 2,16 14 5,-12-6-3,-4-8-2,7 14 8,-4-6-4,1 2-4,1-1 3,0-2 0,-2 1 1,-3-8 3,7 13-1,-3-7-3,-4-6 1,5 7-9,-5-7 7,3 6 8,-3-6-3,0 0 2,0 0 2,0 0-3,9 5 1,-9-5 4,0 0-5,0 0 7,19-12-10,-12 8 7,-1-2-4,0-1-1,1-1 5,3-1 0,0-2-7,-2 0 6,0 0-1,0 7-1,-2-3 7,1 1-8,-1 1 0,0-2 0,-6 7 2,14-3-4,-14 3 0,12 0-3,-12 0 2,12 8-1,-3-6 5,-3 4-3,-1 0 0,2 6-1,-5-6-1,4 6 0,0-2-7,0 2-3,-2-2 1,-3-1-1,-1-9 10,1 16-9,3-10-1,0 1-10,-4-7 11,2 12-5,-2-12 9,2 10-7,-2-10 3,0 0 2,6 6 8,-6-6 1,0 0 12,0 0-1,0 0-1,0 0-8,0 0 11,0 0-5,0 0-1,16-19-8,-9 9 11,2-2-5,-2-3-1,1 3 5,2-4-5,3-4-2,-1 8 2,-2 0 1,2 0 1,2 1-2,-1 4 0,2-2-4,0 5-1,1-1 2,-3 2-3,5 3 8,-5 0-8,2 3 2,-1 0-2,1 7 5,-3-1-1,-2 4-4,-1-1-3,2 7 2,-5 0-1,0-4-13,-4 0-7,3 1-15,-3 4-8,1-5-18,-6 0-27,3-1-22,-4 1-131,-4 1-266,0-4 117</inkml:trace>
        </inkml:traceGroup>
      </inkml:traceGroup>
    </inkml:traceGroup>
    <inkml:traceGroup>
      <inkml:annotationXML>
        <emma:emma xmlns:emma="http://www.w3.org/2003/04/emma" version="1.0">
          <emma:interpretation id="{0C9B2556-D9B6-4509-B32F-05E21B819234}" emma:medium="tactile" emma:mode="ink">
            <msink:context xmlns:msink="http://schemas.microsoft.com/ink/2010/main" type="paragraph" rotatedBoundingBox="17769,11726 21463,11627 21478,12192 17784,122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88B5FF0-395B-4FA7-A782-842BF3C4F109}" emma:medium="tactile" emma:mode="ink">
              <msink:context xmlns:msink="http://schemas.microsoft.com/ink/2010/main" type="line" rotatedBoundingBox="17769,11726 21463,11627 21478,12192 17784,12290"/>
            </emma:interpretation>
          </emma:emma>
        </inkml:annotationXML>
        <inkml:traceGroup>
          <inkml:annotationXML>
            <emma:emma xmlns:emma="http://www.w3.org/2003/04/emma" version="1.0">
              <emma:interpretation id="{4F9F882B-BB57-48E2-94B8-C9A4779D0678}" emma:medium="tactile" emma:mode="ink">
                <msink:context xmlns:msink="http://schemas.microsoft.com/ink/2010/main" type="inkWord" rotatedBoundingBox="17769,11726 19860,11670 19876,12235 17784,12290"/>
              </emma:interpretation>
              <emma:one-of disjunction-type="recognition" id="oneOf15">
                <emma:interpretation id="interp75" emma:lang="en-IN" emma:confidence="0">
                  <emma:literal>¥01</emma:literal>
                </emma:interpretation>
                <emma:interpretation id="interp76" emma:lang="en-IN" emma:confidence="0">
                  <emma:literal>t.0.1</emma:literal>
                </emma:interpretation>
                <emma:interpretation id="interp77" emma:lang="en-IN" emma:confidence="0">
                  <emma:literal>t,0.1</emma:literal>
                </emma:interpretation>
                <emma:interpretation id="interp78" emma:lang="en-IN" emma:confidence="0">
                  <emma:literal>¥011</emma:literal>
                </emma:interpretation>
                <emma:interpretation id="interp79" emma:lang="en-IN" emma:confidence="0">
                  <emma:literal>¥001</emma:literal>
                </emma:interpretation>
              </emma:one-of>
            </emma:emma>
          </inkml:annotationXML>
          <inkml:trace contextRef="#ctx0" brushRef="#br0" timeOffset="25073.8881">3198 5318 14,'0'0'146,"0"0"-12,-13 0-15,13 0-5,0 0-11,-7-6-9,7 6 0,0 0-8,0 0-5,0 0-9,0 0 1,0 0-2,0 0-3,0 0-2</inkml:trace>
          <inkml:trace contextRef="#ctx0" brushRef="#br0" timeOffset="25157.9982">3178 5312 1392,'38'3'58,"-21"-6"-2,6 3-1,0 0 0,2 0-1,-1-3-6,5 0 2,-3 0-6,1-4-3,-3 7-4,-2-3 2,-5 0-3,-1 3-5,-5-2-9,-2 1 3,-9 1 1,18-3-3,-18 3-4,12 0-7,-12 0-4,0 0-5,12-2-6,-12 2-4,0 0-14,0 0-10,0 0-12,0 0-12,0 0-13,0 0-16,0 0-14,0 0-13,0 0-16,0 0-121,0 0-269,0 0 120</inkml:trace>
          <inkml:trace contextRef="#ctx0" brushRef="#br0" timeOffset="25493.2547">3190 5608 65,'-10'3'112,"10"-3"-15,0 0-3,-8 4-8,8-4-3,0 0-2,0 0 0,-12 4-6,12-4 0,0 0-13,0 0 3,-11 1-8,11-1-5,0 0 8,0 0-3,0 0-6,0 0 1,0 0-4,0 0 8,0 0-9,0 0 2,0 0-3,0 0 3,0 0-2,0 0-2,29 9-5,-14-11 3,12 2-5,0-3-1,8 3-1,3 0 3,0-3-2,-1 3 1,0 0 1,-3-1 0,-5 0-3,-5-1-4,1 2-1,-7 2-6,-1-1-3,-5-1-5,-1 1 0,-11-1-1,17 2-1,-10-1-4,-7-1 3,0 0 0,12 0 2,-12 0-4,0 0 5,11 2-5,-11-2-4,0 0 0,0 0-3,8 4-7,-8-4-8,0 0-5,0 0-11,0 0-14,0 0-19,0 0-14,0 0-39,0 0-26,0 0-38,0 0-117,0 0-317,0 0 141</inkml:trace>
          <inkml:trace contextRef="#ctx0" brushRef="#br0" timeOffset="25312.8371">3346 5183 76,'0'0'188,"0"0"-14,0 0-7,0 0-15,0 0-15,-5-9-13,5 9-11,0 0-13,0 0-11,0 0-13,0 0-3,0 0-14,0 0-8,0 0-6,0 0-1,0 0-5,-5 22-6,5-22-1,-1 22-1,0-9-3,-1 3-3,-2 0-3,4 5 6,0-6-7,-1 2-5,1 4-1,1-5-2,-2-3-5,4 4 3,-1 0 1,1-1-4,-2-1-1,4 0-8,-1-5-8,-2 3-2,2-3-11,-1 0 0,1-1-10,-3-1-6,-1-8-11,6 14-9,-6-14-6,1 8-14,-1-8-1,0 0-2,3 10-15,-3-10-3,0 0-14,-10 12-82,5-6-210,5-6 94</inkml:trace>
          <inkml:trace contextRef="#ctx0" brushRef="#br0" timeOffset="26880.8438">4389 5206 83,'0'0'181,"0"0"-9,-6-14-14,6 14 5,-5-9-21,5 9-11,-7-8-10,7 8-14,0 0-7,-10-4-14,10 4-5,0 0-16,-13 0-3,13 0-5,0 0-12,-17 4 2,9 2-9,-3 3-2,1 3-9,1 0 0,-1 8-4,2-7 15,-4 9-9,0-1 4,0 1-10,2-1-1,3 1-3,2-1 0,2 0-3,-1 1-2,6-6-5,0 0 4,1-1-4,2 1 2,4-3 0,0-1-3,-1 1 1,3-5 1,1 2-4,1-4 4,3 0-3,2 0 4,-2-6-1,2 0 0,4 0-3,3-3-1,-3-2 2,-1-5 0,-2 4 1,0-4-1,-2-5-3,1 2 3,-6-4 1,1-3-3,-2 2 1,-2 1 0,-6-6-3,-2 7 8,-1-7-1,0 0 5,-4-2 3,-4 3 1,-1 0 2,-3 1 4,-3 0-1,-2 3-3,7 3-1,-5-1 1,1 4-2,-1 3-7,7-1 1,-1 7-2,-1-6-4,-1 8 4,3-4-7,8 5-2,-17-4-9,17 4-3,-20 7-8,12-5 1,-3 5-7,4 2 0,-1 1-10,-2-2-7,3 5-16,0-1-14,3 2-6,3 1-19,-3-1-21,8 1-9,-4-3-15,1 1-29,1-1-111,0-3-304,5 4 135</inkml:trace>
          <inkml:trace contextRef="#ctx0" brushRef="#br0" timeOffset="27598.6891">4752 5344 30,'0'0'149,"13"0"-7,-13 0-11,0 0-13,0 0-13,0 0-10,0 0-3,0 0-15,12 0-14,-12 0 3,0 0-8,0 0-10,0 0-9,0 0 1,0 0-4,0 0-2,11 1-1,-11-1-4,0 0-4,0 0-4,0 0-2,0 0 2,1 10-4,-1-10 0,0 0-5,0 0 2,0 0 4,0 0-5,0 0 4,0 0 2,0 0 2,-20 8-5,20-8 3,0 0 4,0 0-1,-14-3 5,14 3 1,0 0 0,0 0-5,0 0 0,0 0-2,0 0-5,0 0 5,-14-5 2,14 5-6,0 0-1,0 0-5,0 0-10,0 0 3,0 0 2,0 0-7,31-6-13,-31 6-1,12 0-9,-12 0-8,12 4-16,-12-4-3,0 0-27,16 0-18,-16 0-12,8 2-28,-8-2-92,4 6-245,-4-6 110</inkml:trace>
          <inkml:trace contextRef="#ctx0" brushRef="#br0" timeOffset="27659.973">5157 5073 119,'0'0'193,"2"-9"-7,-2 9-15,0 0-9,0 0-16,0-12-17,0 12-11,0 0-13,0 0-15,0 0-13,0 0-12,0 0-2,0 0-8,0 0-8,0 0-5,0 0-2,0 0 0,4 37-4,-2-24-6,2 9-5,-4 3-4,1-3 3,-1 3-7,-1 7-5,3-6 5,0 4 1,-2 2-7,4-7 2,1 6 0,1 0-1,-4-9-2,2 3 1,2-3 5,-1 0-16,-2-3 7,1-3 3,-2-1-4,4-2 2,-1 0-2,-4-1-1,5-3 1,-6-9 0,4 10-7,-4-10-14,4 9-6,-2-4-13,-2-5-20,0 0-23,0 0-45,0 0-189,0 0-337,0 0 150</inkml:trace>
        </inkml:traceGroup>
        <inkml:traceGroup>
          <inkml:annotationXML>
            <emma:emma xmlns:emma="http://www.w3.org/2003/04/emma" version="1.0">
              <emma:interpretation id="{FDB3DCBE-8CC0-4C34-929B-3E72C39C10E2}" emma:medium="tactile" emma:mode="ink">
                <msink:context xmlns:msink="http://schemas.microsoft.com/ink/2010/main" type="inkWord" rotatedBoundingBox="20473,11790 21467,11764 21476,12130 20483,12157"/>
              </emma:interpretation>
              <emma:one-of disjunction-type="recognition" id="oneOf16">
                <emma:interpretation id="interp80" emma:lang="en-IN" emma:confidence="0">
                  <emma:literal>an</emma:literal>
                </emma:interpretation>
                <emma:interpretation id="interp81" emma:lang="en-IN" emma:confidence="0">
                  <emma:literal>am</emma:literal>
                </emma:interpretation>
                <emma:interpretation id="interp82" emma:lang="en-IN" emma:confidence="0">
                  <emma:literal>can</emma:literal>
                </emma:interpretation>
                <emma:interpretation id="interp83" emma:lang="en-IN" emma:confidence="0">
                  <emma:literal>em</emma:literal>
                </emma:interpretation>
                <emma:interpretation id="interp84" emma:lang="en-IN" emma:confidence="0">
                  <emma:literal>cm</emma:literal>
                </emma:interpretation>
              </emma:one-of>
            </emma:emma>
          </inkml:annotationXML>
          <inkml:trace contextRef="#ctx0" brushRef="#br0" timeOffset="28762.7111">5985 5343 98,'9'-18'181,"1"-1"-4,-2 6 1,-3-2-13,1 3-9,-5-2-6,0 0-9,-1 4-8,0 10-22,0-17 6,0 17-12,-2-18-7,0 12-12,2 6-6,-5-13-9,5 13-11,-12-6-8,12 6-7,-15-1-3,15 1-9,-19 8-7,7 0-1,0 2-2,-3 6-6,1-1 2,0 4-9,4 0-11,-1 1 7,1-2-6,4 7-1,-4-6-9,5 2 0,2 2-4,1-2-2,4-5 1,0-2-3,-1 2-3,4-2 2,2-1 4,2-1-4,-1-2 1,3-4-2,1 4-1,2-4-1,2-3-5,-1 0-4,1-1-2,1-4 4,0 2-8,8-4 8,-8-1 4,6-5 1,-2 1 3,2-5-1,-2 2 4,0 0-1,0-4 4,-2-1-2,4-7 15,-7 4-1,0 1 11,-3 2 9,-5 2 0,0 2 3,-1 0 8,-3 4 0,1-1-2,-2 4 0,1-3-3,-4 9-2,3-10 3,-3 10-9,4-8 2,-4 8-6,0 0 1,5-7-8,-5 7 3,0 0-4,0 0-3,0 0 0,0 0 4,0 0-3,0 0 2,13 19-5,-11-13 3,3 0 0,-1 0 2,-4-6 0,6 14-4,-4-6 0,-2-8 0,7 10-2,-3-4-2,-4-6-2,7 9-2,-7-9 3,5 4 2,-5-4 4,0 0 3,0 0-3,5 7-1,-5-7 5,0 0-3,0 0 0,0 0 0,11-17-4,-11 17 1,7-13-4,-2 5 3,1-2 3,-2 3 0,1-2-1,0 3-1,-5 6 0,10-10-1,-10 10 5,2-9-8,-2 9-2,0 0-3,7-5-1,-7 5 6,0 0-4,0 0 2,0 0 4,20 14-5,-17-7 10,4 0-5,-3 1-4,1 5 3,-2-4-3,2 4 3,-4-5 4,5 7-7,-2-4 7,-3-3 1,2 1-9,-3-9-5,6 13-5,-4-5 6,-2-8 5,1 12-2,-1-12 10,4 7-6,-4-7-2,0 0 6,0 0 3,0 11 2,0-11 6,0 0 2,0 0-1,0 0 0,0 0-3,0 0-2,0 0 1,0 0 2,0 0-3,12-30 1,-6 22-3,-1-6-2,-1 0 3,4-2 2,5-1-14,-5 4 3,2-2-2,0 3 2,-1-1 4,3 1 2,-3 3-5,-1-4 4,5 6 4,-1 3-2,1-3-10,1 1 3,1 4 3,1 1-2,-2 2 3,2-1 0,-2 4-4,-2 0 1,0 3 2,2 0 0,-6 3-6,3 2 8,-3 1 1,-3-1 3,2 0-7,-2 1 3,-4 3 1,3-3-3,0 2-7,-2-1 3,-2 2-8,0-2-3,1 0-24,-1 0-8,-1-1-16,-1-4-12,0 0-26,2-9-43,-6 19-86,6-11-250,0-8 110</inkml:trace>
        </inkml:traceGroup>
      </inkml:traceGroup>
    </inkml:traceGroup>
    <inkml:traceGroup>
      <inkml:annotationXML>
        <emma:emma xmlns:emma="http://www.w3.org/2003/04/emma" version="1.0">
          <emma:interpretation id="{529D7D81-3EA5-4850-A147-6D716D77FFE8}" emma:medium="tactile" emma:mode="ink">
            <msink:context xmlns:msink="http://schemas.microsoft.com/ink/2010/main" type="paragraph" rotatedBoundingBox="17771,12767 19013,12844 18983,13336 17740,1325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38DCA21-C81A-432B-B54D-97EEC839EEE7}" emma:medium="tactile" emma:mode="ink">
              <msink:context xmlns:msink="http://schemas.microsoft.com/ink/2010/main" type="line" rotatedBoundingBox="17771,12767 19013,12844 18983,13336 17740,13259"/>
            </emma:interpretation>
          </emma:emma>
        </inkml:annotationXML>
        <inkml:traceGroup>
          <inkml:annotationXML>
            <emma:emma xmlns:emma="http://www.w3.org/2003/04/emma" version="1.0">
              <emma:interpretation id="{C733F4B8-6589-4DC7-BA59-BA98E3ED1CE4}" emma:medium="tactile" emma:mode="ink">
                <msink:context xmlns:msink="http://schemas.microsoft.com/ink/2010/main" type="inkWord" rotatedBoundingBox="17771,12767 19013,12844 18983,13336 17740,13259"/>
              </emma:interpretation>
              <emma:one-of disjunction-type="recognition" id="oneOf17">
                <emma:interpretation id="interp85" emma:lang="en-IN" emma:confidence="0">
                  <emma:literal>5.3</emma:literal>
                </emma:interpretation>
                <emma:interpretation id="interp86" emma:lang="en-IN" emma:confidence="0">
                  <emma:literal>5-3</emma:literal>
                </emma:interpretation>
                <emma:interpretation id="interp87" emma:lang="en-IN" emma:confidence="0">
                  <emma:literal>533</emma:literal>
                </emma:interpretation>
                <emma:interpretation id="interp88" emma:lang="en-IN" emma:confidence="0">
                  <emma:literal>53</emma:literal>
                </emma:interpretation>
                <emma:interpretation id="interp89" emma:lang="en-IN" emma:confidence="0">
                  <emma:literal>543</emma:literal>
                </emma:interpretation>
              </emma:one-of>
            </emma:emma>
          </inkml:annotationXML>
          <inkml:trace contextRef="#ctx0" brushRef="#br0" timeOffset="31162.869">3209 6263 132,'1'-13'165,"-1"13"-10,7-9-8,-7 9-5,3-7-13,-3 7-11,0 0-9,0 0-10,5-9-10,-5 9-12,0 0-3,0 0-4,0 0-16,0 0-10,0 0-1,0 0-3,0 0-2,0 0-5,0 0-4,0 0 2,0 0-6,-21 35 1,15-25-12,-2 4 2,3 1 2,0-1 0,-2 0-4,-2 6 0,1-7-4,1 0 1,1-1-5,1-2 3,2 0-1,-2-2-2,2 1-11,3-9 5,-4 13-8,4-13 8,-2 10-4,2-10-5,0 0 7,-3 11 1,3-11 2,0 0 1,0 0-5,0 0 4,0 0 2,9 5 4,-9-5-5,0 0 1,25-10 4,-17 7 4,1-1-5,6 3-1,-2-4-4,0 1 1,4-1 1,1 2 3,-2-2 0,6 1-5,3 0 4,-3 1 1,-2-1-1,-4 4-6,0 0-1,0 1-1,-6 3 2,2 1-4,-2-2 7,0 1-2,-2 1 1,0 0 0,-3 3 1,0 0-2,0 0 0,-4 2 3,-1-10-2,1 17-2,-2-3 5,-5-5 2,0 4-8,-5-1 9,2-2-4,-7 0 1,-2 3 2,-6-2-4,1 0 0,-2-2 2,1-3-1,1 3-5,0-3 3,2 1 2,5-2 0,-1-1-3,5-1-8,0 0-8,3-3-10,-2 3-16,11-3-37,-12 0-10,12 0-20,-11-9-29,11 9-129,-10-10-289,4 4 129</inkml:trace>
          <inkml:trace contextRef="#ctx0" brushRef="#br0" timeOffset="31625.2945">3150 6219 88,'18'3'141,"-5"-6"5,4 6-3,5-3-7,2 3-8,0-2-4,2-1-8,2 2-4,12-2-10,-4-5-9,-2 4-8,0 2-11,-4-5-3,-6 3-6,0 1-6,-5-1-9,-4 1-13,-5 1-17,0-2-14,-10 1-15,15 0-18,-15 0-7,0 0-10,9 5-17,-9-5-26,0 0-37,0 0-111,0 0-256,-19 22 114</inkml:trace>
          <inkml:trace contextRef="#ctx0" brushRef="#br0" timeOffset="31707.303">3781 6494 67,'0'0'177,"0"0"-6,6 6-4,-6-6-12,0 0-4,0 0-17,0 0-14,0 0-11,15-2-18,-15 2-5,14-9-11,-7 4-9,1 3-11,1-3-11,-2 0-20,-7 5-22,14-2-8,-14 2-21,9-8-21,-9 8-23,5-5-21,-5 5-27,0 0-104,0 0-239,0 0 106</inkml:trace>
          <inkml:trace contextRef="#ctx0" brushRef="#br0" timeOffset="32237.7777">4027 6315 34,'-3'-6'191,"3"6"-10,0 0-20,0 0-20,3-18-13,2 9-11,2 3-8,5-2-9,4 0-11,7-2-5,-3 1-5,-3 6-7,5-6-12,-6 6-5,4 0-3,-7 2-6,3 1-3,-1-4-6,-4 4-5,-11 0-3,17-1-11,-17 1 2,15 1-6,-15-1 5,11 1-2,-11-1-6,4 7-6,-4-7 0,1 12 6,-1-12 0,-4 16-7,4-16-3,-8 12 6,1 0-1,1-2-5,-2 1 5,1-1 1,0-3 0,1 3-6,-3 1 2,0 0-1,1-1-2,-1 1 0,1-1 0,-2-1 0,5 2 1,-2-3-10,2 4 10,2-4-6,3-8 6,-4 16-7,1-9 6,3-7-2,2 15 0,-2-15-1,4 11 2,-2-4 1,4 2 0,2-3-2,3 0 4,-1 0-4,-2 1-2,3-2 1,3 1 3,-4 1 5,4 0-9,-4-1 5,5 0 0,-7-2-1,4 2 0,-5 0-4,2-2 2,-1 1 0,-1 0-1,-2 1 5,1 0-3,-6-6 4,8 11-4,-6-7-2,-2-4 3,3 12 3,-3-12 1,-7 13 0,7-13 1,-10 9 4,-4-3 2,4 3-6,-4-3 1,-2-1 1,-3-3 4,5 4-3,-4-2-4,-5 0 1,5-2 3,0 2-9,2-4 3,1 1-12,-1-1-10,3 0-19,-2 0-22,15 0-25,-17-6-32,9 1-52,0 1-91,-2-2-281,10 6 124</inkml:trace>
        </inkml:traceGroup>
      </inkml:traceGroup>
    </inkml:traceGroup>
    <inkml:traceGroup>
      <inkml:annotationXML>
        <emma:emma xmlns:emma="http://www.w3.org/2003/04/emma" version="1.0">
          <emma:interpretation id="{7ED6D1B6-880C-428A-AAD3-F20D2F8BC491}" emma:medium="tactile" emma:mode="ink">
            <msink:context xmlns:msink="http://schemas.microsoft.com/ink/2010/main" type="paragraph" rotatedBoundingBox="17780,13947 22047,13177 22185,13937 17917,1470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1334DB9-8722-4F8B-ABA6-181A06FFC599}" emma:medium="tactile" emma:mode="ink">
              <msink:context xmlns:msink="http://schemas.microsoft.com/ink/2010/main" type="line" rotatedBoundingBox="17780,13947 22047,13177 22185,13937 17917,14707"/>
            </emma:interpretation>
          </emma:emma>
        </inkml:annotationXML>
        <inkml:traceGroup>
          <inkml:annotationXML>
            <emma:emma xmlns:emma="http://www.w3.org/2003/04/emma" version="1.0">
              <emma:interpretation id="{17E264EB-6EA9-4FC7-AB3B-D9DB1C31EC1D}" emma:medium="tactile" emma:mode="ink">
                <msink:context xmlns:msink="http://schemas.microsoft.com/ink/2010/main" type="inkWord" rotatedBoundingBox="17780,13947 22047,13177 22185,13937 17917,14707"/>
              </emma:interpretation>
              <emma:one-of disjunction-type="recognition" id="oneOf18">
                <emma:interpretation id="interp90" emma:lang="en-IN" emma:confidence="0">
                  <emma:literal>5-4,845.5</emma:literal>
                </emma:interpretation>
                <emma:interpretation id="interp91" emma:lang="en-IN" emma:confidence="0">
                  <emma:literal>5.4 t5-5</emma:literal>
                </emma:interpretation>
                <emma:interpretation id="interp92" emma:lang="en-IN" emma:confidence="0">
                  <emma:literal>5-4,545.5</emma:literal>
                </emma:interpretation>
                <emma:interpretation id="interp93" emma:lang="en-IN" emma:confidence="0">
                  <emma:literal>5-4 t5-5</emma:literal>
                </emma:interpretation>
                <emma:interpretation id="interp94" emma:lang="en-IN" emma:confidence="0">
                  <emma:literal>5-4545.5</emma:literal>
                </emma:interpretation>
              </emma:one-of>
            </emma:emma>
          </inkml:annotationXML>
          <inkml:trace contextRef="#ctx0" brushRef="#br0" timeOffset="33137.4891">3370 7315 126,'7'-9'178,"-7"9"-13,0 0-12,5-7-17,-5 7-15,0 0-12,0 0-11,0 0-8,0 0-13,0 0-4,0 0-9,0 0-7,0 0-7,-19 26-2,10-18-8,5 2-2,-4 1-3,0 0-6,-2 1-2,4 0-4,-1 0-5,0 3 0,2-4-1,2 1 0,-1-3-1,3-1-3,-4 3 2,1-2-4,4-9-5,-6 10 4,6-10-5,-3 12 1,3-12-3,0 0 2,-2 8 1,2-8 0,0 0 0,0 0-15,0 0 15,0 0-3,4 11 4,-4-11-1,0 0-4,13 3 4,-13-3 0,16 0-4,-2-3 1,0 3-2,1-3 5,0 5-2,0-4-5,3 2 3,0-1 4,-2 2-6,1 1 0,-2-1-2,0 2 3,-2-3 3,-2 0-7,-3 3-1,1 0 3,-9-3-2,15 7 1,-9-2 1,-1-1-2,-5-4 3,5 15 0,-3-7 3,-2-8-2,-2 18-2,-3-11 4,0 5-4,-2-3-1,-4 1 4,3 2-2,-3-3 7,-2 1-2,1-2-1,-8 5 3,5-4-4,-1-1 3,1-1-2,-1-1 3,-4 1-3,3-2-8,-1 2-9,1-4-6,1 2-15,1-3-10,0 0-19,0-2-7,6-4-31,1-2-19,-3-2-137,-1 1-276,4-5 123</inkml:trace>
          <inkml:trace contextRef="#ctx0" brushRef="#br0" timeOffset="33508.7008">3257 7370 50,'12'-6'133,"-12"6"-12,18-3-11,-7 0-2,2 0-3,4 2-3,1-2-3,7-3-17,2 3-1,0 2-13,1-1-1,0-1-11,-1 0-9,1 2-4,-5 1-6,-4 0-20,-5 1-16,1 1-19,0-1-22,-4-1-30,-5 6-23,4-3-92,-10-3-199,6 6 88</inkml:trace>
          <inkml:trace contextRef="#ctx0" brushRef="#br0" timeOffset="33562.8901">3878 7523 144,'11'1'168,"-11"-1"-27,0 0-11,0 0-17,13-1-16,-13 1 5,0 0-20,12-1-7,-12 1-4,0 0-18,12-2-24,-12 2-22,0 0-18,0 0-22,15 0-18,-15 0-28,0 0-94,0 0-188,0 0 83</inkml:trace>
          <inkml:trace contextRef="#ctx0" brushRef="#br0" timeOffset="34120.2378">4268 7297 135,'0'0'172,"1"-12"-8,-1 12-11,0 0-12,2-13-14,-2 13-11,0 0-9,0 0-15,1-6-7,-1 6-12,0 0-9,0 0-3,0 0-12,0 0 0,0 0-14,0 0 2,0 0-3,0 0-2,0 0-1,0 0 2,-4 41-1,1-27-2,2-2 4,-4 9-9,-1-2 3,4 2 1,-4-1-3,4 2-3,-2-3-2,-4 3 0,3-4-5,-3-2 3,7 1-6,-2-3-2,-1 1 7,4-1-9,0-2 4,-1 1-6,2 0 0,1-5 2,2 2-3,1-1 3,0-3-1,2 1-6,5-1 3,0 3-1,2-5 7,3 1-7,1-1 2,-1-1-1,7-1-3,-4 3 1,4-2-14,-6-3-9,1 2-6,-2-1-4,6 0-8,-7 1-8,-1-2-16,2 0-9,-2 0-1,-3-3-12,1 0-16,1 0-14,-4-1-7,-2 1-16,3-4-82,-4 0-238,1 1 105</inkml:trace>
          <inkml:trace contextRef="#ctx0" brushRef="#br0" timeOffset="34237.5255">4676 7423 123,'0'0'150,"-2"-13"-6,2 13 4,-4-12-15,4 12-4,0 0-10,-1-11-15,1 11-6,0 0-15,-4-8-9,4 8-8,0 0-10,0 0-3,0 0-5,0 0-8,0 0-4,0 0-7,0 0 4,-6 32-4,6-17-3,-2 1-1,-1 2-3,3 2-1,-1 2 0,-1 0-7,2 0 1,-1 3-2,1-1 1,-3-4-2,3 2-3,0-1 3,-1-2-9,0-3 5,2 0 2,3-1-5,-4-1-4,0 0 6,1 0-10,2-2 6,0-2 2,-3-3-10,0-7-14,2 16-3,-2-10-9,0-6-3,3 11-20,-3-11-12,0 0 3,5 10-38,-5-10-49,0 0-83,0 0-251,0 0 112</inkml:trace>
          <inkml:trace contextRef="#ctx0" brushRef="#br0" timeOffset="35377.6953">5324 7229 45,'-9'5'109,"9"-5"-17,-8 10-6,1-6-8,7-4-5,-7 8 3,7-8-1,-8 6 4,8-6 2,0 10-3,0-10 1,0 0-10,10 9-5,-10-9-2,19 3-3,-6-3-1,4 0-3,6-2-2,0 1 3,2 1-7,12-2 3,-11 2 2,0 0-6,-2-1 1,-1 2-5,-9-2-12,4-1 2,-3 2-8,-7 0-3,-8 0-2,17-1-2,-17 1-2,12 0 5,-12 0-4,0 0-6,14-3-3,-14 3-7,0 0-4,0 0-9,9 4-6,-9-4-10,0 0-18,0 0-16,0 0-20,0 0-23,12 2-19,-12-2-126,0 0-268,0 0 120</inkml:trace>
          <inkml:trace contextRef="#ctx0" brushRef="#br0" timeOffset="34852.8986">5312 7156 7,'0'0'122,"-9"-6"2,9 6-3,-6-9-15,6 9-6,-8-10 1,4 4-16,4 6-4,-1-20-13,1 9-1,1-1-2,-1-1-10,6 0-5,-1-3-12,0 2 6,2 0 0,0-1-7,-2 5-4,5-2 1,-6 0-10,4 2-3,-3 2-5,2 3 2,-1-1-1,2 2-3,-8 4-3,15-6 4,-15 6-7,15 0 2,-15 0-7,23 3 5,-15 1-4,3 2-10,-2 0 15,0 1-3,3 2-4,-1-2 1,-4-1 0,3 4 0,-1-1-4,1 0 5,0 0-1,-2-3 2,1-3-7,-5 5-2,4-6 1,-1 4 3,0-2-4,-7-4 0,13 6 4,-4-4 0,-9-2-3,14 2 5,-14-2 3,16-5 2,-8 1-1,-1-1-4,2 2 0,-1-6 4,1 2-1,-5 1 4,4-3-2,-5 3 8,2 0-5,-5 6 4,7-10-2,-7 10-7,7-6-9,-7 6-4,5-6-20,-5 6-8,0 0-23,0 0-4,0 0-12,0 0-2,0 0-12,0 0-26,0 0-72,0 0-200,0 0 89</inkml:trace>
          <inkml:trace contextRef="#ctx0" brushRef="#br0" timeOffset="36072.8551">6158 6871 79,'13'-3'140,"-1"2"-10,0-1-7,5-2-7,-3 2-12,4-1-5,3 0-12,5-1-13,-2 0-6,-1 2-13,1-1-26,0 1-8,-1 1-20,-2-3-24,2 3-33,-6 2-29,-3-1-76,0 0-173,-2 0 76</inkml:trace>
          <inkml:trace contextRef="#ctx0" brushRef="#br0" timeOffset="35632.6794">6254 6850 80,'6'-6'172,"-6"6"-21,0 0-13,0 0-21,0 0-14,0 0-9,0 0-6,0 0-2,0 0-6,0 0-10,-18 27-4,13-15-2,0-2-13,1 0-6,0 2 0,0 0-15,0-2 7,2 0-10,0 3 8,-2-1-12,4-2-5,0-10 7,-4 15-6,4-15-1,0 13-1,0-13-6,0 12 2,0-12-8,-2 9 3,2-9-5,0 0 6,0 0-3,0 0 4,-1 9-3,1-9 0,0 0 0,0 0-1,0 0-3,0 0-3,20-6 4,-20 6 2,16-8-1,-9 4 1,3-2-5,-2 2 4,3-2 0,-4 0-7,5 0 10,0 3-5,0-1-6,3 1 4,-2 0 2,1 0 2,-1 1 9,0 1-7,0 2-5,0-1 0,0 2 0,-2 1 2,-3 0-1,1 1-3,-2 2 3,4 0-2,-2 4 0,-1-4 1,-1 5-4,0-1 5,-3-1 0,-2 0-6,0-2 2,-2 7 4,0-14-1,-4 18 4,-2-8 0,2 2 1,-4 0 2,-2-1-5,-1-3-3,-4 1 3,-1-2-6,0-1-11,-4 0-10,-3 1-16,-1-5-6,4 3-18,0-2-15,1-3-15,2-3-19,-6 2-131,7-4-263,-6-3 116</inkml:trace>
          <inkml:trace contextRef="#ctx0" brushRef="#br0" timeOffset="36088.0159">6667 6965 56,'0'0'98,"10"1"-16,-10-1-17,0 0-22,9 6-26,-9-6-33,12 0-42,-12 0-63,15-4 29</inkml:trace>
          <inkml:trace contextRef="#ctx0" brushRef="#br0" timeOffset="36435.324">7014 6824 5,'0'0'156,"0"0"-16,0 0-16,0 0-5,0 0-17,0 0-11,0 0-8,0 0 0,-29 14-11,22-9-8,1 1-6,-3 0-3,3 0-7,-2 1-8,1 2 1,0-3-15,2 0 7,0 1-5,-2 2-8,2-3 1,5-6 0,-6 10-10,6-10 4,-4 10-4,4-10 5,-3 8-11,3-8 13,0 0-8,0 0 1,0 0-1,10 13-13,-10-13 7,8 2 6,-8-2-7,16 2 6,-16-2-1,17 0-8,-9-2 8,-8 2 1,25-1 2,-12 2 3,3-1 6,-4 2-5,2-2 4,3 3-10,-1-2 1,0 2-1,-1 0 6,1-1-2,-1 2-2,-1 2 9,1-2-8,0-2-7,-6 5 2,3-1 0,0 1 0,-1-1-3,-1-1 1,-2 4-1,-3-2-1,2-1-2,-2 0 6,-5-6-6,7 11 8,-6-4 9,-1-7-9,-1 16 0,1-16 1,-12 14-4,5-7 1,-5 0 0,-2 1-2,-3-2 1,-4 3-14,1-2-2,-3-1-6,0 0-12,0-3-13,4 2-5,2-5-23,0 1-14,0 0-18,0-2-9,1 0-122,0-3-250,2 0 110</inkml:trace>
          <inkml:trace contextRef="#ctx0" brushRef="#br0" timeOffset="36887.6857">6911 6830 75,'0'0'131,"0"0"0,19-2-8,-19 2-7,17 4-13,-1-3 0,2 0-7,6-1-20,3 0 0,9-1 3,3 1-4,-2-1 0,2-4-4,-3 6-2,3-2-7,-2-3-1,-11 5-9,1-3-1,-4 2-7,-4 0-1,-7 0-8,0 1-4,-1-1-3,-1 1-1,-10-1-6,14-1-2,-14 1-1,0 0 1,13 1-9,-13-1-2,0 0-10,0 0-6,0 0-12,0 0-17,0 0 0,0 0-23,0 0-10,0 0-21,0 0-33,0 0-123,0 0-267,0 0 118</inkml:trace>
        </inkml:traceGroup>
      </inkml:traceGroup>
    </inkml:traceGroup>
    <inkml:traceGroup>
      <inkml:annotationXML>
        <emma:emma xmlns:emma="http://www.w3.org/2003/04/emma" version="1.0">
          <emma:interpretation id="{27A9CB47-5F0A-4E36-85C3-D01840CDE495}" emma:medium="tactile" emma:mode="ink">
            <msink:context xmlns:msink="http://schemas.microsoft.com/ink/2010/main" type="paragraph" rotatedBoundingBox="14869,15377 21824,15069 21859,15877 14905,161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27C0A9-29E9-4008-B89C-9EFBDFCD325B}" emma:medium="tactile" emma:mode="ink">
              <msink:context xmlns:msink="http://schemas.microsoft.com/ink/2010/main" type="line" rotatedBoundingBox="14869,15377 21824,15069 21859,15877 14905,16186"/>
            </emma:interpretation>
          </emma:emma>
        </inkml:annotationXML>
        <inkml:traceGroup>
          <inkml:annotationXML>
            <emma:emma xmlns:emma="http://www.w3.org/2003/04/emma" version="1.0">
              <emma:interpretation id="{DCD6CEC3-4B35-4FF2-A017-3E5A0F731FBF}" emma:medium="tactile" emma:mode="ink">
                <msink:context xmlns:msink="http://schemas.microsoft.com/ink/2010/main" type="inkWord" rotatedBoundingBox="14872,15437 15741,15399 15771,16088 14902,16126"/>
              </emma:interpretation>
              <emma:one-of disjunction-type="recognition" id="oneOf19">
                <emma:interpretation id="interp95" emma:lang="en-IN" emma:confidence="0">
                  <emma:literal>K.</emma:literal>
                </emma:interpretation>
                <emma:interpretation id="interp96" emma:lang="en-IN" emma:confidence="0">
                  <emma:literal>k.</emma:literal>
                </emma:interpretation>
                <emma:interpretation id="interp97" emma:lang="en-IN" emma:confidence="0">
                  <emma:literal>K=</emma:literal>
                </emma:interpretation>
                <emma:interpretation id="interp98" emma:lang="en-IN" emma:confidence="0">
                  <emma:literal>K,</emma:literal>
                </emma:interpretation>
                <emma:interpretation id="interp99" emma:lang="en-IN" emma:confidence="0">
                  <emma:literal>k,</emma:literal>
                </emma:interpretation>
              </emma:one-of>
            </emma:emma>
          </inkml:annotationXML>
          <inkml:trace contextRef="#ctx0" brushRef="#br0" timeOffset="44482.6582">920 9190 84,'0'0'97,"0"0"2,0 0-7,0 0 0,0 0 3,0 0-10,16-7-4,-16 7 1,17 3-9,-3-7-5,-2 2-6,-1 2-5,2-2-8,-13 2-4,19 0-7,-9 2-21,-10-2-3,15 0-31,-15 0-12,11 2-24,-11-2-1,9 4-13,-9-4-25,0 0-61,0 0-166,0 0 73</inkml:trace>
          <inkml:trace contextRef="#ctx0" brushRef="#br0" timeOffset="44547.6359">928 9348 81,'11'3'108,"-2"-2"-1,-9-1-9,21 5-8,-6-4-14,-3-1 8,2 1-22,-2 1 1,4-2-10,-1 3-6,-1-3-29,0 1-21,-1-1-21,-2 0-36,-11 0-74,19-1-144,-10-2 64</inkml:trace>
          <inkml:trace contextRef="#ctx0" brushRef="#br0" timeOffset="44147.3909">626 8994 45,'0'0'96,"8"-3"-7,-8 3-7,0 0-5,0 0-14,0 0-1,0 0-8,0 0 3,0 0-1,0 0 9,0 0-9,0 0 6,0 0-8,0 0-4,-13 30-1,4-20-3,2 0-5,-5-3-2,0 4 0,-3 3-6,-5-2 5,2 0 0,-2-2-16,-5 3-3,2 0 4,-1-2-9,-3 3 4,3-2-3,0-5-3,4 2-2,4-3-6,2 1 9,2-2-9,6-3 3,-4 2 3,10-4 0,-12 6-5,12-6 4,-8 2-6,8-2 0,-7 5-3,7-5 0,0 0 3,0 0-1,0 0-1,0 0 4,0 0-5,30 3 9,-21-5 0,6 2-11,-2 0 3,3 2-4,-2 1-2,-1-2 7,2 5-7,-3-1 2,0 1-3,-2-1 7,2 1 0,-2 2 4,0-1-6,-1 0 0,-2-4-15,2 4 13,-1 2 4,3 0 0,0 1-4,-3-1 1,1 3 2,0-2 5,1 2-12,2-2 10,-1 4 0,-3-5-3,1 1 5,-2-2-7,2 1 1,2 0 6,-2 1-10,1-4 7,-1 0-1,-1-2-1,3 5 4,-5-3-5,1 0-4,-1-3-10,3 0-15,-9-3-8,13 4-1,-13-4-22,18 0-20,-8-3-22,-10 3-85,18-6-203,-6-2 91</inkml:trace>
          <inkml:trace contextRef="#ctx0" brushRef="#br0" timeOffset="43632.4682">388 8821 47,'0'0'144,"0"-10"-15,0 10-11,0 0-13,0 0-7,0 0-5,0 0-15,0 0-7,0 0-9,0 0-9,0 0-9,0 0-5,0 0 0,0 0 5,0 0-1,0 0 0,2 38-7,1-21-4,-3 2-2,1 6 2,-1-3-6,2 6 1,-2-4-5,0 8-1,0-3-2,0 2-2,0-6 2,-2 0-7,2-1-1,0-1 6,-4 2-7,-1-3-3,5-1 0,0 0 0,-1 0 1,-2-5-2,3 0 2,-3-7 1,2 4-7,1-2 6,-1-1-2,1-10 3,0 16-21,0-16-10,-3 11-13,3-11-11,-3 8-16,3-8-8,0 0-32,0 0-117,-9 6-236,9-6 105</inkml:trace>
        </inkml:traceGroup>
        <inkml:traceGroup>
          <inkml:annotationXML>
            <emma:emma xmlns:emma="http://www.w3.org/2003/04/emma" version="1.0">
              <emma:interpretation id="{76F8929D-D157-4EDC-91FA-50CF4C03C085}" emma:medium="tactile" emma:mode="ink">
                <msink:context xmlns:msink="http://schemas.microsoft.com/ink/2010/main" type="inkWord" rotatedBoundingBox="19167,15187 21824,15069 21858,15837 19201,15955"/>
              </emma:interpretation>
              <emma:one-of disjunction-type="recognition" id="oneOf20">
                <emma:interpretation id="interp100" emma:lang="en-IN" emma:confidence="0">
                  <emma:literal>8.625x105</emma:literal>
                </emma:interpretation>
                <emma:interpretation id="interp101" emma:lang="en-IN" emma:confidence="0">
                  <emma:literal>8-625x105</emma:literal>
                </emma:interpretation>
                <emma:interpretation id="interp102" emma:lang="en-IN" emma:confidence="0">
                  <emma:literal>8-625x1055</emma:literal>
                </emma:interpretation>
                <emma:interpretation id="interp103" emma:lang="en-IN" emma:confidence="0">
                  <emma:literal>8-625x1058</emma:literal>
                </emma:interpretation>
                <emma:interpretation id="interp104" emma:lang="en-IN" emma:confidence="0">
                  <emma:literal>8-625x1050</emma:literal>
                </emma:interpretation>
              </emma:one-of>
            </emma:emma>
          </inkml:annotationXML>
          <inkml:trace contextRef="#ctx0" brushRef="#br0" timeOffset="47932.57">4556 9067 77,'0'0'140,"4"-12"-11,-4 12-15,4-8-11,-4 8-7,0 0-17,8-6-3,-8 6-11,0 0-4,0 0-5,16 10-8,-10-4-6,-1 2-6,2 3-4,1-2 1,1 4-1,1-1-6,-2 3-1,2-1-4,4-3-3,1 6-3,-3-7 2,4 5 0,4-1-3,-3 0 2,3 0-2,-1-1-38,0 1-7,1-7-18,-5 2-6,2-1-21,1-3-16,-5-2-88,3 3-194,0-6 87</inkml:trace>
          <inkml:trace contextRef="#ctx0" brushRef="#br0" timeOffset="47807.6661">4795 8942 39,'0'0'143,"0"0"-13,5-6-15,-5 6-13,0 0-6,0 0-9,0 0-14,0 0-5,0 0-4,0 0-1,-12 30-3,5-18-5,-1 4-10,-1-3-4,-2 6-6,-1 2 3,1 2-7,-1-4-4,2 5-2,-2-4 0,0 1-2,-1-2-5,1 3-2,0-1-18,3-2-10,0-6-9,2 1-7,0-4-7,0 1-5,-1-1-11,2-4-5,0 1-18,2 0-16,4-7-79,-12 5-182,12-5 81</inkml:trace>
          <inkml:trace contextRef="#ctx0" brushRef="#br0" timeOffset="48192.4899">5220 8982 162,'0'0'172,"5"-8"-19,-5 8-12,0 0-15,5-8-11,-5 8-19,0 0-6,0 0-14,0 0-8,0 0-11,0 0-4,0 0-3,0 0-10,0 0-1,-1 32-1,-2-18-5,3-1 1,-2 7-6,2-2-2,-2-4 1,0 6-2,2-1-8,0-3 6,0 0-9,0 0 0,0-2-1,-2 6 0,2-7-4,0 0 1,2 1-26,-4-1 1,2-3-12,2-3-7,-2-7-13,0 21-17,2-15-9,-2-6-17,2 11-9,-2-11-16,0 0-82,0 0-214,0 0 94</inkml:trace>
          <inkml:trace contextRef="#ctx0" brushRef="#br0" timeOffset="48647.8015">5520 9045 107,'0'0'116,"0"0"-5,-26 22-6,20-16-6,-6 3-7,4 4-5,-4-3-6,0 2-7,2 0-9,2-2-4,-1 1-10,1 3 3,1-2-4,0-2-10,2 3-5,0-1-2,3-3-5,2 5-3,0-6 1,0-8 0,2 16-4,0-10-8,4 0 3,0-1-2,5 0 2,4 0-2,-2-4 0,2-2 4,1-1-2,0-2-8,6-2 2,-6 0-3,0 0 4,-3-3-4,3-1 6,-2 3-3,-6-4 1,2 5 1,0-4 4,-6 2 2,0 0 3,-4-1-4,0 9 0,1-13-4,-1 13 0,-7-15 0,2 9-5,-2 0 2,-1 2-3,-1-2-16,-3 2-11,4 1-7,8 3-9,-19-5-15,11 4-14,8 1 0,-13-4-27,13 4-11,-12-6-118,5 3-239,7 3 106</inkml:trace>
          <inkml:trace contextRef="#ctx0" brushRef="#br0" timeOffset="48782.4639">5403 8678 3,'0'0'137,"0"0"-11,0 0-7,26 9-2,-11-8-12,-1 2-6,4-2-7,3 1-12,3-2-6,-1 0-5,-2 0-14,6 0-28,-3-2-26,1-3-13,-3 2-40,2-1-26,1-7-83,-5 5-173,2-5 76</inkml:trace>
          <inkml:trace contextRef="#ctx0" brushRef="#br0" timeOffset="49212.5542">5933 8505 39,'0'0'129,"0"0"-7,0 0-13,0 0-7,0 0-13,0 0-9,0 0 0,0 0-7,0 0 1,0 0-11,0 0-2,-27 22-1,18-12-10,-2-2-6,3 0-2,-3 1-4,2 2-6,1-1-4,2-3 2,2 2-9,2 0 1,2-9 0,-4 17-3,4-8 0,0-9 1,4 13-12,-2-4 3,6-1 0,-1-3-3,0 2 2,5 1 0,0 0-1,1-4 1,-1 4 0,4-2-1,-4 2-5,5-1-1,-4-1-1,-1 0-1,0-3 1,0 6 0,-1-4-3,1 1 3,-5 0-2,-1 0 3,1 0 1,-3 2-6,-4-8 5,5 13-1,-5-7-3,0-6-1,-2 14 0,2-14 7,-7 14-8,0-8 7,2 2-4,-3-2-1,-3-3 0,3 3 0,-3 0 2,-1 0-15,-2-3-10,2 0-13,0-2-17,-1-1-17,0 0-19,0-1-31,1-4-76,-3-1-212,5-4 94</inkml:trace>
          <inkml:trace contextRef="#ctx0" brushRef="#br0" timeOffset="49302.7054">5902 8540 65,'12'-2'148,"3"4"-13,2-4-2,1 1-21,6 2-9,0-2-9,3 1-9,-2 0-13,1 1-32,-4 1-26,-4-2-22,-1 0-41,-2 3-109,-3-2-170,-1 1 75</inkml:trace>
          <inkml:trace contextRef="#ctx0" brushRef="#br0" timeOffset="49747.8118">6447 9144 11,'11'-1'125,"3"0"-5,2-2 0,0 3-18,-2-6 2,0 2-9,1 0-8,-2-4-5,-2 1-11,2-2-2,-2 1-5,0-3-2,-3 2-2,1-5-5,-2 0 9,-5 1-7,1 0 3,-2-2-2,-1 3-1,0 12-1,-4-22 0,2 12-8,-1 1-3,3 9-6,-8-12-1,1 5-8,-2 3-2,1-1-5,8 5 0,-22-1-3,9 2-4,0 2-3,1 3-5,-3-2-1,5 5 1,-2-3-1,3 5-2,2-1 0,-3 3 0,4 0-4,2 1 2,0 0-2,0 0 1,4 0 1,-1 1-5,1-2-2,4 2 1,-1-5-5,3 5-3,2-4-12,0 0-7,2 0-5,-1-1-1,3-4-20,3-1 1,0-1-12,1-1-5,1 0-5,-2-3-7,2 0-4,6-4-7,-5-1-16,6-1-4,-4-3-59,1-3-188,-2 1 84</inkml:trace>
          <inkml:trace contextRef="#ctx0" brushRef="#br0" timeOffset="50042.8101">6799 9073 328,'12'-16'23,"-2"-1"12,-3 2 12,0-6 3,-2 1 4,-1 5 14,-2-3 5,-1 6 3,2-1 6,-3 0-3,0 5 8,0 8-13,0-12-7,0 12-9,1-10-5,-1 10-3,0 0-8,0 0-6,0 0-7,0 0-4,0 0 0,0 0-3,0 0-4,0 0 7,8 36-13,-4-23 4,-1 6 0,2-1-9,-1-3 1,3 1 1,-2 4-1,2 0 6,-2-6-6,2 5 0,0 1-3,-2-6-3,0 0 8,1 0-7,-4-5-1,4 2-4,-1-2 9,-1-2-2,-1 0 0,1 1-1,-4-8 4,5 9 4,-5-9 4,5 4 8,-5-4 0,0 0-6,0 0 3,22-7-3,-14 1 2,-1-2-2,3-3-2,0-2-4,2-3 3,0-5 3,0 5-8,0-8 0,5-4-1,0 0 3,-5 5-4,1 1-1,2 0 0,-7 4-6,1 8 4,-1-3-16,2 3-14,-6 2-10,0 2-21,1 0-31,-5 6-17,12-6-20,-12 6-133,7-2-279,-7 2 124</inkml:trace>
          <inkml:trace contextRef="#ctx0" brushRef="#br0" timeOffset="45572.7002">2421 9149 118,'0'0'126,"0"0"-23,0 0-8,0 0-8,9 1-3,-9-1-16,0 0-1,10 4-14,-10-4-24,0 0-14,16 1-28,-16-1-18,8 3-25,-8-3-69,11 2-134,-11-2 60</inkml:trace>
          <inkml:trace contextRef="#ctx0" brushRef="#br0" timeOffset="45272.5865">2221 9113 2,'11'-12'131,"-2"-2"-4,1-4-4,-5 3-5,2 1-8,-3-1 1,0 0-13,-4 3 2,1-1-3,-5 2 9,4-3-15,-2 5-2,-2 3-7,-3-7-12,-3 4-7,1-1-6,0 5-5,-5-3-5,-2 3-8,-1 0-1,3 3-6,-3-1-3,-6 2-3,7 1-4,-1 1-4,-3-1-4,3 5-1,1-1 0,0 2-1,4-1-2,3 2-7,-1-1 6,2-1-2,2 4-2,0-3-1,2 2-3,4-8 1,-1 14-4,1-2 4,0-12-2,1 16 2,3-7 1,-1-2 0,6 3 0,-1 2-2,-1-3 1,5 3 0,3-2 2,5 2-2,-7-4 1,9 2-4,-3 0 5,-3-3-6,5 4-2,-3 1 2,-4 0 2,1-6-4,3 9 7,-4-5-3,-2-2-3,0 6 5,-2-2-1,1 0 0,2 2-1,-8 1 0,2-3 1,-2-1-4,-1 4 2,-4-3-7,3 1 1,-3 0-1,-1-3 1,-2 1 5,-2-2-1,1-1-5,-3 0 8,0 1-5,1 0 6,-4-6 3,-3 3 2,2 2-3,3-6 11,-4 2-3,1-3 9,11-1-8,-17-4 2,6 3-1,3-4 3,-4-1-1,5-4-3,-2 1 1,4-7-3,2-5-2,-1 2 1,5-4-3,3 1 6,2 1-4,-4 5-2,4 0-1,-2 1-3,0 2 4,-2-1-9,4 6-6,-2 0-5,0 1-17,-4 7-15,8-10-11,0 7-15,-2 0-13,-6 3-14,15-7-17,-5 4-14,-10 3-121,14-2-272,-14 2 121</inkml:trace>
          <inkml:trace contextRef="#ctx0" brushRef="#br0" timeOffset="45912.9803">2959 8939 165,'1'-10'174,"-1"10"-10,0 0-11,0-11-15,0 11-11,0 0-12,0 0-12,-8-13-12,8 13-9,-7-4-9,7 4-9,-16 2-4,16-2-12,-17 9 1,5-3-9,-2-1-6,2 4-3,-3 4-4,-1-2-3,-1 5-2,1 0-2,0 3-3,2 4 3,2-4-5,-1 5-2,2-4 1,3 2-3,3 2-1,-1 2-4,5-3-1,-2 0-2,6 0 4,1-5-4,5 2 7,-1 1-4,2-8-4,3 2 0,-1-3 4,2 0-2,8-5-3,-5 0 3,3-1 1,4-4-5,-1-2 5,1 0-3,-2 0 5,-4-3-3,-3 0-1,2 0-5,0-4 0,-4 1 2,-1 0 0,0-2 2,-3 1-1,-1 0 4,-1-5 0,-3 3-2,0 3 7,-4 6 0,1-11-4,-1 11-1,-9-13 0,5 8 1,-6-1-3,0 3 2,-2-1-1,12 4-7,-30 3 5,17-3-2,-3 1-4,4-1-12,-2 3-8,1 3-10,1-3-10,0 1-24,2 1-21,4 1-20,-3-2-35,4 3-110,-4-2-275,3 1 121</inkml:trace>
          <inkml:trace contextRef="#ctx0" brushRef="#br0" timeOffset="46712.3727">3362 9052 56,'-4'-7'143,"4"7"-2,0 0-6,-1-13-8,1 13-7,0 0-8,0 0-9,0 0-4,6-13-17,-6 13-11,7-10-1,-7 10-9,11-11-7,-5 4-9,5 0 0,1 1-6,2 0-1,-1 0-3,2 0-5,2 2-4,2-1-1,-2 4-1,1-1-2,-2 0-2,4 2-4,-5 2 0,1 0-3,-3 2-5,-1 2-2,0 3 3,-2 0-1,-5 1-3,-2 2 5,1 0-5,-4 3-3,-4 3 4,-2-4 1,0 6-2,-1 2-4,-4-6 1,-1 6 0,1-3-1,-1 0 2,-1-1-5,1-5 5,-1 5-4,2-6 5,3 1-1,-3-2-4,4 2 2,-2-2-5,2-4 2,2 1 2,2-1-5,3-7 8,-8 10-4,8-10-2,-1 12 1,1-12 4,0 0-7,11 13 1,-3-11-8,6 1-5,4-4-7,-2 2-6,11-2-4,-2-3-2,1-2-16,8-4-15,-7 4-10,-1-2 0,6-9-14,-5 7 7,-3-4-15,4-6-8,-9 6-65,-2-1-185,1-2 82</inkml:trace>
          <inkml:trace contextRef="#ctx0" brushRef="#br0" timeOffset="47052.3856">3895 9171 564,'11'-18'-32,"-3"4"23,4-4 6,-8 4 9,3 4 9,-3-8 10,1 8 15,-2-4 8,-2 4 10,-1 0-11,0 10 13,-1-15-8,1 15 0,-3-13-4,3 13 9,-8-10-2,8 10-4,-8-9-6,8 9 3,-10-4-11,10 4-1,-14-6-3,14 6-4,-12 0-6,12 0-1,0 0-1,-19 6 1,19-6-4,-10 8-8,3-3 1,2 1 0,1 1-5,-2 3 2,3 1-1,2 0 3,-2 1 0,3 1-6,3-3-2,0 5 5,2-2-7,2 2 3,0-3 3,2 1 1,2 0-1,-2-1-3,6-4-2,-2 4 1,3 3 3,-2-4-1,-2-3-1,1 4 0,2-1-1,-3-1 12,0 0-17,-3-2 1,-2-2 1,1 3-2,-2-4-1,-2 3 9,1-2-9,-1 2 7,-4-8-6,1 13 3,-1-13 1,-6 13 4,0-5 2,-1 0-6,1-3-4,-4 1 8,2 0-1,-4-1-5,-1 0 3,-2-1-1,4 0-5,-2 0 6,2 0 1,-1-2-11,3-2-26,9 0-3,-20-1-19,20 1-20,-15-7-10,6 3-31,1-5-85,-2 0-218,4-6 96</inkml:trace>
          <inkml:trace contextRef="#ctx0" brushRef="#br0" timeOffset="47457.6945">3914 9021 115,'15'-1'133,"2"0"-1,2-2-6,-1 1-10,6 0-17,1 0-4,1 1-13,-2-1-12,3 2-2,-10-3-16,2 2-25,-6 2-22,5-3-30,-5 2-28,-2 0-44,-11 0-61,17-2-171,-6 0 76</inkml:trace>
        </inkml:traceGroup>
      </inkml:traceGroup>
    </inkml:traceGroup>
    <inkml:traceGroup>
      <inkml:annotationXML>
        <emma:emma xmlns:emma="http://www.w3.org/2003/04/emma" version="1.0">
          <emma:interpretation id="{D94823C1-C774-4D2C-AC89-D93DFE8A5B95}" emma:medium="tactile" emma:mode="ink">
            <msink:context xmlns:msink="http://schemas.microsoft.com/ink/2010/main" type="paragraph" rotatedBoundingBox="15555,16815 24598,15894 24832,18188 15788,191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43EEA12-4CF1-43CE-9F2D-346AB9B9E562}" emma:medium="tactile" emma:mode="ink">
              <msink:context xmlns:msink="http://schemas.microsoft.com/ink/2010/main" type="line" rotatedBoundingBox="15555,16815 24598,15894 24735,17241 15692,18161"/>
            </emma:interpretation>
          </emma:emma>
        </inkml:annotationXML>
        <inkml:traceGroup>
          <inkml:annotationXML>
            <emma:emma xmlns:emma="http://www.w3.org/2003/04/emma" version="1.0">
              <emma:interpretation id="{5B230FDF-CCCF-4872-ACEF-01662BBA6AE3}" emma:medium="tactile" emma:mode="ink">
                <msink:context xmlns:msink="http://schemas.microsoft.com/ink/2010/main" type="inkWord" rotatedBoundingBox="15555,16815 17340,16633 17464,17845 15678,18027"/>
              </emma:interpretation>
              <emma:one-of disjunction-type="recognition" id="oneOf21">
                <emma:interpretation id="interp105" emma:lang="en-IN" emma:confidence="0">
                  <emma:literal>Eg.</emma:literal>
                </emma:interpretation>
                <emma:interpretation id="interp106" emma:lang="en-IN" emma:confidence="0">
                  <emma:literal>Ez.</emma:literal>
                </emma:interpretation>
                <emma:interpretation id="interp107" emma:lang="en-IN" emma:confidence="0">
                  <emma:literal>Eg-a</emma:literal>
                </emma:interpretation>
                <emma:interpretation id="interp108" emma:lang="en-IN" emma:confidence="0">
                  <emma:literal>Eg,</emma:literal>
                </emma:interpretation>
                <emma:interpretation id="interp109" emma:lang="en-IN" emma:confidence="0">
                  <emma:literal>Eg-o</emma:literal>
                </emma:interpretation>
              </emma:one-of>
            </emma:emma>
          </inkml:annotationXML>
          <inkml:trace contextRef="#ctx0" brushRef="#br0" timeOffset="51600.1565">1367 10176 71,'7'-5'158,"-7"5"-11,11-7-11,-11 7-11,12-5-12,-12 5-3,0 0-12,9-6-7,-9 6-11,0 0-3,4-4-2,-4 4-7,0 0-7,0 0-9,0 0-1,0 0-7,-33 0-5,15 3-5,-3 1-3,-4-1-5,0 0 1,3 1-7,-1 1-3,4-2 0,2-3-2,-1 0-2,3 2-2,-1-2-1,-1 1 3,4 2-5,2-3 1,0 3-4,11-3 3,-13 3-6,13-3 1,-11 0-1,11 0 0,0 0 1,-15 3-1,15-3-1,0 0 2,-8 3-1,8-3 0,0 0 1,0 0-1,0 0-5,0 0-2,0 0-3,0 0 7,0 0 0,0 0 1,-9 2-4,9-2 3,0 0-1,0 0-2,0 0 3,0 0-2,0 0 0,7 20 6,-7-20-6,2 13 5,2-4-3,-4 2 3,0 3 0,2 0 2,-2 4-6,-3-2 2,0 5 0,-5 4-3,3-1 4,-1 0 1,-6 9-5,3-4-6,1 5-2,4-11-1,-4 2 5,3-3-2,2-1 5,-3 3-3,2-3 1,0 0 6,2-4-6,0-2 3,2-1 3,2 0 6,2 0 2,1-2 1,-2-1 2,2 3 1,-1-8-2,2 1 2,-1 2 2,-5-9-5,9 9 0,1-4 1,-2-4 3,5-1-5,-2 3 1,1-3-5,5 0-2,-1 0-2,-1-6-6,8 2-3,0-4-6,0-1-10,-2 2-6,0-3-20,0-2-5,0 2-29,-1-5-21,0 2-19,-10 2-112,-1 3-256,-4-4 114</inkml:trace>
          <inkml:trace contextRef="#ctx0" brushRef="#br0" timeOffset="51804.3135">1065 10581 3,'0'0'127,"0"0"-8,0 0-7,0 0-9,51 3 0,-37-6-9,2 3-11,2 0-2,5-3-15,2-6-2,-1 3-16,2 4 9,0 0-10,-1-4-11,1 3-19,0-4-17,1 1-12,-1-2-23,-4 1-20,1-1-12,-1-3-26,-4 7-57,-3-3-162,1-1 72</inkml:trace>
          <inkml:trace contextRef="#ctx0" brushRef="#br0" timeOffset="52503.102">1830 10422 11,'0'0'163,"16"-2"0,-16 2-8,0 0-3,8-1-5,-8 1-20,0 0-14,0 0-12,0 0-7,0 0-10,0 0-8,0 0-8,-39 9-9,27-9-4,0 6-10,-1-2 0,1 2-6,0 2-7,-1 2-2,3-4 0,-1 3-6,2 2 1,-2 0-4,0-4-5,3 6 1,-3-6-3,6 4 0,0-4-9,2 0 4,3-7-3,-8 12-4,7-4-1,1-8 1,-2 10-13,2-10 6,0 0-4,6 13 0,-6-13 3,9 2-6,-9-2 5,17-1 0,-17 1 3,22-6 0,-10 4-7,1-4 8,1 0-2,-1 0-2,-1-1 11,0 1-12,0-3 5,-2 3-2,-1-2 5,-1 4 1,2-2-3,-4 4 2,-6 2-3,11-6 2,-11 6 1,9-2 2,-9 2 2,0 0-12,7-7 7,-7 7-5,0 0 3,0 0 2,0 0-8,0 0 5,0 0-2,0 0 4,4 17 1,-4-17 4,0 18-9,0-3 3,-4 0-3,4 3 7,0 3-5,3 3 2,-2-2 4,0 4-5,-1 0 3,4-3 0,3 10 1,-1-2-4,-5-4 1,3-4 4,1 9 1,1 2-5,-4-11 0,8 11 4,-6-10 0,0 8-4,0-7 1,-4-3-1,5 10 4,-5-8 1,0-3-3,-4-1 0,0 2-3,-1-6 3,2 4 7,-2-6-3,-2 8-3,0-13-1,-2 4 4,1-1-6,1-2 1,-2-1 2,1-5 3,-4 1 0,2-1-1,1-3 3,9-1 0,-26 0 2,17-5-6,-6-4 2,3 0-2,3-4 1,-2 1 8,4-7-11,1-2 6,0-11-8,6 6 3,-4-11-1,6 0 0,6 2-1,-2-3 1,6 2-2,-1 0 3,4 5-7,2-3-1,1 5-6,-1 1 2,3-1-7,-2 11-8,-1-2 4,2 2 3,-2-3-13,-1 5-11,2 0-23,-1 3-13,-5 1-18,0-1-15,-4 4-104,-1 2-233,0-4 103</inkml:trace>
          <inkml:trace contextRef="#ctx0" brushRef="#br0" timeOffset="52708.356">2331 10462 113,'0'0'124,"22"-4"2,-22 4-7,17-3-2,-17 3-9,27-6-5,-12 1-10,7 1-8,-4 1-11,5 0-2,-6-3-13,-2 2-8,1 0 0,-3 2-8,2 0-19,-15 2-17,16-6-14,-16 6-29,16-1-9,-16 1-20,0 0-10,12 1-12,-12-1-18,0 0-54,0 0-171,0 0 77</inkml:trace>
          <inkml:trace contextRef="#ctx0" brushRef="#br0" timeOffset="53228.0884">2440 10541 8,'0'0'112,"0"15"-5,0-15-1,6 6-3,-6-6-7,10 7 12,-6-1-12,5-2-8,2-2 0,2 4-9,1-4-6,2-2-3,3 1-8,3 3-9,1-3-4,1-1-7,0 0-14,-2 0-14,-2-1-25,-1-3-13,-2 4-22,1-3-42,-5 1-27,-2 1-68,-2-8-199,-9 9 88</inkml:trace>
        </inkml:traceGroup>
        <inkml:traceGroup>
          <inkml:annotationXML>
            <emma:emma xmlns:emma="http://www.w3.org/2003/04/emma" version="1.0">
              <emma:interpretation id="{475C8669-1717-44B0-94E3-824D46D2C004}" emma:medium="tactile" emma:mode="ink">
                <msink:context xmlns:msink="http://schemas.microsoft.com/ink/2010/main" type="inkWord" rotatedBoundingBox="18776,16624 24612,16030 24735,17241 18899,17835"/>
              </emma:interpretation>
              <emma:one-of disjunction-type="recognition" id="oneOf22">
                <emma:interpretation id="interp110" emma:lang="en-IN" emma:confidence="0">
                  <emma:literal>a-benefiter</emma:literal>
                </emma:interpretation>
                <emma:interpretation id="interp111" emma:lang="en-IN" emma:confidence="0">
                  <emma:literal>2-6ev spa-yer</emma:literal>
                </emma:interpretation>
                <emma:interpretation id="interp112" emma:lang="en-IN" emma:confidence="0">
                  <emma:literal>2.6ev spa-yer</emma:literal>
                </emma:interpretation>
                <emma:interpretation id="interp113" emma:lang="en-IN" emma:confidence="0">
                  <emma:literal>2-6eu spa-yer</emma:literal>
                </emma:interpretation>
                <emma:interpretation id="interp114" emma:lang="en-IN" emma:confidence="0">
                  <emma:literal>2-6ev *pia-per</emma:literal>
                </emma:interpretation>
              </emma:one-of>
            </emma:emma>
          </inkml:annotationXML>
          <inkml:trace contextRef="#ctx0" brushRef="#br0" timeOffset="61469.4495">7748 9779 22,'0'0'149,"-6"-13"0,6 13 2,-2-9-11,2 9-11,-4-10-8,4 10-9,-2-10-10,2 10-10,0 0-6,2-15-10,-2 15-8,5-13-7,-5 13-5,7-12-9,2 3-9,-1 0-2,3 2-3,-1 1-4,4 0-8,-3-1 5,2 1-4,-1 3-1,4-1-6,-1 1-5,-4 0 3,5 4 0,-3-2-4,-2 2 1,0 1-4,-3 1-1,4 3-1,-7-4-5,3 6 2,-1-4-7,-2 2 6,2 7 2,-4-1-4,-3 3 0,0 0 10,0 5-2,-6-4-12,1 6 3,-2-3 1,-4 2-1,1-2-2,2 0 2,-4 2-5,1-1 4,-4-2 1,3-2 3,-3 0-5,7-1 1,-7-2 1,2 0-2,1-1 5,3 1-1,-5-3-4,8 1-2,-3-3 3,3 2 8,-2-2-9,5-2 2,3-6-5,-9 6 3,9-6-1,-4 9 1,4-9 3,0 0 1,-3 10-1,3-10 7,0 0-5,15 6 7,-6-5 0,6-1-4,4-1-3,-2 1 4,4-3-5,2 3 9,1 0-14,-6-4-10,5 1-18,-6-2-11,-2 1-20,1-2-16,0 0-26,-1 0-17,-3-2-98,-2 0-240,3-1 107</inkml:trace>
          <inkml:trace contextRef="#ctx0" brushRef="#br0" timeOffset="61883.6819">8150 9885 22,'0'0'99,"0"0"-13,0 0-13,13 0-19,-13 0-13,0 0-18,0 0-24,14-1-27,-14 1-34,0 0-67,14-6 30</inkml:trace>
          <inkml:trace contextRef="#ctx0" brushRef="#br0" timeOffset="62047.8266">8467 9566 39,'0'0'119,"0"0"-9,0 0-1,0 0-19,0 0-8,0 0-13,-24 1-2,24-1-9,-16 10-3,4 0-8,3 0 3,-6 2-2,2 7 0,-4 0-3,3 0-4,0 3-4,-4 5-5,7 2-2,-3-4 1,5-2 0,0 2-5,-1 5-3,5-5-7,2-3 3,1 1 2,2 2-10,2-3 6,1 0-2,2-7-7,5 4 6,-5-6-4,7 0-4,0-4 3,-1 0-3,2-2 6,3-1-7,2 0 14,-1-3-15,1-3 6,0 0-2,0-4-2,-3 1 5,2-3-6,-4 0 1,2 0-2,-3-3 1,-1 0-3,-2 2 0,-3-4 22,-1 3-10,-4 2 4,-1 6-5,0-16-4,0 16 2,-6-16-3,0 10-2,-3 3 3,-2-3-5,-1 5-1,-4-2 1,-1 3-5,3 0 6,1 0-4,-3 0 2,0 3-4,4 0-9,0 0-20,2 1-14,2-1-8,8-3-14,-16 6-18,12-2-20,4-4-18,-8 9-71,8-9-209,0 0 93</inkml:trace>
          <inkml:trace contextRef="#ctx0" brushRef="#br0" timeOffset="62823.0334">8778 9618 112,'0'0'93,"0"0"-4,-20 12 4,15-7-13,5-5-22,-15 17 5,8-9-18,3 2 0,-2 2 8,-2 0-20,4-2-2,1 2-1,-2-3-5,3 0-6,2-9 1,-5 16 3,5-7-2,0-2-8,0-7 2,1 13 2,-1-13-10,0 0 10,-1 10-4,1-10 3,0 0-4,0 0 13,4 10-11,-4-10 19,0 0-10,0 0 2,0 0 5,16-5-4,-16 5-4,0 0 5,16-6-1,-16 6-3,11-6-3,-3 3 1,-8 3-10,19-10 7,-10 6-9,4-2 7,-6 2 1,8 2-5,-4-3-5,3 1 0,-2 3-7,6 0 8,-5 2-4,3-1-1,-2 5-2,0-1 1,1-3-10,-3 3 4,-1 2 2,1 1 4,-4 3-12,4-4 6,-4 5 4,-1-1-1,-2 0 7,1-2-10,-2 2 4,-4 0-1,2-1-4,1 2 5,-3-11-1,-5 18 13,1-7-17,0 0 7,-3 0-4,-4-1 1,-1 2 5,0-5 0,0 5-9,-1-3 1,-4-2 5,1-1 6,-2 4-6,3-2 5,4-3-6,0-1 0,-1 1-17,12-5-3,-20 4-16,20-4-12,-16 0-25,11 0-32,5 0-89,-18-8-210,18 8 93</inkml:trace>
          <inkml:trace contextRef="#ctx0" brushRef="#br0" timeOffset="62838.3642">8761 9660 112,'15'0'134,"-1"0"-4,-2-2-10,3 0-10,3-1-3,-2 2-12,8-4-5,1 2-16,-1 0 0,1 2-4,-3-2-15,-4 3-33,-1 0-12,-2-2-32,0 2-21,-1 0-26,-3 2-110,-3 0-193,-8-2 86</inkml:trace>
          <inkml:trace contextRef="#ctx0" brushRef="#br0" timeOffset="63477.8854">9282 9938 16,'0'0'102,"24"-6"-12,-10 3-10,2-3-4,1 0 4,-2 0-21,1-3-4,-1 2 2,-3-3-14,5-2 0,-2 1-5,-5-1 2,0-1-1,0-2-1,-5 2-7,0 1 0,-2-2 1,-2 1 0,-2 0-5,1 0 10,-5 3-7,-3 1 9,1 0-3,-1 3-14,-4 0 4,0 2-4,4 1-3,-2-3-3,10 6-10,-20 5 8,11-1-9,-2 2-1,2 3 2,-2 4-8,4-7 8,2 8 8,-3-2-6,4 3-6,1-2 8,1 2-3,2-1-2,0 1-2,2 0 7,1-2-6,4 0-2,1-2-1,-2 0 6,2 1-13,0-3 0,4 1-2,-2-4-9,2-2-16,1 0 0,-1-2-12,6-2 1,-1 0-9,-5-3-6,6-3-9,5-1-2,-9-2 1,6-1-3,-2-3 8,-1-2 0,-2 2 18,-3 1 6,-1-5 15,1-1 9,-5 0 11,1-2 17,-3 4 6,-1 1 9,-4-1 5,3 3 7,-1-2 3,-2 5 6,3-2 1,-3 12-9,0-14-10,0 14 0,0-10-2,0 10-5,0 0-5,3-10-2,-3 10-1,0 0-2,0 0 1,0 0-1,0 0-9,0 0 9,14 26-1,-11-14 5,1 3 1,1 1-2,1-3-2,1 3-3,1-1 6,-2 1-3,2-2 0,-2 2-3,0-3-8,0 2 8,0-5-2,0 3-4,2-1-5,-4-6 9,1 1-1,-2 1-3,2-1-14,-5-7 7,12 7 17,-6-4-1,-6-3 1,9 4 4,-9-4-5,18-3-3,-18 3 6,14-7-2,-6 1 0,2-4 5,-2 0 1,1-2 1,3-7-1,2 1 4,-8-1-1,2-5 7,2 3-2,-2-10 4,-4 7-10,6 2-1,0-3-8,-5 6 1,1 4-2,-4-2-6,5 6-1,-4 1-6,-1 0-10,-2 10-18,0 0-17,7-15-20,-7 15-11,0-4 13,0 4-11,0 0-14,0 0-19,0 0-83,0 0-206,-4 40 92</inkml:trace>
          <inkml:trace contextRef="#ctx0" brushRef="#br0" timeOffset="63995.1229">9560 10180 48,'0'0'104,"0"0"-9,0 0 12,0 0 0,0 0-8,0 0 0,0 0-18,0 0 4,0 0-17,23 4-2,-6-5 1,3-5-2,7 6-8,-3-3-3,12 0-5,0-4-14,-10 2 8,11-1-18,-3 1 13,-6 4-11,-5-4 4,1 1-13,-7 3-11,-2 0-14,0-1-28,-2-4-19,-3 5-29,-10 1-39,12 0-74,-12 0-212,0 0 94</inkml:trace>
          <inkml:trace contextRef="#ctx0" brushRef="#br0" timeOffset="54902.2531">5568 10503 37,'18'1'82,"-18"-1"3,0 0-10,21-4-2,-21 4-6,17-5 4,-17 5-3,22-8-7,-13 2-9,6 2 0,-2-7-7,0 7 3,-1-3-5,0 0 6,-2-1-1,-10 8 11,14-10-10,-8 2 1,-6 8-3,11-14 1,-7 6-4,-4 8 5,6-10 9,-6 10-8,0 0-2,0 0-2,-4-21-5,4 21-3,-8-14-4,8 14-1,-15-4-6,15 4-6,-15-5-3,15 5-1,-21-1-1,21 1-1,-21 2 2,21-2-11,-20 8 2,8 1 1,3-2-2,-6 3-10,3 2 5,3 2-1,-6 3 3,6-1-3,1 2 0,2 0-2,4-4-6,-4 9 13,6-10-3,4 2-8,-1 0 8,1 0 6,1-2-10,2-1 4,-4-5-14,9 4 2,4-1-14,-3-5-4,10 2-17,1-4-11,0-1-11,3-5-10,0 0-7,1-4-5,7-4-16,-2-3-8,-7 1-77,-2 1-203,-3-5 90</inkml:trace>
          <inkml:trace contextRef="#ctx0" brushRef="#br0" timeOffset="55197.5319">6069 10355 28,'3'-19'88,"0"4"0,-2-7 3,-2 10-1,1-3 12,0 15-5,-4-17-6,4 17-1,0-16-2,0 16-8,0 0-3,-2-17-9,2 17-6,0 0-3,3-11-21,-3 11 7,0 0-7,0 0-5,0 0-4,0 0-3,24 22 0,-24-22-5,11 24 4,-6-9-8,2 6-4,-2 1-2,1 0 3,-4 0-1,4 1-4,2-2-5,-1 0 4,-2-2 2,-2-3-2,3 3 0,1-2 4,-2-6 3,1 2-15,-1-6 8,-1 0-6,-1 1 4,-3-8 9,9 10 11,-6-5 12,-3-5-7,12 1 7,-12-1 0,16-4-4,-16 4 2,17-12-2,-6 0 4,5-3-4,2-4 3,-1 0-1,6-5 2,-7 3-3,-1-7-5,1-1-10,-3 6 5,-2 2-6,1 0-4,0 2-2,-7 4-9,1 5-5,-4 1-12,-2 9-17,7-16-25,-7 16-24,0 0-36,12-17-26,-12 17-34,0 0-103,0 0-300,0 0 133</inkml:trace>
          <inkml:trace contextRef="#ctx0" brushRef="#br0" timeOffset="75693.2573">7489 10146 46,'-9'6'63,"9"-6"-1,-10 6-11,10-6 2,-8 6-11,0-2 1,1 2 2,7-6 6,-12 9-5,2 0 0,-2 1-4,-1 2-1,-5 3 0,-1 2-13,-9 6 4,4 4-2,-7 1 0,-3 1 6,5-1-6,-1 1 7,-2 1-19,1-2 3,-1 5-7,4-5 7,1 2-4,2-5-1,2-1 2,7-4 1,2-2 0,2-1 0,0-4-1,4-4-5,0 3 6,4-5-9,-4-1 4,4 0-3,-1 0 9,5-6-3,-6 7 1,6-7 20,0 0-14,-5 9 6,5-9-2,0 0 3,0 0-1,0 0-4,0 0 0,0 0-5,0 0-2,0 0-1,28-31-6,-18 18 0,4-5-3,0-1-1,-2 3-6,4-2-3,0-4-8,4 5 7,4-8-13,2-1 4,-1 2-3,3 2 4,0-1-1,1-5-5,-1-1 5,1 4 1,2 2-2,1-1 2,0-2-5,-1 2 10,-1 6-2,-2-6-19,-1 1 26,-9 7 2,1 1 1,-1 0 0,-4-6-20,2 7 8,-3 2 6,-1 4 3,-3-2-4,0 2 3,-3 2 2,-6 6 4,8-9-3,-8 9 8,0 0-14,10-13 1,-10 13 2,6-6 0,-6 6-8,0 0 12,0 0-9,0 0 4,0 0-4,0 0 17,0 0-25,0 0 11,0 0 3,0 0 0,-30 22 2,18-13-9,2 3 0,-4 1 12,-2 3-4,-5 10 2,-6-1-11,3-3 2,-6 11 10,3-4 3,-2 4-4,-1 0-6,0-3-2,-3 0 2,0 4 3,-1-2-2,1 2 9,-1-5-18,1 3 11,-3-3-6,4 4 8,-1-5 2,1-3-4,4 6-5,3-6 6,-4 0-4,5 0 4,0 0 5,8-9-11,0 3-1,0 0 5,0-4 2,4-2-10,-2 3 8,6-4-3,-1-3 2,1 1 6,1-4-3,7-6 0,-9 12-5,9-12 9,-8 8-7,8-8 4,-6 6-2,6-6 4,0 0 6,0 0-10,0 0-2,0 0-10,0 0 4,0 0 6,18-26-4,-6 14-6,5-4-5,-2-2 0,7-7 1,-1-2-4,3-4 0,2-2-8,-2 4 6,1-9 6,-1 1 1,0 6-3,2-7-4,2 0 6,2 0-4,-1 0 7,-5 1-7,2-1 8,-4 5-2,0 3 9,-2 0-7,-3 1 11,-3 7-4,-4 3-1,1-3 0,-3 3 7,-1 7 0,-2 0-3,-5 12-8,7-20 12,-4 12 4,-3 8-4,1-15 5,-1 15-5,0 0-3,-1-19-3,1 19 6,0 0-4,0 0 3,-6-17 1,6 17-10,0 0 5,0 0 2,-9-10 0,9 10 5,0 0-7,0 0 6,0 0-11,0 0 7,-22 7 1,22-7-2,0 0-1,0 0 0,-17 9 6,17-9-1,0 0-7,0 0-1,-9 10-1,9-10 6,0 0-1,-7 9 9,7-9-5,0 0 1,0 0 3,0 0 0,0 0 4,0 0-6,0 0-7,25 12 3,-10-11-2,0 3 5,2-4-7,6 6 11,-1-4-8,3-2 1,-1 1 3,6-4 1,6-3-1,-8 5-8,11-5 11,2-3-8,1 0 2,-2-2-11,-5-1 10,3 2 5,-16 4 5,5-4-2,-5 2 6,-6 4 0,-4-2 9,-4 0 12,-8 6 7,12-4-4,-12 4-3,11-9-7,-11 9 3,0 0-8,6-7-2,-6 7-4,0 0 3,0 0-10,0 0 3,0 0-3,0 0 2,0 0-7,0 0 5,0 0 0,0 0-7,-37 0-22,37 0 2,-24 20 10,6-2 5,-10 7-2,9-6-14,-2 11 2,-3-3-16,1 1-16,-3 6-18,4-2-28,0-3-71,-1-2-180,10-9 81</inkml:trace>
          <inkml:trace contextRef="#ctx0" brushRef="#br0" timeOffset="53678.0489">4189 10331 112,'0'0'149,"0"0"-1,-7-7 2,7 7-8,-5-7 0,5 7-7,-4-8-1,4 8-10,0-12-12,0 12-5,0 0-8,3-19-13,1 10-9,-2-3-7,2 2-7,2 2-7,3-2-3,0 2-8,2 1-1,1-3-6,7 0-6,-6 2-2,3 2-6,2 2-3,-1 2 3,1-1-9,-5 3 2,1 3-7,-1-3-3,-4 2-2,-1 2-1,3 0-2,0 4 2,-3 2-1,-3 0 2,1 1 0,-5 5 1,-1-3-3,-3 3 0,-2 3-3,-2 1-1,-2 0 1,1-1 2,-4 4 2,-3-1-3,2-3 1,-1-1-2,1 0-12,1 1-1,-2 2 7,-1-3-3,3-1 0,2-5 2,2 2 0,-3 5-1,2-6 1,1 3 1,2-5 1,3 2-2,-5-3 0,6 5 3,0-8-2,2-7 1,2 15 2,0-7-1,6 0 0,-3-2 5,4 0-5,2-2 1,3 1 0,1 0 5,4-3 0,-2-2-4,1 0-2,6-2-8,-3-2-5,-3 3-9,0-2-4,0 1-27,-2-2-13,0 0-29,-3-4-20,0 2-35,-3-4-111,-3 0-288,1-1 128</inkml:trace>
          <inkml:trace contextRef="#ctx0" brushRef="#br0" timeOffset="54062.652">4588 10501 99,'16'3'95,"-16"-3"1,0 0-15,17 5-5,-17-5-17,0 0-30,17 0-14,-13 0-18,-4 0-32,0 0-51,0 0-92,16-10 41</inkml:trace>
          <inkml:trace contextRef="#ctx0" brushRef="#br0" timeOffset="54412.7474">5121 10134 118,'0'0'183,"0"0"-12,6-7-16,-6 7-15,0 0-12,0 0-16,0 0-14,0 0-11,0 0-7,0 0-9,0 0-7,0 0-8,0 0-2,0 0-2,-52 15-11,39-8 1,0 5-11,-3 7 0,-1-3 3,4 6-3,-5 5-6,1 0-6,6-6-3,-1 3-3,5 1 2,-4 4-1,9-3-3,-2-1 3,2-1-4,4-2-1,-1 3 2,4-4-6,2 0 6,4 0-9,0-5 3,-3-1-6,4-3 3,2-4 0,7 2 4,0-3-5,-4-3-1,1 0 4,-2-1-1,7-3-6,4-1-3,-11-4 4,-2 4-1,5-3 2,-7-1 4,-1-1-5,1 0 5,-5-1 0,-2 2 2,2-3 6,-3 0-1,-4 8-2,2-10 6,-2 10 0,0 0-3,-8-13-7,8 13 2,-16-6-1,6 3-1,-2-1 0,-2 5 0,1-1-1,-2 3-2,2 3-2,-1-2 2,-1 0 1,3 1-3,0 1-9,4 0-14,-2 3-10,2-2-15,2-2-27,-1 2-21,3 0-20,4-7-26,-5 11-112,0-7-274,5-4 121</inkml:trace>
        </inkml:traceGroup>
      </inkml:traceGroup>
      <inkml:traceGroup>
        <inkml:annotationXML>
          <emma:emma xmlns:emma="http://www.w3.org/2003/04/emma" version="1.0">
            <emma:interpretation id="{A5B0C107-1F4A-4E36-A0E1-85E332CE0BE5}" emma:medium="tactile" emma:mode="ink">
              <msink:context xmlns:msink="http://schemas.microsoft.com/ink/2010/main" type="line" rotatedBoundingBox="17548,18031 23320,17116 23486,18165 17715,19080"/>
            </emma:interpretation>
          </emma:emma>
        </inkml:annotationXML>
        <inkml:traceGroup>
          <inkml:annotationXML>
            <emma:emma xmlns:emma="http://www.w3.org/2003/04/emma" version="1.0">
              <emma:interpretation id="{32CE89C9-1133-43CF-B93C-1F48B3EE847A}" emma:medium="tactile" emma:mode="ink">
                <msink:context xmlns:msink="http://schemas.microsoft.com/ink/2010/main" type="inkWord" rotatedBoundingBox="17562,18115 17880,18064 17910,18255 17592,18305"/>
              </emma:interpretation>
              <emma:one-of disjunction-type="recognition" id="oneOf23">
                <emma:interpretation id="interp115" emma:lang="en-IN" emma:confidence="0">
                  <emma:literal>=</emma:literal>
                </emma:interpretation>
                <emma:interpretation id="interp116" emma:lang="en-IN" emma:confidence="0">
                  <emma:literal>#</emma:literal>
                </emma:interpretation>
                <emma:interpretation id="interp117" emma:lang="en-IN" emma:confidence="0">
                  <emma:literal>E</emma:literal>
                </emma:interpretation>
                <emma:interpretation id="interp118" emma:lang="en-IN" emma:confidence="0">
                  <emma:literal>z</emma:literal>
                </emma:interpretation>
                <emma:interpretation id="interp119" emma:lang="en-IN" emma:confidence="0">
                  <emma:literal>¥</emma:literal>
                </emma:interpretation>
              </emma:one-of>
            </emma:emma>
          </inkml:annotationXML>
          <inkml:trace contextRef="#ctx0" brushRef="#br0" timeOffset="55747.7881">2928 11495 74,'0'0'122,"0"0"-9,0 0-21,0 0 7,0 0-17,0 0 6,0 0-9,0 0 1,12 6-14,-12-6-7,14 0-10,-3 2 3,-11-2-12,30-2-4,-13-1-13,7 3-5,0-3-14,2 0-23,1-1-10,-2 1-30,-7 0-8,-6 1-21,4 2-65,-16 0-165,0 0 73</inkml:trace>
          <inkml:trace contextRef="#ctx0" brushRef="#br0" timeOffset="56182.7009">2976 11608 22,'8'2'123,"7"4"-12,-1-2-11,4 2-12,3 0-3,-3 0-6,-2-4-13,11 0-10,-3 0-24,-1-1-6,-2-1-29,2 0-25,0-3-26,-6 0-64,-2 2-126,2-5 56</inkml:trace>
        </inkml:traceGroup>
        <inkml:traceGroup>
          <inkml:annotationXML>
            <emma:emma xmlns:emma="http://www.w3.org/2003/04/emma" version="1.0">
              <emma:interpretation id="{B236F04A-42A1-4B9C-9634-CE431C89221B}" emma:medium="tactile" emma:mode="ink">
                <msink:context xmlns:msink="http://schemas.microsoft.com/ink/2010/main" type="inkWord" rotatedBoundingBox="19130,17781 23320,17116 23486,18165 19297,18829"/>
              </emma:interpretation>
              <emma:one-of disjunction-type="recognition" id="oneOf24">
                <emma:interpretation id="interp120" emma:lang="en-IN" emma:confidence="0">
                  <emma:literal>2-6.2vl</emma:literal>
                </emma:interpretation>
                <emma:interpretation id="interp121" emma:lang="en-IN" emma:confidence="0">
                  <emma:literal>2.6.zvl</emma:literal>
                </emma:interpretation>
                <emma:interpretation id="interp122" emma:lang="en-IN" emma:confidence="0">
                  <emma:literal>2.6.2vl</emma:literal>
                </emma:interpretation>
                <emma:interpretation id="interp123" emma:lang="en-IN" emma:confidence="0">
                  <emma:literal>2.6_2vl</emma:literal>
                </emma:interpretation>
                <emma:interpretation id="interp124" emma:lang="en-IN" emma:confidence="0">
                  <emma:literal>285euro</emma:literal>
                </emma:interpretation>
              </emma:one-of>
            </emma:emma>
          </inkml:annotationXML>
          <inkml:trace contextRef="#ctx0" brushRef="#br0" timeOffset="56567.8373">4563 11277 107,'0'0'160,"0"0"-5,0 0-17,-1-11-4,1 11-8,0 0-10,0 0-6,10-17-6,-6 11-1,6-3-15,-4 3-4,1-1 0,2-3-14,1 1-11,-1 7-8,3-5 0,0 0-6,0 7 0,5-6-7,-4 6-9,2-2-1,-1 2-3,-3 0-2,4 2-4,-4 1-7,1 0 0,0 4 0,-2 0-2,0 2-5,-1 3 0,-1 2 3,-1-3-3,-2 5 0,-1-1 1,0-1 4,-4 4-9,0 2 1,-4-3-4,-1 1 2,-3 3 1,-1-3 1,-2 4 5,-3-3 16,1 1-2,-4-3-4,-1 1 4,-1 0-4,1-3-5,0 3 2,-1-1-4,3-5 0,-1 3-3,5-4 2,0-3 0,1 1-6,4-1 0,2 0 2,5-8-2,-8 8-3,8-8 1,-4 8 0,4-8 11,0 0-11,9 12 3,-9-12 0,14 4 0,2-1-2,0-3 3,7-3 1,1 3-4,4 0-2,-4-2-7,0-3-5,2 4-2,-4 1-19,1-5-4,-4 2-23,2-3-21,-6 0-26,8 0-38,-10-3-23,2 4-109,-5 0-298,4-5 132</inkml:trace>
          <inkml:trace contextRef="#ctx0" brushRef="#br0" timeOffset="56722.7159">5076 11525 112,'0'0'152,"11"-2"-33,-11 2-10,12 0-26,-12 0-21,13-3-35,-13 3-24,13-1-34,-13 1-30,12-3-36,-12 3-103,0 0 46</inkml:trace>
          <inkml:trace contextRef="#ctx0" brushRef="#br0" timeOffset="57322.7683">5634 11170 11,'0'0'173,"0"0"-17,0 0-16,0 0-10,-8-21-18,8 21-8,0 0-12,-8-9-11,8 9-5,0 0-11,-19-3 3,19 3-14,0 0-2,-21 3-6,21-3-4,-18 9-2,9 2-1,-3 0-10,1 2 3,-5 3-3,2-1 0,2 4-5,-4 3-1,2-1-6,-2 8 0,5-6 2,4 1-6,0-2-3,2 0 1,0 0-5,5-3 3,0 3-2,4 0 7,0-6-4,0-1 3,10 3-4,0-4 1,-3-3 2,3 0-4,1-3 1,7-1 1,0 1-5,-4-3 2,7 0 2,2-7-9,-4-1 0,-2 2 2,2-3-1,0-2 3,-7 4-7,4-11 4,-7 7 1,-1-1 1,1-2-4,-3-1 5,-3 5 5,0-4 8,-3 2 10,-4 7-5,4-15 0,-4 15-3,-8-13-2,8 13-4,-16-6-4,4 4-1,-5 2-1,4 0-1,-3 1-2,0 0 3,-2 4-5,-2 0 4,0 2-5,-1 1 3,5-1-4,-4 2-6,6 0-14,3 0-11,-2 0-21,4 0-14,-2 1-28,11-10-22,-12 12-21,9-4-124,-1-2-282,4-6 124</inkml:trace>
          <inkml:trace contextRef="#ctx0" brushRef="#br0" timeOffset="57657.4044">5934 11352 51,'0'-11'202,"0"11"-14,5-10-16,2 0-14,0 4-12,2 0-10,1-3-10,0-1-10,0 5-8,2-1-10,0 0-6,1-1-8,1 1-13,2-3-7,-3 7-7,5-4-9,-2 3 0,-2 0-6,2 1-8,-16 2-2,30 3-5,-17 0-3,-2-1-4,1 4 0,0-2-2,-1 3 6,-4 2-13,1 0 2,0 3-5,-4 1 6,1-3-5,3 2-3,-5 4 0,-2-1 0,-3 1-2,0 0 1,-2 3 1,-1 2-2,-3-7 4,-2 6-6,-2-2 5,0 1-3,-4-2 6,4-1-5,0 2-2,0-8 1,3 3-2,-2-2 0,1 0-2,6-4-4,-1-1 2,0 3-3,5-9 5,-6 9 0,6-9 3,0 12-2,0-12 3,12 6-1,-12-6 2,25 0-4,-3 0 1,2-4 2,2 2 1,2-4 1,7 1-4,-8 5-9,0-5-3,-2 1-14,-2-1-11,0 4-15,-7-1-25,1 0-23,6-2-31,-7 0-40,-3 0-127,-13 4-320,19-9 142</inkml:trace>
          <inkml:trace contextRef="#ctx0" brushRef="#br0" timeOffset="58172.7171">6903 11513 29,'0'0'115,"0"0"-6,0 0 4,0 0-13,0 0-6,0 0-1,0 0-5,0 0-7,0 0-6,22-10-10,-10 5-1,2 1-11,1-2-2,4-4-5,2 2-3,2-2-6,-3-1 1,2 4-5,-4-5 0,1 0-1,-1-6-4,-6 6 7,-2-1-7,1 2 5,-4 3 8,-3-6 7,4 3 4,-5-1-9,-3 6-1,0 6-6,-7-13-5,0 6-1,7 7 0,-19-9-9,3 6-2,-1 3-2,-3 6-2,-3-2-2,0 1 8,0 2-11,5 3-2,-1 1 0,0 0-2,7 0-3,-3 1-1,7 3 2,0 2-6,0-4 6,4 3-1,2-1-3,2 3 4,2-2-4,2 3 1,4-7 3,0 3-7,6 0-7,2 0 0,3-3-7,2 1-2,-2-3-10,5-5-2,-1 1-20,1-1-14,1-4-7,3-2-22,-3-3-9,-1 0-7,1-2-18,-2-2-87,0-2-233,-3-2 104</inkml:trace>
          <inkml:trace contextRef="#ctx0" brushRef="#br0" timeOffset="58524.4429">7476 11238 80,'1'-22'109,"-2"8"0,1-2-5,0 16-5,-3-22-3,3 22-2,-2-17-11,2 17-10,0-13-7,0 13-8,0 0-13,-1-15-2,1 15-7,0 0 0,0 0-2,0 0 5,0 0 1,0 0 0,0 0-4,14 40 6,-10-25-6,5 7 1,0 0-6,-2 0 3,1 3-6,4-3 3,4 6-9,-5-4-2,1-4-2,-1 5 4,2-6-5,-5-3-3,2-4-3,-1 3 3,4-3-5,-3 0 5,0 0-6,1-3 0,-5-2 4,2-1 8,-3-1 0,3 0 10,-8-5 3,9 9 2,-9-9-2,0 0 4,18-7-8,-18 7 1,9-15-7,-3 5 5,3-3-4,3-6 2,-4 1 0,-1-5-6,5-10 1,-3 10-3,2-10 0,0 1-2,-2 0-2,-5 8 2,5-1-4,1 5 0,-4 1-3,5 0-3,-5 7 1,-1 0-4,-2 3-18,1 2-15,1 2-21,-5 5-24,0 0-31,7-16-23,-2 12-22,-5 4-143,0 0-317,0 0 142</inkml:trace>
          <inkml:trace contextRef="#ctx0" brushRef="#br0" timeOffset="68457.4842">5363 11974 67,'0'0'93,"0"0"-5,0 0-7,0 0-16,0 0 2,0 0-11,0 0-5,0 0 0,0 0-5,0 0 1,0 0-16,0 0 3,62 0-1,-35-1 3,13-3-9,1 3 8,4-5 3,1 1-3,3 3-6,2-5-1,-2 1 1,-3 3-4,-2 0-5,-8 1 1,3 2-6,-17-1-1,0-2-2,-7 6-13,-2-6-12,-2 3-6,-11 0 4,14 0-8,-14 0 4,0 0-2,0 0-3,0 0-3,0 0 0,0 0 0,0 0-2,-43 6 13,21-6-3,-2 3-1,0-3 6,-1 1-4,-4 1 6,-5-2 4,4 3 2,3 0 0,-8 1-3,6 0 3,-6-3-1,6 0 5,2 3-5,-9 2 5,9-3-4,3-1 6,6 2 0,4-2 6,-3 2-3,4-2 6,2 2-4,11-4 0,-17 1-2,17-1 9,-11 1 9,11-1 0,0 0 4,0 0 2,0 0 7,0 0 3,34 10 6,-20-10 2,11 0-16,1-2 8,1 2-1,11-2 0,-1 1-3,1-1 3,-3 2-10,1-1 4,-9 1-6,9 0-2,-7 0-4,-3-3 1,-2 2-2,1 2-1,-2-1-4,-5 1-1,-1-2-5,-4 2 8,-2-2-5,-3 4 3,-8-3-8,18-2 8,-18 2-6,12 2 6,-12-2-4,0 0 0,12-3-6,-12 3 5,0 0-1,0 0-4,10-1-1,-10 1 4,0 0-3,0 0 3,0 0-5,0 0-1,0 0-14,0 0-1,0 0-22,0 0-9,0 0-16,0 0-19,12-2-30,-12 2-91,0 0-220,0 0 98</inkml:trace>
          <inkml:trace contextRef="#ctx0" brushRef="#br0" timeOffset="66347.1582">8068 11306 62,'0'0'68,"-7"9"-4,7-9-4,0 0-1,0 0-12,-4 9-1,4-9 4,0 0-2,-1 11 2,1-11 18,0 0-15,0 0 9,0 0-5,0 0-3,0 0 1,0 0 7,0 0-11,0 0 0,31-14-6,-15 8 5,-1-2-8,5-3-6,-2-1-7,3-3 2,1-3 0,4-4-5,3 2 0,1-5-4,-6-1 0,4 2-2,-4-1-5,-6 7 1,7-10 2,-4 1 1,0-1 0,-7 6-5,0 0 12,-2 0-7,-4 0 4,4 1-3,-7 2 0,5 0-1,-8 3-2,2 2 2,-1-4-2,1 6 4,-3-3-9,2 2 0,-3 3-3,0-5 6,0 3-8,0 12 3,0-17-3,0 17 2,-4-17 1,5 9-3,-1 8-2,-1-14 4,1 14-4,-1-10 4,1 10-6,0 0-2,0 0 2,-3-14 5,3 14-5,0 0 0,0 0-2,0 0-3,0-12 8,0 12-3,0 0 1,0 0-3,0 0-1,0 0 2,0 0-2,0 0 3,0 0 0,0 0 5,0 0-13,0 0 3,0 0-2,0 0 6,0 0-1,0 0 1,0 0-3,4-9 2,-4 9-1,0 0 1,0 0-4,0 0 3,0 0 2,0 0 2,0 0-2,-1-13 2,1 13-5,0 0 1,0 0 1,0 0-13,0 0 12,0 0 11,2-12-4,-2 12 2,0 0 2,0 0-1,0 0 1,0 0-2,0 0-4,0 0 1,0 0-4,-6-9-2,6 9-4,0 0 6,-19 6-3,19-6 3,-18 7-3,6-2 4,3 0-9,-6 0 5,5 5 1,-2-3-5,-1-1 3,5-1 3,2-2-1,-4 3-2,5 2-7,5-8 3,-12 8-6,12-8 0,-5 6 7,5-6 0,-8 6-1,8-6 6,0 0-4,0 0 3,0 0-2,0 0 2,0 0 0,0 0-1,0 0 0,37-15 2,-25 2-4,11 3 3,-4-2 4,3 0-4,1-3 4,-8-3-7,2 6 5,1-4 1,-1 2 3,-5 4-5,-1 0 9,-4 4-6,-7 6 0,12-9 0,-12 9-2,11-8-4,-11 8-3,0 0 0,8-8 3,-8 8 1,0 0-8,6-1 5,-6 1 3,0 0-4,0 0-3,0 24-2,0-12 4,3 3-2,0 0 6,-3 4 4,6 3-3,2 0-2,0 0-3,4 2-18,-2-4-15,2 0-22,0 1-30,-4-2-21,0-3-139,-4-3-273,1 1 120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18.9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 7 171,'0'0'160,"0"0"-13,-4-9-21,4 9-8,0 0-18,-1-10-10,1 10-6,0 0-11,0 0-8,0 0-8,0 0-4,0 0-3,13 34-12,-7-21-3,0 6 4,4 0-9,-4 1 3,0 0-6,-1 2-4,-2 0 1,3-3-8,0-3 8,-2 0-5,1-1 0,-2-1-7,0-2 0,-1 3 2,0-6 3,2-2-4,-4-7 0,1 12-4,2-6-5,-3-6 5,2 9-5,-2-9 8,0 0-7,6 7 3,-6-7 4,0 0 7,0 0-2,0 0-1,0 0-2,0 0-7,0 0 1,0 0-2,6-32 1,-3 17 2,0 2 0,1-4-10,-3 1 5,4 0-1,1 3 0,-4-4 0,4 2 0,-1 0 0,1 1-3,0 3 2,0 4-4,-1 1-1,0 0 0,5 2-5,-10 4 3,17 0 1,-2 1 0,-2 4 2,-1 1-4,0 2 4,1 1-4,-1 4 12,-2-1-9,1 2 1,-2 0 2,2 5-3,-3-6 3,-2 2 5,3-3-10,-4 2 0,1-2-17,-2 0 9,1-2-3,-1 0 3,-1-4-1,-1 2 5,-2-8-3,6 10 6,-6-10 3,1 10-2,-1-10 2,3 8 5,-3-8-4,0 0 3,0 0-3,0 0 5,0 0-5,0 0 2,0 0-1,-12-26 0,12 26 2,0-20 5,0 5-9,2-1 6,1 1-3,2-1-2,1-4 3,3-1 1,1 5-6,0 0 0,2-2 0,2-1 5,2 3-1,1 3-6,1-2 10,2 4-6,-4 3 3,-3 3-2,1 0-2,0 0 2,0 4-1,-3 2-4,-1 1 7,0 2-7,0 2-14,-3-1 17,2 2 7,-2 7 1,-1-3-10,-1 1 10,-2-1-4,-2 1 4,-1 1 3,4-1-4,-4 2 3,1-2-8,-1 0 2,-1-2 8,1-10-9,0 18-6,-4-9 0,4 1-14,0-10-13,0 16-14,0-16-9,0 14-10,0-14-19,4 10-9,-4-10-25,7 4-80,-7-4-215,0 0 95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0.4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218 94 54,'0'0'162,"4"-10"-6,-4 10-10,2-13-8,-2 13-9,-6-11-16,6 11-8,-5-10-13,5 10-13,-12-7-1,12 7-13,-16-3-6,6 3-2,10 0-8,-22 0-5,9 4-2,0 1-8,1 2-1,1 3 0,-1 1-1,2 1-2,-1-1-3,-3 5-2,4 3 1,0-5-5,1 4-2,2-2 0,1 2-3,0-3 1,2-2-4,1 3 2,1-1-3,2-3 0,0 0-5,0-2-3,0-10 2,2 18 4,1-10-4,1-2-1,-4-6-3,7 13-1,-2-10 6,-5-3-11,14 1 1,-14-1-6,18-2-2,-6-4-6,-2 1 5,3-2-1,-1-1-3,-1-4 1,1 0-2,0-1-17,0-5 13,0 2 5,-5 4 12,2 1 0,-2 0 7,0 1-3,-3 4 0,-2-3-2,-2 9 1,10-8-2,-10 8 3,5-6-5,-5 6 0,0 0-1,0 0 5,8-8-5,-8 8 1,0 0 0,0 0 8,14 16-10,-8-7 0,0 2 1,-1-4 6,2 4 0,1 0-2,-1 1 5,1-1-3,1 0-3,-2-1 3,2-3 5,0 2-10,-1-3 4,0 0-1,1 0 4,-3-2 1,4-2-4,-2 1 3,-8-3-3,17 1 4,-17-1 0,19-8-4,-10 4 2,-2-3 4,0-2-2,-5 0-5,6-4 4,-6 1-1,3-3-2,-4-7-1,3 2 3,-4-2-5,0 6 6,0-2-1,0 6 1,2-4 2,-2 6-5,1 0 6,-1 10-4,-1-15-1,1 15-3,-2-10-4,2 10 2,0 0 2,0 0 1,0 0 1,0 0 5,0 0-6,27 19-2,-16-8 0,-2 1 2,-1 3 2,4-1-3,-5 2 3,-2-4-4,6 6 0,-3 2-4,-1-8 8,1 0 0,-1 1-1,-1 1 2,1-4 1,0 0-3,-6-4 1,3 0-3,-4-6 7,7 10-2,-3-5 5,-4-5-4,3 9 2,-3-9-5,0 0 3,5 7 5,-5-7 5,0 0-8,0 0 0,0 0-7,0 0 7,0 0-2,0 0 2,0 0-4,0 0 3,0 0-5,-8-34 2,5 27 2,3 7-2,3-18 0,-2 6-3,3-1 3,2 1 4,-5 0-7,2-2 2,5-2-3,1-6 2,0 2-7,4 0 6,-1-1 1,1 4 2,0-2-3,-3 11-3,-2-6 3,3 8-4,-6 0 1,2 0 2,-1 2 2,-6 4-4,12-5 2,-12 5-6,0 0 1,18 9 6,-13-3-2,1 0 5,-1 8-5,2-3 4,-3 2-1,0 3 1,-2 0 0,0 1 2,2-3 3,-2 1-6,-2-2 0,4 3-6,-1-4 10,2 2-4,-5-2 0,2-2 0,0-3 0,1-1 1,-3-6-7,4 14 16,-4-14-4,4 6 2,-4-6-6,0 0-2,0 0 3,0 0-4,24-16 2,-17 4-3,0 1-3,1-6 1,1-4-2,-1 1 5,-1 1-2,-2 4 8,1-1-9,-1 2 10,0-1-5,-2 6 3,0 0 3,-1 2-4,-2 7 4,4-13-4,-4 13-7,4-12 2,-4 12 2,0 0 0,4-8-2,-4 8 0,0 0-3,0 0 9,0 0 2,12 17-3,-12-17-3,6 13 5,-1-1-8,-1 2 15,2-3-10,-2 1-2,4 4 3,-2-4-3,0 4 6,0-4-1,2 0-1,-1 0 4,1 0-4,0-2-1,0-1-7,0-3 13,-1-1-6,1 1 5,-1-4-2,2 1 3,-9-3-9,24 0 7,-10-4-5,0-1 2,-2-2 1,1-3 1,-1 2-5,-3-7 1,2 3 3,2-8 1,-2 1-2,-4-2 9,1 7-9,-4-1 2,1 3 2,-1-2 9,-1 2-4,-1 2 4,0 4-5,-2 6-2,1-12 2,-1 12-2,0-12-4,0 12 0,0 0-6,5-10-3,-5 10-4,0 0 10,0 0-5,0 0 6,0 0-3,0 0 2,0 34-6,4-19 6,-2 4-6,-1 2 5,4 1-1,-3 2 1,6 0 0,-5 8-2,3 4-5,2-3 9,2-1-3,-4-8 0,2 11 3,0-3-4,2 2 10,-1-3-9,1 1 3,-4 2 0,0-8-2,2 6 3,-4-8 3,-2 1-7,2-3-6,-4 2 3,0-1 5,0-3-12,-1 1 16,-3-6-6,0 1-7,1-6 4,-3 5-5,0-2-1,-3-2 3,1-4 3,0 1-6,-3-3 7,-1-2 0,-3-3-1,2-1 0,-1-1 0,-2-4 2,2-3 0,-1-1-1,-4-6 1,3 2-4,4-6 8,0-2-9,4-11 0,1 7 0,3-10-16,5 2 0,5-4-1,5 1 3,1 3 0,4 2-2,2 1-4,0 2-1,6 2-7,2 4-11,0 1 8,4 3-18,2 0-17,-1 4-15,-10 5-34,-3 1-83,0 3-221,-3 0 98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1.3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241 191 35,'1'-12'190,"3"0"-10,-2 0-15,-2 12-15,-2-19-11,1 8-15,1 11-1,-5-17-12,-1 10-14,2 1-4,4 6-8,-9-10-8,9 10-10,-10-5-7,10 5-1,-17 5-4,5 2-1,-2 4-9,-4 4-6,-2 3-2,5 4-10,-4 5 2,4-8 1,2 3-4,-3 8-3,4-6-5,2-2-1,1 0-2,2 0-3,2-5 5,4-1-9,-3-2 0,1 0-7,3 0-4,1-2 1,-1-3 2,0-9-1,2 17 5,0-11-3,-2-6 0,7 10-2,-7-10 1,9 0 1,-9 0-4,22-7 3,-10-2-1,0-3-1,1 1 9,5-6-8,-7 5-1,2-5 3,2 0-1,-7 2-3,2 3 5,-2 2 2,2 2-4,-7 0-3,2 2 3,-5 6-4,7-8 1,-2 4 1,-5 4 0,0 0-9,11-4 5,-11 4-3,0 0-1,16 10 5,-12-6 1,1 2-1,2 0 1,1 4-3,0 1 6,3-1-1,-3-2 0,1 2 3,-1 0-4,3-3 2,-3 2-1,3-1 2,1 0 1,0-4 2,0 4-2,1-5 6,3 3-3,-5-5-2,1 3 1,5-6-1,-4 0 2,0 1-2,3-2 10,-4-6-11,2 0-4,3-5 4,-1 0 0,-1-2-2,1-3-1,-3 0 2,-2-2 2,0-1-5,-5-3-2,0-6 5,-4 7-6,2-1 3,-4 1 0,3-3 1,-6 1-1,-1 4 2,2 6-1,-1 3 0,0 2 1,1-2-2,-1 2 9,3 11-4,-1-14-1,1 14 7,0-8-16,0 8 2,0 0-2,0 0-5,0 0 8,0 0 4,0 0 0,-3 45-1,7-24 1,1 3-2,-2 9 0,8 1 3,0 1-1,-1 5 0,0-2 1,0 0 0,1 0-3,0-1 2,1 1 3,-4-1-3,3 1-1,-2-3 7,0 2-4,-2-13-3,-2 7-3,-1-7 6,-2-2 4,0 5-6,1-5 5,-1 0-4,2-4-6,-4-2-17,1-2-9,0 0-15,-1 0-20,0-5-3,2-2-15,0 3-2,-2-10-4,0 0-11,-2 12-27,2-12-100,0 0-246,0 0 109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1.9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0 307 84,'6'-14'149,"0"1"-7,1 0-15,2 0-5,-1 1-12,2 2-3,-2 2-16,3 0-10,-1 0-8,0 2 0,4 2-13,-4 0-7,1 2-7,3 2-4,-4 0-7,4 0-1,-4 0-3,2 6-8,-3-3 0,-1 0-2,2 3-3,-2 3 1,-2 1-9,0-3 2,1 5-1,-3-1-2,-4-1 4,0-10 1,-4 23-6,-2-12 9,-2 1-8,-3-1 2,2-2 3,-6-1 1,3 0 0,-3 0 4,1-1-9,0 2 6,1-4-4,-2-2 5,6 2-3,1-1 0,8-4 0,-14 3-2,14-3-4,-8 3 0,8-3 4,0 0-4,-10 1-6,10-1 5,0 0-2,0 0-2,0 0 1,20-19-2,-8 10-5,8-3 1,-7 2-1,11-2-6,5-8 0,-9 6 4,2-2-2,-1 2 6,0-5-3,-4 2-8,1-1 5,-3 1 4,-1-3-3,-2 2 1,-4-1 1,-1 4 3,0 1-1,-3-2-1,0 3 3,-3 1 3,1 0-2,-2 3 4,0 9 2,-2-17 4,2 17-1,-1-16-1,1 16 7,-3-8-10,3 8-4,0 0 5,0 0-7,-1-13 1,1 13 1,0 0-4,0 0 4,0 0 0,-2 47-7,4-25 16,2 12-5,0 0-1,1-1-2,1 5 4,-1 2 2,3-2 3,-4-1 0,7 1-3,-9-1-2,5-2-1,-4 0-3,-1-2 5,2-3-2,1-5 1,-5 2-2,0-5 0,0-1-1,0 1 1,0-1-6,0-4-8,0-3-7,-3 1-3,3-4-15,-2-1-14,2-10-8,-1 13-1,1-13 0,0 0-21,-4 6-21,4-6-7,0 0-10,0 0-107,0 0-241,-1-35 107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2.2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1 222 33,'0'-15'127,"-1"-1"-1,1 3 8,1-2-3,2-1-4,-2 2-5,0 4-6,3-6-10,1 4-11,-3 2-7,4-1-8,0-1-10,4 2-4,-2 0-3,2 1 1,4 0-17,-1 2-7,-1 1-1,3 1-3,0 1-4,5 4 0,-7-2-10,2 2-1,0 0-3,-5 2-4,0-2 1,-1 3-1,-1 0-8,3 3 4,-3-2-3,-4 2-3,-4-6 6,4 15-3,-1-5-8,-5-2 10,2-8-5,-5 16 7,-3-6-5,-1-2 3,-5 1-9,2-2 7,0 1-9,-4 0 8,0-2-6,1 0 1,-2-1-1,-1-2-2,2 0-10,2 2-5,0-3-7,1 0-16,3 0-8,10-2-27,0 0-27,-17-4-16,17 4-32,-9-7-81,9 7-250,2-16 111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2.6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36 2,'0'-13'150,"0"6"-12,0 7-9,0 0-17,0 0-12,0 0-6,4-16-6,-4 16-5,0 0-9,0 0-3,0 0-12,16 23 1,-10-8-7,2-1-10,2 4-7,2 2 3,-1 1-3,-4 0 2,4 1-7,-5-1-8,2-3-5,0 0 7,-5-2-10,1-1 9,3-3-11,-5 1 0,2-4 3,1 1-6,-4-3 4,-1-7-1,0 0 0,3 13-5,1-8 2,-4-5 12,4 8 9,-4-8 0,0 0-4,0 0-1,0 0-2,0 0-7,6-23-1,0 10-1,2 0 4,1-5-8,-2-2-3,-1-1 2,1-1 1,0 9-2,0 2-1,-2 0 0,4-1 0,-6 3-4,1 3-6,-4 6 10,11-10-6,-11 10 2,12-2-9,-12 2 0,0 0 6,19 12-4,-13-6-1,1 6-1,-2 1 3,1 2 4,-4-1-5,4 2-4,-4-1 9,2 0-1,-1 0-6,-3 1-21,3-1-5,-3-1-22,2-1-19,0 2-26,-2-5-39,0-1-116,0-9-275,-6 16 122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3.5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55 582 67,'6'-16'113,"0"-4"-18,2 0-5,2-3-15,-3 0 4,-2-2-3,-1-10-6,0 3-1,0 1 4,-3-3-13,2-2-1,-6 3-3,1 0-8,-1 0-1,-1-1 4,-5 2 9,2 8-7,0 4 0,0 4-4,-2 3-5,2-1-1,2 4-2,2 3-14,3 7 0,-5-13-9,0 8 5,5 5-10,0 0-5,0 0 9,0 0-5,-18 27-2,11-5 6,2 8-3,0 3 0,3-8 2,8 11-1,-5-4-5,0 1 3,6 2-6,0-2 3,2 0 2,5-2-5,-5-6 6,6 4-4,-6-7-2,5-3 2,-5-1-9,3 3 5,-3-8-4,2 1 3,0-6 5,-3 5-7,-3-7 6,2 0-3,0-2 0,1 0 3,-2 0-1,-6-4-2,15 1-1,-15-1 3,16-3 2,-9-3-3,2 0 3,-5-2-3,4-3-5,0-1 3,0 1 0,-2 0 3,2 0 2,-1 0 2,-2 4 3,-2-2-2,-3 9-3,5-10-1,-5 10 0,7-3-6,-7 3-2,0 0-5,0 0 0,9-6-2,-9 6 6,0 0-5,0 0 3,9 13 1,-9-13-3,10 8 0,-8-4 1,-2-4 3,9 12 1,-3-6-2,-3 0-2,2 1 6,1-1-1,-1 0-2,0 0-1,-5-6 7,14 10 0,-9-8-6,-5-2 11,14 5-5,-5-4 6,-9-1-6,15-5 0,-5 3-1,0-3-3,2-4-1,-3-3 2,3 0-7,3-6 4,-6-2-3,2-2-7,0 0-9,-3-10 13,-1-2 1,-3 4 1,-3-6-3,2 0 1,-6 2-8,-2-2 12,2 1-2,-4 13 11,2 0-3,-2 0-1,3 6 0,1 4 3,1 3-1,-1-1-5,3 10-2,-4-12-2,4 12 1,0 0 3,0 0-3,0 0-1,0 0 6,0 0-4,-5 32-1,7-7 9,-2-1-3,2 8 2,-2 2 1,0-1 3,0 3-8,1 0 9,-1-1-1,4-2 0,-1 0-2,-1-3 2,0-2-2,0-3 1,2-3-3,0 2 4,-2-2 1,-1 1-6,3-5 2,-2-5-1,-1 0-7,4-1-8,-5-3-10,2-3-2,-2-6-8,0 16-8,0-16-2,2 7-25,-2-7-14,0 0-37,0 0-121,0 0-258,0 0 115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4.0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134 60 108,'0'0'145,"0"0"-13,-3-12-15,3 12-10,0 0-13,-9-9-1,9 9-11,0 0-9,-14-3 0,14 3-5,0 0-6,-17 3-17,17-3 10,-14 6-6,8 0-2,-4 3-3,5-3-11,-3 4 2,-1 0 2,2 2-10,0 1 1,0-1-5,2 1 2,0 0-8,2 3-4,-1-1 2,4 0 4,0-1-4,1-2 1,3 0-7,2-1 2,-1 3 3,2-8 0,2 4 0,2 2-2,1-8-4,3 2 4,0 2 0,2-4 1,0-1-8,6 0 3,0-6 1,2 2 2,4-4-5,-3-4 3,8-1-3,-2-5 4,-1-1-2,1 0 4,-5-6 0,4 6 5,-10 2-1,-1-2 5,-2 0 6,-2 0 2,-6 4 2,-2-1-7,-1-1-1,0 0-3,-3 4-2,0-2-8,-4-1 5,-5 4-8,5 9 2,-10-15 0,3 4-1,-1 5-6,2 1 4,-9-1-1,15 6-7,-23 1 1,10 5 0,-5 3 0,5-3-2,-3 11 4,1-1 2,0 0-2,3 5-2,3-4-2,-2 6-3,2-2 2,6 0 2,2-1-1,-2 1 6,3-2-3,4 2-2,-1-7 6,2 2-1,2-4-2,-2 3-3,5-2 2,-2-3 2,4 1 4,-2 0-3,3-2-4,3-6-10,-8 3-7,5-3-18,-1-2-28,4-3-18,0-6-21,-1 1-33,-3-2-157,-1-3-316,-3-1 140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5.7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 0 50,'0'0'161,"0"0"-23,0 0-16,0 0-22,0 0 6,0 0-21,0 0-8,-13 4-12,13-4 4,0 10 1,0-10-6,0 22-9,0-7-7,0 3 3,4 2-6,-3 2-9,-1 0 5,0 0-5,2-1-8,2-1 4,-4 4-6,1-9-1,0 5-8,-1-1 9,3-2-9,-6-3 3,6 1-3,-3-2 0,0-3-1,0 0-3,0-10-2,1 14 0,-1-14-3,-1 11 7,1-11-6,0 0 4,1 12 3,-1-12 6,0 0-5,0 0 1,0 0-2,0 0-7,0 0 6,-4-38-5,8 21 2,-4 2-6,4-8 4,-4-3-6,3 5 8,3-4-8,-2 1 5,0 1 1,1 1 2,-1 6-2,1 4-3,1-3 1,-1 3-4,-1 5-2,1-2 2,1 3-2,-6 6-4,17-4 0,-6 8 4,2-4-3,3 6 1,2 4 0,-6 2 0,1-2 0,-1 2-3,6 5 0,-5 1 1,-1 1 5,-1 2-4,1-3-1,-4 0 2,1-2-2,-2 2 4,0-3-4,2 3-3,-2-5-3,0-1 0,-2 1-6,0-1 0,-2-2 2,1 1-1,-1-3-3,1-1 4,-4-7 0,4 10 4,-4-10-3,0 9 8,0-9-3,0 0 0,0 0-1,0 0 4,0 0-2,0 0 4,0 0-5,0 0 1,-16-22 1,12 10 0,1-3 0,3 1 4,-1-2-5,2-6 5,0 2 2,-1 0 0,2 5-4,2-6 5,2 0-3,1 3 1,5-2-2,-2 8-1,0-1 4,0 1-2,2 5-2,2-5 3,-1 4-7,0 1 8,0-1-3,2 6 1,0 1 2,1 1-4,-3 3 0,2 1 1,-2 2 0,0 3 3,-1 2-4,0 2 6,-2 1-2,0-2 1,-1 4-7,-1-6 7,-1 5-1,1 0-2,-3-2 3,-1 4 2,0-2 0,0-5-4,-4 5-4,2 0-5,-2-2-17,0 0-16,-2-1-15,0 0-18,2-12-37,-3 17-28,-1-9-84,4-8-241,-5 11 106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6.0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101 329 48,'0'0'115,"6"-5"-7,-6 5-6,5-10-6,-5 10-5,7-12-12,-2 5 2,-2-3-7,1 2-7,1-6-3,2-5-8,-3 6-7,0-3-4,0-6 0,0 3-1,-1-3-7,-2 4-1,2-4-4,-3 1 4,0 5-1,0 0 4,0 3 4,-4 0 3,4 13-7,-6-16-2,4 10 2,2 6-12,-10-9-3,10 9-3,-13 0-4,13 0 0,-19 6-8,4 0 5,2 5-3,-1 3 6,2 5-10,-2 0 0,2 0 2,4 3-5,1-2 2,0 2 0,2 1-5,1-2 4,2 0-6,5-2 4,1 4 1,3-5-2,0-3 0,2 1-2,-1-4 0,8 4 5,1-4-6,1 1-6,3-4-21,2-2-19,4-6-26,0-1-31,1-1-39,-1-2-91,-1-1-252,1-2 113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2:42.3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76AF513-803B-4BF8-AE0E-4B2089A9174D}" emma:medium="tactile" emma:mode="ink">
          <msink:context xmlns:msink="http://schemas.microsoft.com/ink/2010/main" type="inkDrawing" rotatedBoundingBox="391,13335 2169,13420 2168,13440 391,13354" semanticType="underline" shapeName="Other">
            <msink:sourceLink direction="with" ref="{8A2AABD8-2551-474E-9218-4E264DF356BB}"/>
          </msink:context>
        </emma:interpretation>
      </emma:emma>
    </inkml:annotationXML>
    <inkml:trace contextRef="#ctx0" brushRef="#br0">31 6 56,'0'0'84,"-10"-2"-2,10 2-3,0 0-3,-10-4-3,10 4-11,0 0-5,0 0-10,0 0 2,-12-1-5,12 1-9,0 0 5,0 0-7,0 0-4,0 0-1,0 0-6,0 0-3,0 0-1,0 0 0,0 0-5,0 0 0,0 0 1,0 0-11,0 0 3,0 0 2,0 0 1,0 0-8,0 0 7,0 0-4,0 0 3,0 0 0,0 0 3,0 0 1,0 0-9,0 0 14,0 0-2,0 0-3,29 12-1,-22-11-4,-7-1 4,17 4-10,-6-3 6,2-1 6,1 0-4,3 3-8,1-3 4,4 2 6,3 0 2,0-4-8,5 4 5,-6 0-6,2-1 0,1 0-3,1 1 7,2-2-10,-3 3 9,0-2-6,-2 1 0,2-2-4,0 3 5,1 0-5,-1-3 8,1 2-1,0 2 1,9-4-1,-11 0-3,11 2-1,-10-1 8,12 2-4,-1-3-4,-2 2 2,-8-1 1,9 0 5,0-1-3,-1 0-7,3 0 7,-12 0-5,9 3 2,-8-2 1,1-1 6,-3 0-5,1 2 13,-2 0-12,-1 0 5,0-2 2,-1 2 3,0-2-9,-6 2 1,5-2 1,-6 2 0,1-2 3,-2 4-4,2-3 1,0-1 4,-1 0-11,-3 1 1,0 2 3,2-2-1,-1 0-1,-4 0-4,5 2 2,0-2 14,0 1-12,-2 0 2,3-2-1,-3 0 2,2 2-1,-1-3 0,2 2-6,-2-1-20,4-1-15,-5 2-7,2-2-14,0 1-22,2 0-30,-5-1-67,-1-3-192,1 3 85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6.7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267 394 21,'-1'-15'173,"-3"7"-19,4 8-8,-8-12-12,3 6-9,-6 1-11,4 0-6,-5 1-5,1 0-14,11 4-6,-24-3-3,12 1-5,-1 0-3,-1 4-7,2-1-5,-2 5-9,0-1-6,1 1-1,-2 3-7,6 3-5,-3-2 1,2 5-7,0-3-2,-3 7-4,7-5 1,-1 4-9,2 1 2,2-5-4,3 0-1,-3 1 1,3 0 0,4-1-3,0-2-1,0-1-3,4 2-1,-4-5-2,5-1-2,-3-1 2,2 0 1,2-4 0,-10-2-3,18-4-4,-4 0 3,-1-5-5,2-1 5,4-6-3,-2-3-3,6-6-3,-3-3-2,-1 0-8,4-7 1,-5 1-2,-2-4 1,-4 5-2,-1-7 4,-3 6 3,-1-4 1,-3 4 4,-4 3-4,-4 6 4,1 3 2,-6 0 7,4 3 8,-2 4-1,0 3 7,-1 1-7,3 2-4,-1 3-1,0 2 1,-4-2 1,10 6 2,-13-3-5,13 3 2,-14 7 0,9-1-8,0 3 11,-1 6 2,2-1-9,3 4 5,-2 8 5,6-1 0,-2-1-1,7 13 2,0-5 3,-1 0-1,4 2-4,0-2 4,1 0-4,-4-11 2,2 1 3,2 3-7,-1-3 3,-1 0-3,0-3 2,0-3-1,-1-1 1,-1-1-3,-1-3 7,1-2-9,-1 1 3,2-4-1,-2 0 1,-5-1 2,-2-5-4,15 5 2,-4-5 2,-11 0-1,16-7 4,-4 0-4,-1-1 1,-2-2 0,-1 0 9,4 1-7,-2-6-3,3 0-1,0-4 5,-2 3-2,0 1-9,-2 3 3,1 1 3,0 0-2,-3 3-2,-2-1-3,1 3-2,-6 6 3,13-5-7,-13 5 4,15 0-1,-15 0 6,16 8-2,-7 2-1,-2-4-3,0 4 7,1 4 0,-3-4-5,2 4 5,-2-2-6,2 0 6,-2 0-1,-1 1 2,-1-1-4,2 0-3,-2 4-19,0-6-9,-2 0-16,2-1-9,-3-9-17,0 10-15,0-10-11,0 0-31,0 0-88,-6 12-240,6-12 107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6.9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95,'0'0'130,"0"0"-28,0 0-13,0 0-16,0 0-16,0 0-24,23 19-22,-18-13-27,0 0-32,2 7-40,-2-2-95,3-2 42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7.8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110 371 64,'0'0'169,"5"-12"-5,-5 12-9,4-13-13,-3 7-3,-1 6-11,0 0-10,0-13-8,0 13-12,0 0-6,-6-13-9,6 13-11,0 0-5,-11-3-10,11 3-6,0 0-3,-17 1-6,17-1-9,-15 10 1,6-1-3,-1 3-6,1 0-5,1 0 3,0 2-6,0 4 3,2 4-5,0 0-3,2-1 0,1-1 2,2 1-8,3 0 3,0-7-2,6 7 1,-2-5-4,4 4 2,0-8 1,6 3-1,3-2-4,-5-7 3,12 3-2,-5-2-1,1-5-8,4 0-4,1-3-5,-1-3 2,9-3-4,1-5 0,-5-2 2,5 1-2,-2-2 3,-6-5 2,-6 5 1,0-1 1,0 0 1,-9-3 0,3 2 6,-4-1 2,-5 4-1,1-1 2,-1 4 11,-3 1 1,0-2 3,-3 1-5,-1 11 0,0-16-1,0 16 0,-1-10 1,1 10 0,-10-10-4,10 10 1,-12-2-1,12 2-2,0 0 4,-24 8-9,16-4 5,-2 5-4,-1 0-1,1 4 3,1 0 1,-4 3-1,3-1 1,-2 1-5,1 3 6,5-1-5,0-5 2,1 1 7,-2 3-8,6-5-2,-3 2 0,1-2-1,2-2 4,1-1-2,0-9 1,1 17-1,2-13-1,-3-4-8,0 10 3,0-10-7,8 6 2,-8-6-5,0 0-2,0 0-5,24-12 3,-17 5-4,0 1-2,3-3 2,-2-3 3,-1 0-3,2-1 11,-3 3-8,0 1 7,-3 0 3,1 2 2,-4 7-2,6-11 2,-6 11-3,2-10 0,-2 10-1,0 0 2,0 0-2,0 0 3,0 0 3,0 0 1,15 18-1,-12-9 0,-3-9 2,6 16-1,-2-9 7,0 5 2,3-1 0,0-1-4,-2-3 2,3 5 8,-2-5-7,4 2 4,-3-4 0,1 2 6,1-3-5,3-1 2,-5 0-2,5 0 2,-1-1-2,2-7 1,-2 2 1,2-3-4,-2-2 0,3-1 2,3-6-1,-1 0-2,-2-3-4,-1-3 7,4-8-6,1 1 4,-8-2-3,3-4 0,-3-1-4,-2 0 8,-2 4-1,-4-5-1,0-1-1,-4 3 3,-2 0 2,-2 1 2,-4 7-4,2 4 2,-1-2 0,-1 2-4,0 5 2,0 4 2,2 0-5,2 4 2,0 3-3,1-1-4,5 7 3,-8-6 1,8 6-4,0 0-5,-15 19 6,14-3 1,-5 4 2,5 4 1,1 8-3,0 1 1,7 4 4,-7-3 1,5-1-1,2 2 1,0 0 1,-1 0 4,1-2-7,-2-3 2,-1-4 2,4-2 1,-2 0-5,-1-4 3,2 2-2,-3-8 3,1 0-2,1 1 1,-2-3-1,1 0 1,3-2-3,-1 2 3,-2-6-11,-2 1-9,2 0-12,0-1-18,-5-6-22,11 6-12,-4-4-36,-7-2-144,0 0-280,0 0 124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29.9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337 394 33,'5'-9'178,"-2"0"-9,-3 9-9,2-16-8,-2 10-7,3-3-13,-3 9-6,-3-14-10,3 14-3,-5-13-16,0 5-9,-2 5-9,7 3-9,-17-7-2,3 5-10,-2 1-4,1 2-9,-3 8-5,-4-4-1,-3 3-7,-5 10-3,6-2-3,1-1-5,-5 5 2,9-2-2,2 2-5,-3 4 1,4-4-3,6-2 10,1 1-5,4-3-2,2-1-4,3 0-1,3 1-3,-1-2-2,1 1-2,2-3-4,5-2-6,-1-2 2,3 0-6,4-2-1,3-2 4,4-3-2,2-2-2,-1-4 0,2-4-4,9-3 3,-6-3-1,3-2 7,-3-2-6,0-7 2,-5 0 1,-1-2-4,-2-1 4,-3-3-5,-5 4 1,2-6-2,-6-2 0,-1 3 5,-5 1 1,-2 0 1,-1-1-1,-6 0 3,-1 12-3,-4-10 1,1 9-1,0 3 6,1 0-2,-1 7 11,2 2 4,3 0 0,2 4-8,3 6-1,-6-12-1,6 12-3,-8-6 1,8 6 3,0 0 1,0 0-8,0 0 5,8 44-3,-7-20 2,2 2-2,2 8 3,0 1 0,-2 3-1,1 2 3,1-3-2,-2-1 0,0 4 3,2-9-5,-1 6 3,-1-11-3,2-3 2,-2 2 2,1-4-1,1-2-3,1-1 1,-1-5-3,-1 0 2,1-3-4,1-1-5,0-3 4,2-2-5,-8-4-8,15 4-2,-15-4-4,18-5 1,-6-4 0,5 1-1,-5-2-1,6-7 2,-1 5-10,-4-10 12,4 6-7,-3 0 7,2 0 2,0 0 3,-5 7-1,1-3 1,-1 2-2,-2 2 9,-3 3-2,0 2-1,2-3 0,-8 6 1,18-2-1,-18 2 6,17 2-4,-17-2 7,10 3-1,-2 0 1,-3 4-4,2-4 4,-7-3-4,10 15 9,-3-5-4,0-3 3,-2 4-1,1-1 1,2 0 1,-4 0-1,-2-1 15,4 0-17,-2-1-1,4 0 8,0 1-6,-1-2 0,-2-2 1,2 1 6,1-2-4,1-1-1,2 0 5,-2-3-2,-9 0 0,23-5 2,-11 0-4,0-2 2,4-1 1,0-5-1,2 1-5,-2-7 7,0 1-3,0-4 2,-1 2-3,-1-1 6,1-1 5,-5 0 8,3-2-4,-9 8 11,1 3-8,-2-1 6,0-1-3,-3 2 1,0 4-10,0 9 3,-8-15-1,2 11-5,-3-1-3,9 5 1,-20 0-3,2 3 0,6 0 3,-5 6-2,-1 3-4,-2 0 1,6-2-1,-4 8 3,6-1-8,0-6 12,4 7 4,-1 3-10,1 1-5,1 0 4,1-2 2,1-1-3,5-1-1,0-4 1,0 0-5,3-2 5,2 1-1,-2 0 1,0-7-1,6 3 2,-6-2-5,2-1 8,2-3-3,-7-3-6,17 2-1,-5-4 2,-1-3-9,4-1-3,-1-3 4,1 2-5,3-7-1,-4-2 3,4 1 2,-6 0 4,-2-5-2,0 1 1,-2 4 2,-4 2 2,1-3 4,1 7 11,-4 2 7,1-1-8,1 1-2,-4 7 0,0 0-5,3-15-1,-3 15-1,0 0-1,2-7-5,-2 7 0,0 0 6,0 0 3,0 0-3,12 19 3,-6-7-3,-1 1-2,-1-1-1,2 1 5,-1 2-4,2 1 1,-2-4 3,2 2-2,1 0 1,0 0 4,1-4-4,1 0 2,0 0-4,2 0 3,-1-3 0,1-1-2,3 0 1,0-2 0,-1-3-3,1-2 3,3-4-2,-1 1 0,6-6-6,0-1 11,9-6-3,-3-2-3,1-3-4,-1-1 8,-11 5-1,4-8 0,2-1-3,-1 2 1,-11 9 5,2-2 6,-2 4 11,-6 2 7,0-1 3,-1 7-2,-5 6 0,3-13-3,-3 4-4,0 9 0,-3-15-8,3 15 2,-5-8-2,-2 3-3,7 5 0,-15 0-4,15 0-1,-17 7 0,9-1-5,-4 2 1,-2 2 1,5 2 2,-6 7-4,3-2 2,2 1-3,0 2 2,2-1 6,1-5-3,2 2-6,0 0-2,5-1-3,-4-2-2,1-2-4,3 3 1,0-7-4,0-7 3,0 17 0,0-17-7,4 11-5,-1-8 0,-3-3-3,10 9 0,-10-9-3,15 0 0,-15 0 0,18-9 3,-6 3-9,0 2 10,1-8 1,-1 6 1,0-4-7,3 0 11,-2 1 1,-1 0 2,-5 3 2,1 2 1,2 0-2,-10 4 2,10-5 2,-10 5-2,12 0 3,-12 0 3,0 0-4,12 10 7,-12-10-5,0 12 7,3-2-3,-3 2-4,0 1 5,0 3-1,0 5 2,5-2 7,-2 3-6,1 3 3,-1 0 2,5 9-2,-8 1 5,4 0-3,-4-4 1,-1 3 1,1-8 1,-6 8 2,6-2-1,-2-6 3,-1-3 0,0 3 1,-1-2-8,4-2 4,0 0-3,0-2-1,-3-3 6,1 3-2,2-6 0,-6 0-1,6-4 3,-6 4 2,6-6 3,-6 1 2,1 0 1,-2-1 6,-1-2-6,2 0 2,-2-1 0,-2-4 7,-3 3-6,-2-3 5,3-2 9,0 0 0,-3-2 7,2 3-1,-2-7 2,0 2 0,1-5-2,1 3-5,0-2 4,4 0-8,-6-10-5,6 1 0,0-2-7,4-3-5,5-1-5,0-10-10,5-4-3,8-3-8,1-3-5,9-15-2,9 3-4,0 0-12,-2 3-4,-5 12-8,-1 2-6,-1 0-6,3 1-17,-5 3-26,-3 7-28,-5 8-115,-6-5-265,1 3 117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1.6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 81 117,'-10'-6'154,"10"6"2,-5-7-15,5 7-6,0 0-10,-8-7-13,8 7-6,0 0-8,0 0-12,-7-5-8,7 5-10,0 0-11,0 0-8,0 0-4,0 0-2,0 0-3,0 0-12,0 0-1,0 0 0,0 0-7,30 9 0,-22 0-7,-4-2 3,4 3 5,-3 5-6,-1-3-5,2 2-1,-4 4 4,2-6-4,-1 4-2,0-3 0,-3 4-10,2-4 0,-2 1-2,0-2-4,3-2 6,-3-10-1,0 18-4,0-18 1,3 9 0,-3-9 5,0 0-2,-3 13 1,3-13 11,0 0-4,0 0-4,0 0 9,0 0-6,0 0-1,0 0 2,0 0-5,0 0 5,-3-46-6,9 30-1,-6 1 6,9-8-1,-6 1-4,6 0 4,-1 0-5,-2 0 6,3 3-3,-1-2 3,-1 10 5,1-1-9,-2 2 2,0 4 1,-1-1-14,-5 7 11,10-12-3,-10 12 5,12-2-8,-12 2 5,0 0-6,17 12 5,-9-6-2,-3 4-3,2 0 2,-2 5 8,-2 1-6,1-3 1,2 3 3,-1-1-5,2 3 3,-2-2-3,0-1 3,1-2 1,-2 0-2,4 0 5,-3-2-17,-1 0 20,1-2 0,2-3-7,-1 1-3,-1-1-4,2-3-5,1 3-5,-8-6-2,12 3-4,-12-3-9,20-5 3,-8 1-8,-1-5 6,1 2-2,2-5 9,-2-1-1,2 2 7,-2-6-3,0 6 20,-3-10-10,2 3 0,-2-1 5,-3 0 17,2-2 5,-5 7 9,1 1 6,1 1 6,-5-1 2,5 7 2,-2 0-1,-3 6-8,0 0-3,4-12-6,-4 12-4,0-9 0,0 9-1,0 0-5,0 0-5,0 0 3,0 0-1,0 0 1,0 37-3,0-25 2,0 6-3,0-1 1,0-3 0,0 1 1,3 0-2,-3 1 1,2 0-5,4 0 0,-4-3 3,2 2-2,4-2-1,-1 2 6,1-2-3,-1-3-3,1-2 2,1 4-2,-3-8-2,6 5 2,-4-4-1,-1-4 11,-7-1-6,17 0 0,0-5-2,-5 0 1,2-2-5,-2-3 4,-1 3-3,1-4 1,0-1 2,-6-3-6,3 2 4,-1-8-2,-6 1 1,1 2 4,-3-4 0,0 6 5,0 0-2,-4 4 3,-3-3-6,2 5 0,-2-2 0,-1 2 1,-4 3-3,1 1-1,-1 3-3,-3 0 2,1 3 2,-4 0-4,4 3-4,-1-3 1,-3 3-8,1 0 0,2 3-7,5-2-13,-5 2-16,5-3-15,2-2-15,8-1-38,-12 9-32,4-6-79,4 3-246,4-6 110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2.5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209 37 107,'-1'-12'168,"1"12"-16,0 0-18,-4-15-13,4 15-11,-8-3-7,8 3-9,-10-4-12,10 4-5,-12-5-4,12 5-17,0 0-2,-19 1-2,19-1-1,-13 5-12,5-2-6,8-3-2,-15 6-1,10 0-4,-3 3 0,-2-3-5,2 3-2,-1-1 5,2 3-5,-3-2-5,0 2 1,5-2-7,-5 0 4,2 1-1,4 0-1,-1-1-5,-3 0 3,5 0-3,3-9 1,-5 16 3,1-10-7,4-6-2,0 0 3,0 13-3,0-13 2,8 10 2,-8-10 1,9 6 1,-1-6-4,-8 0 0,22 3-1,-10-3-3,1 2 4,-1-2-1,3 0-2,0 4 2,-3-3-1,0 3 0,-1-3 0,-1 0 0,-3 2 0,-7-3 1,18 3-2,-10-2 3,-2 7-4,-6-8 2,6 10 5,-6-10-5,5 4 1,-5-4-4,1 10 3,-1-10 1,-1 14 2,1-14 2,-8 10-1,3-6-9,-2 2 9,-4-1-5,4 1 7,-3-3-1,0 3-1,-2-2-5,-1 1 2,-2 0-2,3-1-3,-3 1-5,3-4-6,4 1-5,8-2-1,-17 1-27,17-1-11,-12-1-16,12 1-19,-10-7-18,10 7-122,-8-6-254,8 6 112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3.2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0 748 61,'5'-5'110,"3"-1"-6,0 1-3,-1-3-16,4-1 2,-2-1-2,0-2-21,4 0 0,1-7 0,1 0-8,-4 0-7,2-6-2,2-4-4,-3-1-6,0-3 11,0 0-16,-3 4 3,-2 4-1,0-9-2,-3 8 5,-3-7-9,-1 1 4,-1 6-3,-6-6 7,2 9-4,-7-3 7,5 2-6,-4 1 3,2 1-5,-3 0-6,-2 2 3,2 2-5,6 6-9,-5-2 21,6 3-5,-1 5-4,2 0-5,4 6 6,-5-10-6,5 10-7,0 0-1,0 0 0,0 0-4,0 0 1,5 43 2,3-21-2,3 9-2,0 4-4,2 3 2,1-1-1,2-1-3,-4-1 2,0 5 0,-2-7 0,4 5 0,-3-5 2,1 0 1,0 1-5,-4-10-1,-2 0 4,1 1-4,0-3 5,1 0-3,1-2-1,-1-7-1,-1 2 2,1-3 0,-1 1-7,2-7 4,-1 3 4,0-3-3,-1-3 4,5-1-1,-1-4-1,-11 2 3,25-6-6,-10 0-1,0-2 7,-3 0-2,7-7-1,-1-1-2,-2 0 2,-2-1 1,7 2-2,-7-3 1,-2 2 0,5 1 0,-3 3-2,-5 1 2,-1 5 4,-4 0-6,3 0 2,-7 6-4,8-11-2,-3 6 0,-5 5 3,7-4-6,-7 4 3,0 0-5,8-5 0,-8 5 5,0 0-2,0 0 1,0 0 4,12 12 1,-12-12-4,7 13 0,-5-6 6,0-1 2,-2-6-4,5 16-3,-1-7-1,-1-3 4,1 4-4,0 1-15,-2-4-7,2 3-16,2-2-13,-4 0-19,2-2-24,-4-6-25,6 12-141,-3-7-282,-3-5 124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3.6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130 60 195,'0'0'179,"0"0"-11,-4-13-19,4 13-11,0 0-14,-13-5-4,13 5-13,-11-3-5,11 3-5,-19 3-9,10 0-9,9-3-9,-17 8-5,9-1-5,-2 5-5,3-3-6,1 4-5,-2-3-5,1 4-4,4-2-4,2 3-4,-3-2-3,1-1 0,5 0-4,-1 4-3,3-4 2,3 1 1,-3-3-6,4 2 2,5-2-4,-2-2-6,-2-2 2,6 2-6,0-2-1,-3 0-4,5-4-5,-5 0-3,3 0 0,-2-2-4,1-2-2,-1 2-2,-3-4 3,3-2-4,-1 2 8,0-4-1,0 0 0,0-2 2,0-2 4,2-5 1,-1-3 1,2 4 0,-2-2 0,3 2 5,-4-5 4,3-1 3,0 5-3,2-2 4,-2 4 8,3 0 5,-1 0-5,-1 5 2,-1 4-3,1-1-1,-3 3-5,5 2 2,-5-1-6,3 8 1,0-1-5,-2-1 2,-1 3 0,1 3 1,-5 2 3,2 0-2,-3 2 2,-3-1 1,-1 1-5,0 2 3,-5-4-1,2 4-8,-5 1 0,4-3-2,-5 2-5,-1-3-14,-3 1-11,0-4-16,-6 0-17,3-2-26,-6-1-29,1-1-26,-9 0-126,1-1-298,-5-3 133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3.8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0 120 56,'0'0'142,"0"0"-11,0 0-14,0 0-11,27-18-11,-11 11-10,8-3-12,2 0-15,7-3-31,-1-1-31,-6 5-54,6-6-80,-9 3-150,-6 0 66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4.0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1 149,'0'0'157,"12"0"-16,-12 0-16,12-3-15,-12 3-10,12-1-11,-12 1-10,13 4-24,-13-4-28,18 0-36,-7 0-41,-5 1-113,-6-1-175,15 1 78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2:44.4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665024C-3FE6-4D27-AA99-135AA6454409}" emma:medium="tactile" emma:mode="ink">
          <msink:context xmlns:msink="http://schemas.microsoft.com/ink/2010/main" type="inkDrawing" rotatedBoundingBox="7563,13393 8945,13347 8946,13377 7564,13422" semanticType="underline" shapeName="Other">
            <msink:sourceLink direction="with" ref="{95437BD4-E287-4B8B-8700-1C586F47F65A}"/>
          </msink:context>
        </emma:interpretation>
      </emma:emma>
    </inkml:annotationXML>
    <inkml:trace contextRef="#ctx0" brushRef="#br0">0 43 14,'12'4'92,"-12"-4"-5,12 1-5,0-1-8,2 2 3,0-2-11,1 0 2,5 2-8,4-2-8,2 0 2,-2 0-3,13 1-3,1-1-2,1 0-6,-2-1 3,1 2-10,-11-2 3,13 1-1,-5-2 8,2 2-5,-2-2-6,1 2-5,-1 0 9,-4-1-6,-4 1 1,0 0 0,1-3-3,1 6-2,-2-3 5,1-3-9,2 2 4,-4 1-7,9-1 2,-7-1 1,-3 0 2,1 0 2,0 2-5,-1-2 3,-1-1-7,-1 0 1,4 3-1,-10-6-1,6 6 6,1-3-6,-1 0 4,-5 3-7,-4-2-2,4 1 0,2 0 5,-5-1-5,2 2-1,-5 0 2,3 0-3,-15 0 0,17 0-2,-9-2 2,-8 2-1,12-1-5,-12 1 1,0 0 3,14 1 0,-14-1-5,0 0 4,9 0-6,-9 0-11,0 0-6,0 0-8,0 0-15,0 0-12,0 0-9,0 0-10,0 0-37,7-8-144,-7 8-273,0 0 120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4.2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47 0 60,'10'3'193,"0"4"-22,-2-2-16,0-1-16,3 5-13,0 1-16,-4-2-9,-2 4-8,-1 1-8,-3 0-9,-1 3-25,-6 0-29,-6 2-44,0-1-41,-9 1-63,-5 4-70,4-5-211,-1-3 94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7.0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 50 16,'0'0'148,"-4"-12"-8,4 12-3,-2-11-2,2 11-15,-4-7-4,4 7-9,0 0-5,-5-13-13,5 13-4,0 0-8,-1-8-9,1 8-8,0 0-10,0 0-5,0 0-4,0 0-7,0 0-5,0 0 0,0 0-4,0 0 0,0 0-5,0 0-1,0 0 3,0 0-7,-2 39-3,0-26 0,4 3 0,0 1-6,-2 3 5,1 0-3,3 4 1,-1-2-5,1 1 3,-3-4-3,2 3 5,2-1-5,-4 1 2,1-7-3,2-2 1,-2 0 0,1 3-2,0-3 0,-2-4 3,2 0 4,-3-9-9,3 12 2,-3-12 3,5 10-7,-5-10-3,4 9 4,-4-9 4,0 0-3,0 0 0,0 0 0,0 0 0,0 0 1,0 0 1,9-28-2,-6 16 0,-2-4 0,1-6 2,2 1-4,-3 1 5,4-2-4,-1 0 2,-1 1-2,4-1 4,-2 6-2,1 0 1,-1 3-3,0-2-1,-2 9 2,2-7-3,1 6-1,-1 1 3,0 0-13,-5 6 3,12-8 0,-12 8 2,14-1 0,-14 1-2,16 6 3,-8-1 0,1 1-2,-1 6 6,2 0-1,-2 0 2,4 7 2,-5-6-5,3 7 0,-4-6 1,0 1 2,1 1 2,-2-3 2,2 2-2,-3-5-5,3 0 5,-2 4-2,-2-7-1,1 1-8,0 1 0,-4-9 1,5 13 3,-5-13-4,4 9 6,-4-9 11,3 6 8,-3-6-3,0 0 0,0 0-3,0 0 2,0 0-3,0 0 6,0 0-3,0-42-5,5 29-2,-2-6 3,2-2-9,1-2 8,2 0-4,1 0 1,-1-2-4,3 3 3,-4 4 0,2 4 17,-1 2-18,-1-2-3,-1 6 6,5-1-6,-4 3-3,-2 0 7,-5 6-4,16-5-1,-8 5 2,-8 0-2,18 7-3,-11 0 4,3 2 0,-3 2-3,2 4 7,-2 0-4,-2 1 3,-1 4-3,4 0-1,-2-5 3,-2 8-2,1-1 2,2 0 4,-2-1 2,2-2-3,1-4-8,-4-1-18,4 0-8,0-3-9,3 1-6,0-5-16,1 0-14,0-2-17,2-4-30,1 1-77,0-2-218,2-2 96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9.2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193 106 112,'0'0'168,"-3"-10"-4,3 10-8,-5-12-16,1 5-16,4 7-12,-9-7-9,9 7-11,-12-9-10,5 3-3,7 6-7,-14 0-14,14 0-4,-16-3-3,16 3-11,-16 3-2,7 0-10,0 0 0,0 1-1,0 6-6,0 1 2,-2 0-7,4 0 3,-2 1-1,2 2-5,-1 8 1,0-6-6,4-1 1,-1-2-1,2 2-2,2 2 3,2-1-1,2-4-6,-2 0 5,-1 3-3,4-9-2,-3 4 0,2-1 0,-3-9 7,8 15-6,-5-8 0,-3-7 0,9 4 0,-9-4 2,12 3-1,-12-3 3,15-5-4,-15 5 3,17-14-4,-7 8 4,-2-7 0,1 0 0,-2 1-1,0-3-2,-1 0 5,0-1-5,-1 5 1,-2-5 2,2 4 4,-1 2 1,-3-2 2,-1 12 0,5-15 1,-4 9-1,-1 6-9,0 0 1,1-10-6,-1 10-1,0 0-3,6-6 5,-6 6-6,0 0 2,0 0 2,12 19 0,-7-12 0,2 4 1,-2 1 2,2 8-1,2-1-1,0 2 5,0-7-6,0 4 4,3 0-3,-1-2 1,1 2 1,-2-9 2,4 6-2,-3-2 1,-3-1-1,2-2 3,-3-2-8,0-2 5,1-2-5,-1 2 0,-7-6 2,17 0-3,-8 0 1,3-7 4,3-2-6,-3 0-1,0-3-1,3-7 0,1-1-7,3-8 1,-6-3-2,1-1 2,-2-1 8,-4 1-2,-7 10-4,4 0 3,0 0 7,-5 7 2,1 2 0,0 0 0,-2 6-3,1 7 1,-1-12-1,1 12 3,-6-12-3,6 12-1,-12-1-1,12 1-1,-16 4 0,16-4 0,-13 9 1,6-2 1,-2 2 0,3-2-1,2 0 0,1 4 2,3 0-1,-1-2 1,0 2 0,1-11 7,0 14-4,1-5-1,-1-9 0,4 13 2,-4-13-5,7 10 5,-2-6 1,-5-4-1,12 3 5,-4-2 0,-8-1 1,16-1 3,-16 1-2,25-5 0,-13 1 2,0-2 0,1 3 1,3 0-1,-4-3 1,-1 4-6,-2 2 1,2-1-1,-3-2-2,-8 3-1,16-2-1,-16 2 0,14 0-4,-14 0 6,16 5-5,-11-2 3,0 3 0,-2 0-5,2 3 3,2 3 3,-2-2 2,-1 2-2,-1 2-4,3-2 2,-4-2-3,1 4 3,1 0-2,-1-2 5,2 3-8,-1-2 7,-1-1-1,2 1 0,0-3-6,1 0-2,-4-1-2,2 0-1,3-5 2,0 2-2,1 0 2,-8-6 3,13 3-2,-13-3 9,18 0-8,-18 0 6,18-6-3,-5-3 4,-7 0 0,6-2-3,-1-1 0,-3-3-1,1 2-3,-1-6 6,-2 3-3,3-2 0,-5 3 3,2-1 2,-1 0-4,0 0 7,-1 3 1,2 0 0,-2 1 0,-2 6 8,1-3-3,-3 9 1,5-15-4,-5 15-1,6-7-3,-6 7-4,1-7 6,-1 7-5,0 0-1,0 0-1,0 0 1,15 14-3,-15-14 0,7 15 3,-6-6 2,3 3 0,-1-2-5,1 5 3,-3-8 2,3 7-2,-3-3-1,3 1-5,-2-2 4,0 0 3,2 2-1,0-3-3,0-3 5,2 3-2,-6-9 5,9 13-1,-6-10-5,-3-3 6,9 9 0,-9-9-3,8 3-2,-8-3 1,0 0 4,11 2-4,-11-2 2,0 0 2,13-1-4,-13 1 3,0 0-2,11-4-3,-11 4 2,7-5 6,-7 5-5,0 0-4,9-4 5,-9 4-2,0 0 1,0 0 0,0 0-4,0 0 2,0 0 1,8-3 3,-8 3-5,0 0 2,0 0 7,0 0-5,0 0 0,0 0-3,0 0 1,0 0-2,0 0-2,0 0 1,0 0 5,0 0-1,0 0-2,0 0-3,0 0 3,10-3-1,-10 3-2,0 0 6,0 0 0,0 0-3,0 0 2,0 0 0,0 0-4,0 0 4,0 0 0,0 0 0,0 0 3,0 0 6,0 0 0,0 0 1,0 0-3,0 0 2,0 0-2,0 0 0,0 0 4,0 0-9,0 0 2,0 0-3,0 0 2,4-7-5,-4 7 4,0 0 2,0 0-3,0 0-3,0 0 1,0 0-2,0 0 2,0 0-1,0 0 8,0 0-7,0 0-1,0 0-1,0 0-2,0 0 4,0 0-1,0 0 1,0 0-2,0 0 1,0 0 1,0 0 1,0 0 0,0 0 1,0 0-1,4-9-2,-4 9 2,0 0-5,0 0 0,0 0 2,0 0-2,6-4 2,-6 4 0,0 0 4,0 0 0,6-8-6,-6 8 4,0 0 1,1-10 1,-1 10-2,0 0 0,3-11 1,-3 11-2,0-11 1,0 11 0,1-12 2,-1 12 0,1-12 0,-1 12 9,0 0 7,-2-15-3,2 15 0,0 0 1,0-14 5,0 14 10,0 0-10,-3-13 2,3 13 3,0 0-7,0 0-2,0 0-5,3-9-2,-3 9-5,0 0-4,0 0-3,0 0 0,0 0 3,0 0-3,0 0 2,0 0-1,0 0 0,0 0 0,7 37 1,-6-21 1,3-5-4,-1 7 1,-1-2 1,1-1 0,1 1 3,-3 0-6,3-1 2,-1 1 2,-2 0 0,3 0-6,2-4-6,-4 0-3,4 1 0,-1-1 1,-1-2-6,-1-3-1,2 0 0,-1 2 3,-4-9 0,6 11 2,-6-11 0,2 7 6,-2-7 0,0 0 1,12 0-1,-12 0 4,0 0-1,15-13 2,-7 3-2,-1-1 1,-1-3-2,3 0 3,-3-2 2,4-3-4,-2 4 3,0-4-2,-3 3 1,2-1 6,-2-4-3,0 8-2,-2-2-2,0 2 2,4 1 0,-5 1 5,2 5-5,0-1-1,-4 7 2,2-11-2,-2 11 0,5-9 0,-5 9-5,9-6 5,-9 6-5,15 5 1,-15-5 3,12 5-2,-5 0 4,0-3-1,2 9-3,-2-2 5,1-1-2,1 3 2,-1-1 1,-1 2 3,2 0-6,-2-3 3,-2-3 2,2 7-3,1-1 0,-3-5 2,2 4-1,-2-3 5,-1-4-1,-4-4-3,13 12-1,-8-8 1,2 1 4,-7-5 1,12 4 1,-4-1-2,-8-3-3,20-3 5,-12 2-5,4-7 2,-1 2 3,3-4-1,1 2-2,4-7 3,-2 2-2,-6-2 0,5-4 0,0 4-1,-2-4-3,0 0 3,-2-1-4,-4-1 3,-1 5-3,1-5 4,-4 0-1,-1 7-1,-3-1-1,1 0 4,-2 3 3,-2-3-2,-1 6 1,0-4-4,-1 4 2,-2 0 1,0 3-1,7 6-1,-14-7-4,6 4-1,8 3 2,-25 4-4,15 4 3,-2 5-2,1 0 1,-2 5 3,2 4-1,1 0 1,5-1-1,-2 5 1,3-2 0,3 0 3,-2 1-3,2-1 0,5 2-2,1-8 2,-1 4 1,6-2-2,-5-5 4,5-3 3,0-1-4,0 0 1,3-3 0,-1-2 3,2-4-4,0 2-6,0-2 1,-1-4-9,2 1-13,-2-4-16,-1-1-28,0-4-31,0-8-49,0 1-162,-7-6-335,0 1 147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9.3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20 190,'0'0'173,"-6"-3"-35,6 3-37,0 0-29,0 0-39,0 0-35,28-9-56,-22 8-51,-6 1-116,25-7 52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39.8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 20 41,'0'0'172,"0"-11"-14,0 11-17,0 0-12,-3-10-13,3 10-19,0 0-5,0 0-11,0 0-8,0 0-11,0 0 1,0 0-5,8 47-4,-5-25-1,1 3-4,1 6 4,-1 2 1,4 2-4,-4 0-5,2 0 2,-2-1-9,-2 4 2,2-3-3,-2 6-7,0-17 0,0 11-4,-2 0-1,-2-10 1,0 8-1,0-10-9,-2 0 1,3-2-5,0-5-15,1-4-5,-2 4-9,0-10-18,2-6-18,-2 15 0,2-15-20,-4 7-36,4-7-30,0 0-115,0 0-274,0 0 121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40.2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63 61,'0'0'136,"0"0"-13,0 0-7,37-3-2,-23 4-6,-1-1-11,4-1-3,2 1-8,4-3-6,0 3-16,1-2 5,4 2-7,-2-1-9,-1 0 4,3-3-5,-2 2-8,0-4-7,0 2 2,-3 0-8,1 2 5,-1-3-3,-7 1 6,1 1 1,-1 0-2,-4 0 2,-4 0 1,-8 3 4,16-1-2,-16 1-1,11-3 0,-11 3 0,0 0 1,12-2-1,-12 2 1,0 0 10,0 0-17,12-1-2,-12 1-8,0 0-3,0 0 0,0 0-4,0 0-1,0 0-3,0 0-4,0 0 0,0 0-5,0 0 8,0 0-10,0 0 3,0 0-1,0 0-6,12-3 6,-12 3-4,0 0 2,0 0 7,0 0-6,0 0-3,0 0-1,0 0-1,0 0-8,0 0 2,0 0-8,0 0-9,0 0-5,0 0-9,0 0-11,0 0-19,0 0-18,0 0-26,0 0-43,0 0-161,0 0-341,0 0 151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43.3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0 104 15,'0'0'136,"0"0"-12,0 0-11,0 0-7,0 0-11,0 0-8,0 0-17,0 0-7,0 0-2,0 0-5,0 0-10,13 3-2,-13-3-3,0 0 0,0 0-7,0 0-8,7 5 1,-7-5-2,0 0-2,9 5-1,-9-5-3,0 0-3,10 2 0,-10-2-2,9 4 4,-9-4 9,11 1 1,-11-1 0,0 0-5,15-1 8,-15 1-6,12-4 12,-6-1-1,-6 5-2,12-6-2,-6 2 6,-6 4-3,15-12 1,-11 9-1,4-3-4,-4-3 2,1 3-5,0 0 1,-1-1 1,-4 7 2,7-13 9,-6 6-3,-1 7 0,0-11-1,0 11-2,0 0-2,-1-14 1,1 14-5,-5-10-3,5 10 0,0 0-6,-11-5-2,11 5-4,0 0-7,-24 9 1,16-2-2,-3 2-1,-1 3 0,5 1-3,-3 2 2,2 3-3,-2 2 1,5 1-3,1 0 0,0 0-2,4-8 2,0 4-2,4-1-1,-2-3 3,4 0-10,1-1-1,-1 0-7,1-2 2,4 0-5,-2-1-11,0-3-4,6-2-2,-1 0-3,2-5-9,-2 0-7,4-3-9,-1 1-19,5-7-13,-4-1-19,1-4-12,-5 2-20,-2 3-82,0-8-251,-3 5 111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46.5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92 417 3,'3'-10'79,"-3"10"1,0 0-6,3-15 5,-3 15 5,0 0 4,-3-9-4,3 9 9,0 0-3,0 0 3,0-12 5,0 12-7,0 0-8,0 0-4,0 0-11,0 0-3,0 0-3,0 0 11,0-10-16,0 10 0,0 0 1,0 0-4,0 0-4,0 0-7,0 0-1,0 0-2,0 0-7,-24 18 3,16-8-4,-2-1-4,2 2 3,0 0-7,-1 1-4,2 0-1,1 4-6,0-5 0,1 1-1,4 1-3,-2 1 0,2-2 1,1-12 1,4 17-3,-2-8-1,4 1 0,-1-2 0,6 0-2,-3-5-3,1 3 3,5-6-4,3 0-1,-1 0-2,5-8-5,2 1 1,0-3-2,1 0-1,2-3-3,-5 0-8,9-10 3,-6-3-1,-6 8-3,5-11 6,-5-2-7,0 3 0,-4-2 4,-5 7 2,-2-3 5,0-6-1,-7 5-1,2 3 5,-3-2-2,0 2 10,-3 1 7,-3 0 0,-4 1 1,4 1 4,1 9 2,0 0 1,4 4-2,-4 2-6,6 6-1,-5-10-2,5 10-4,-5-8 2,5 8-4,0 0-1,0 0 6,-4 32-5,6-18 1,1 12 1,1 1 2,-1 7-4,-1-2 2,4 0-1,-4 5 5,5-3-6,-3-3 1,0-5 4,0 6-5,2-7 0,-1-2 2,0-1-1,1-1-3,-1-2 6,0 2-2,-2-5-2,1-4 9,3 1-8,-2 0 1,-2-1-2,1-6 9,0 3-11,-4-9 3,3 8 2,-3-8 0,5 6 2,-5-6 1,7 4-1,-7-4 4,0 0-10,12-13-5,-3 8-2,-4-4-5,3-3 1,-1-1 0,0 3 2,2-2-1,-1 0 2,-1 0 4,4 5 0,-1-3 1,1 1-7,-1 3 2,-1 3-2,-1-3 5,1 3-3,-9 3 0,18 0-1,-18 0 1,14 5 2,-7-1 2,3-1 0,-4 2-2,1 3 4,2 1-1,-1 1 1,-2 2 2,0-1-4,-2-1 8,5 0-2,-4-1 2,-1-5-4,4 7 4,-4-7-5,3 3 8,-1-1-11,1-2-6,-7-4-1,13 7-6,-13-7 0,15 1-5,-15-1 2,15-5-6,-6 1 0,-1-5 1,2-1-6,-4-2 2,3-1 7,0 1 4,-1-8 0,1 2 1,-2 2 8,-2-2-3,-2-1 4,4 2 16,-2 4 1,-1-1 8,-1 0 11,0 6 9,-1 2-7,-2 6-4,3-16 0,-3 16-8,3-6-6,-3 6 4,0 0-5,0 0 3,0 0-5,0 0 2,18 18-3,-14-10 0,-2 2-6,3 4 5,-1-2 3,-1 3 3,3 1-5,-2 4 2,2-5 2,-1 1-4,1-1 5,0 1-5,0-4 1,-2 1 1,1 0-7,0-3 10,1 5-8,-1-9 2,0 4-1,1-4-2,-4 1 1,-2-7 0,7 12-1,-3-9 4,-4-3-2,0 0 3,7 9 1,-7-9 2,0 0-1,0 0-6,0 0 4,0 0 0,11-21-2,-9 12 7,1-2-8,-2-1-1,5-1 1,-2-2 1,0-4 0,1 0 1,2-2 1,-2 1-6,2-2 1,-2 0 1,2 1-3,1 5 1,-3 4 0,-1-1-2,2 4-1,-2 0 0,1 5-4,-5 4 4,15-6-4,-8 5 2,-7 1-3,17 6 0,-6 4 2,-2 0 0,-2-1 0,-1 4 4,0-1 0,1 4 1,-3 0-2,0 0 2,1-1-4,-1-2 2,1 8 1,-2-5-1,1-4 5,1 1 1,-2 3-6,1-7 4,-1 2 1,2 0-4,0-4-12,1-1-9,-1 1-1,1-1-14,-6-6-2,14 3-2,-4-3-9,-10 0 1,20-4 2,-9-5 4,2 0 6,-2-1 3,-1-3-1,1 1 5,3-8-5,-4 2 5,0 2 6,2-6-1,2 4 15,-6-3 4,2 1 17,-5 7 2,-1-2 17,2 3-3,-1-1 3,-1 2 7,1 3-2,-2 2-7,-3 6-5,4-8 5,-4 8-11,0 0-1,5-10-3,-5 10 3,0 0-3,0 0 3,0 0 2,0 0 5,2 30 1,-2-30 5,-2 22-8,2-9-3,0 4 2,0-4 6,-2 3 3,4 0-5,-4 6-12,4-6 8,0 3-4,-2-4-2,4 1-1,-2-1 1,4-2-3,-2 1 1,-3 1-4,5-2 0,-1-4 0,-1 0-2,1-3-1,2 0 4,1 1 3,0-7-5,-8 0-4,19 0 5,-7-6-9,-3 2 6,3-2 3,2-2-9,-4-2-5,1-2 0,3-5-6,-6 4-4,-3-2 3,0 2 4,-3-6-2,-2 1 4,-2-1 1,0 6-2,-4-2 4,-2 3 6,2 0 8,-2 1 0,-3 1-7,-3 3 4,1-1-3,0 2 1,3 0-8,-2 3 6,1 2-1,3-3-1,8 4 0,-16-2 3,16 2-1,-12 0-4,12 0 0,0 0 5,-9 6-7,9-6 4,0 0 0,0 0-1,0 0-2,0 0-7,16 14-7,-16-14-2,17 2 4,-6-4-8,2 2-7,4-4 8,8 1-2,-5 0 5,4-5-2,-1 3 3,1-2 0,3-1 11,-6-4-3,13-1 0,-10 0 8,-1 4-4,0-5 2,-5 2 5,1 0 3,-7 0 4,-1-1 0,-3 3 5,1-4 4,-1 1 5,-2-1-2,-2-1 5,-3 1-5,-1-4-1,-1 3-5,-3-1 10,0-3-1,-2-2-2,0 5 5,-1 3 5,0 0 5,1 1 2,-1 3-7,0 2-2,3-1-7,4 8-2,-9-4-4,9 4-3,0 0-4,0 0 2,-20 20 0,14-6-3,4 7-2,2 2 0,0 9-3,0 1 2,1 1 4,0-1-9,1-2 0,2 4 7,0-2-6,-2-1 2,5 0 0,-3-7 0,3 9-1,-3-8-1,3-2 1,-2-1-2,-2-2 6,2-1-3,0-4-1,1 1 0,-1-3-2,-2-5-7,1 0 0,-2-5-3,4 2-5,-6-6 6,10 6-5,-10-6 0,17 0-5,-17 0-3,21-10-10,-10 4 5,1-4-3,0-2 2,5-3-6,-3-2 8,0 2-2,1-5 5,0 2 0,-6 6 6,6-8 2,-7 8 12,1 1 2,-2 0 6,-1 2 3,-4 2 1,4 1 2,-6 6-1,9-9-2,-9 9 0,5-8-8,-5 8-3,0 0 3,0 0 1,10 0-2,-10 0 1,0 0 5,5 18-3,-5-18 1,0 18 7,1-5 2,-1-1-3,0 0-2,0 3 4,3-8-5,0 7-1,-1 0 6,1-1-5,-2-2-1,3 1 1,-2 0-3,1-3 1,-1-4 1,-2-5 8,7 15-10,-2-8 4,2-1-6,-7-6 0,15 0-4,-2 0-2,-2 0-4,1-1 0,1-2 0,1-3-3,-2-2 1,0-3-4,-1-2-5,-2 0 7,-1 1 1,-1-3-2,-1 2 0,-3-2 3,0 0 4,-1 0 4,-2 3 4,-2 0 2,-1 1 0,-4 0 2,2 0 0,-4 3 4,2 0-1,-4-2 3,2 4-2,-1-1 2,2 2 1,2 1-1,6 4-3,-12-8 1,12 8-3,-10-5-1,10 5-4,-8-3 0,8 3 3,0 0-1,0 0-3,0 0-3,0 0-2,0 0-3,0 0 1,0 0-2,26 12-3,-13-11-3,3-1 3,2 0-1,4-1 1,0 1 0,2-2 0,-1 0 5,5 0-7,-1-6 9,10 0 1,-3-2 2,1 2 6,-7 0 5,8 2 3,-1-5 8,-14 7 9,2-4 5,-7 4 4,-1-2 6,-3 2 0,-3 1 9,-1 0 3,2-3-2,-10 6-1,0 0 0,12-2-5,-12 2-11,0 0-5,0 0-5,0 0-4,0 0 0,0 0-2,0 0-8,-35-4 1,19 8-3,1 1-6,2 1 1,-3 1-3,-2 8-4,6-6-1,1 5-4,-1-2-2,0 0-1,2 7 0,0-7-7,1 4 1,2-6 1,0 4-3,3-1-3,2 0 1,-2-5-6,2-1 11,2-7-8,3 16-1,1-10 3,-4-6-1,8 11 0,0-7-1,0-2 2,3-2 2,1 3 1,0-6 0,-12 3 12,24-7-4,-12 2 5,2-1-6,0-1 5,-4-2-6,2-3 10,0 1-3,0 1-4,3-8 2,-7 3-3,1 2 4,0 0-1,-1-1-2,-4 2 7,5 0-2,-7 3 2,4 2 0,-6 7 0,5-12 0,-5 12-6,4-9-4,-4 9 6,0 0-3,0 0 1,0 0-4,0 0 5,19 26-2,-17-13 0,4 3 6,-1 6 0,0 8-3,-2-3 6,3 9-5,-1-5 6,0 6 1,-5-5-1,4 4 0,-1-3 2,-3 1-3,-1-2-1,-1-5 2,2 7 7,-2 0-11,0-10 6,2 2-5,-1-3 6,0 3-8,-2-2 5,-2-4 0,-1 0 2,2-5-2,0 1 0,0-4-2,0 0 0,-1 1 0,-2-7 5,2 1-1,-2 2 1,-1-4-5,0-2 3,8-3 2,-16 1 1,16-1-3,-18-3 2,9 0-2,9 3 3,-15-12-6,9 2 3,-1-2 0,1-1 1,4-2-3,2-10-3,0 1 1,2 0-7,2-10-4,3 0 1,4-3-16,-2-5 5,3 1-5,-2 1 4,2-2-7,1 4 10,-1-1 1,0 9 3,-2 6 4,-2 3-2,1 1 4,-1 2 2,3 7 2,-3-1 1,1 6-7,-2-1 6,5 1-6,-5 3 4,-7 3-5,16 0 1,-16 0-1,15 3 7,-10 1-4,2 5 7,-2-2-3,-1 3 1,3-2-2,-1 7 6,1-5-2,0 2 0,2 0-2,-2 2 9,0-2-4,-1-2-1,5 2-3,-4 1 7,-1-8-2,4 2-3,1 1 7,-3-3-1,0-2-2,2-2 7,-10-1-2,22-1-1,-13-2 0,7-2 3,-5-2-5,2-1 1,-1-4-3,-1 0 1,-3-1-1,7-2 4,-6-4-3,-1 2 0,-1-1 3,0-3-3,-2 10 2,-3-4-1,2 3 5,-3 3 3,0-1-3,1 1 2,-2 9 2,4-13-3,-4 13-2,0-9-1,0 9-3,0 0-2,0 0-1,0 0-4,0 0 0,0 0 4,0 0 0,0 0 2,0 0-2,0 0-1,-7 41 1,7-28-5,0 3 10,-1 6-3,-2 1-2,6-1-2,-6 4-5,6-2 4,-6 10 7,6 1-2,-3-11-4,2 0-2,-2 4 4,4-6 0,-2 10 6,-2-9-6,0 1-3,0 0 1,0 2 0,0-1 0,0 0-3,0-1 4,0 2 3,-2-3-3,0 1-5,2-2 10,-3-1-8,-1-5 7,3-1-5,-1 0 0,-2-3-1,1 0 6,-1-1-4,0-1-1,0-2 5,4-8 0,-4 10-2,4-10 6,-5 10-4,5-10 5,0 0-5,-11 2-3,11-2 4,0 0 2,0 0 4,-14-18 2,11 10 0,0-7 0,2-1-4,-4-6 7,0-1 0,5 2 0,0-13-6,5 0 2,-3 1 0,8-1-3,-2-4 0,4 0-2,4-1-11,-3 7 1,6-4-9,-2 3 1,2 5 6,4 2-8,-6 5-6,1 5-3,-1-1-5,2 5-5,-2-1-6,-3 4-10,7 0 0,-7 0-6,2 2-4,-2 2-5,1 1-15,-3-2-21,-4 3-29,-1-1-73,0-1-217,-7 5 96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53.4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72 0 114,'0'0'163,"0"0"-12,0 0-14,0 0-18,0 0-13,0 0-11,0 0-10,0 0-10,0 0-3,0 0-8,0 0-5,0 0-7,26 25-5,-18-16-7,-3-3-5,0 4-3,1 2-6,1-2-1,-3 3-3,-2 0-1,2-1-2,-5-2 3,1 2 3,0 0-2,-5 1 5,-1-1-2,-1-2 2,1 2-2,-4-1-1,2-2 1,-1 0-5,-3 2-14,-2-5-3,4 2-16,-2 4-28,1-8-19,3 1-32,3 2-49,-3-2-107,8-5-267,-7 7 119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54.0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2-3 104,'0'0'169,"0"0"-15,0 0-13,0 0-20,0-11-15,0 11-15,0 0-4,0 0-8,0 0-10,0 0-4,0 0-10,-2 46 0,4-27-11,-2 1 1,2 4-8,0 2-1,0 7-7,1-8 4,0 6-9,1-5-1,-2 7-1,1-7 0,-2-6-4,5 2-2,-4 1 0,-2-7-3,3 0 2,-2 0-7,3 0 4,-4-4 1,-2 1-13,2-4-11,0 1-26,2-1-11,-2-9-19,-4 12 0,4-12-19,0 0-37,-8 7-92,8-7-230,0 0 101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2:43.2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C2894A4-2F24-4E10-8C7B-D2294B2FC5D1}" emma:medium="tactile" emma:mode="ink">
          <msink:context xmlns:msink="http://schemas.microsoft.com/ink/2010/main" type="inkDrawing" rotatedBoundingBox="3186,13413 5005,13446 5004,13475 3185,13442" semanticType="underline" shapeName="Other">
            <msink:sourceLink direction="with" ref="{8A2AABD8-2551-474E-9218-4E264DF356BB}"/>
            <msink:sourceLink direction="with" ref="{23D1466A-E00B-42BC-8961-F3CE4C86807D}"/>
          </msink:context>
        </emma:interpretation>
      </emma:emma>
    </inkml:annotationXML>
    <inkml:trace contextRef="#ctx0" brushRef="#br0">50 8 11,'-17'-1'101,"17"1"-8,0 0-5,-10 1-9,10-1-3,0 0-5,0 0-5,-12 3-9,12-3-7,0 0 2,0 0-14,0 0 5,0 0-12,-12 0-6,12 0 6,0 0-9,0 0-5,0 0 3,0 0-2,0 0 3,0 0 2,0 0-4,0 0 5,0 0 6,0 0-8,0 0-4,0 0 1,0 0 6,0 0-10,0 0 7,39 2-6,-24-3-6,2 0 8,8 1-8,-4-3 2,3 2 1,14 0-7,-1 1-1,5-1 9,-2-3-5,4 4-6,-1 0 6,3-1 1,-2-1-7,1 2 6,0 0-1,2 2-5,-1-2-3,1 0 13,0 0-7,0 0 1,-3 0 2,2 1-2,-2-2 0,3 2-2,-5 0-6,-2 2 12,1-2-11,1-1 0,-3 2 3,-3 1 2,0-2-5,3 1 3,-3 2 1,-1 0 7,-8-3-11,0 0-3,-2-1 10,1 0-12,-5 3 12,5-3-2,-10 2 4,2-1-1,0 2 3,-2-2-10,1 0 10,-3-1-3,-1 1-4,-1-2 5,-12 1-4,22 1 3,-13-1 1,2 3-3,-11-3-2,19 1 5,-9-2 4,-10 1-4,14-3-3,-14 3-5,16 0 0,-16 0 3,16 0-2,-16 0 1,12 0-5,-12 0-3,0 0-1,15 0-23,-15 0-18,12-1-5,-12 1-18,10-1-21,-10 1-131,11-4-239,-11 4 107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54.5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0 146 87,'0'0'128,"0"0"-11,0 0 1,0 0-6,29 16-6,-22-7-16,2-2-6,1 2-3,1 1-4,-2 5 1,0-4-5,3 3-6,0 2-6,2 0-9,-3-3-1,6 5-9,-4-2 3,4 2-7,-3-2-6,1 0 0,0 1-5,1-1-1,0-2 4,-3-2-8,-1-2-1,0-1 2,2 2-5,-2-3-7,0 2 1,-1-1 2,1-3-5,-6-4-19,4 3-3,-3-2-4,1-1-12,-8-2-16,0 0 0,17-5-21,-10 0-1,-7 5-8,12-12-3,-1 1-3,-2-3-3,-2-1-1,-1-6-3,2 1-5,-4-5-59,2 2-163,-1-4 72,0-5 642,-1 8-422,0-8 20,2 0 17,-3 8 8,1-1-1,1-1 12,-4 4 5,2 6 8,-2 1 12,-1 1 0,2 0 5,-4 5-1,2 9 8,2-16-10,-2 16-1,0-11-4,0 11-8,0 0-8,0-11-1,0 11-9,0 0 2,0 0-4,0 0-3,0 0-5,0 0 2,-18 35-4,15-23 0,-1 10 1,-1 3 5,2-3-7,-1 8 7,0-4-1,3-2-2,1 0-1,0 3 10,0 6-12,0-2-2,0-7 0,0 2-1,1-4-7,-2 1 2,1-2 1,0 0 0,1-6-4,-2 0 7,2-2-6,-1-3-1,3 2-6,-3 2-17,0-14-16,1 16-15,-1-16-17,4 9-21,-4-9-24,8 3-137,-8-3-267,0 0 118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54.8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58 0 126,'0'0'160,"0"0"-14,0 0-16,0 0-3,0 0-6,0 0-7,0 0-12,0 0-8,-17 35-4,12-21-13,-1 1-9,1-2 0,-2 7-9,3 2-2,1-1-11,2-1 4,-3 4-12,3-8 2,-2 5-5,3-5-4,0 3 0,0 4-7,0-2-3,-1-8 1,1 2-5,0-3 3,1 0-17,-1-2-14,3-3-20,-3-7-15,2 15-27,-2-15-22,3 10-10,-3-10-20,0 0-114,0 0-258,0 0 114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55.1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43 28,'0'0'208,"0"-11"-11,0 11-11,0 0-13,0 0-15,0-15-18,0 15-11,10-3-5,-10 3-17,15-5-6,-7 0-11,4 2-8,2 2-8,2 2 1,1-2-16,0 2-3,-1-1-8,8 0 0,0 8-11,0-2-2,-1 0-1,0 3-8,-3-2-2,2 2-2,-2 3-3,2 0-3,-4 1-1,-3-4-2,3 7-1,-4-4-3,-6 2 4,4 1-9,-4-2 1,-4 2 1,1 1-1,-2-4 2,-3 4-4,-3 1 0,1-2-1,-4 0 4,0 5-2,-6-2 0,1 0-1,-3-2 0,-3 3-1,-2-1 0,2-6 4,-1 2-3,-2-2-2,1 1 5,2 2-4,4-6 4,1 1-4,-5 0-12,5-1-6,0 0-18,0-3-16,6-2-22,-1 0-33,0 2-13,7-6-34,-9 4-163,9-4-341,0 0 152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55.4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63 184,'0'0'187,"0"0"-9,0 0-12,0 0-13,0 0-19,0 0-6,16-8-10,-5 5-4,1 2-9,4-1-7,11-2 2,-3 0-11,1 2-5,4-3-5,-1 4-4,8-3-4,0-2-6,-9 3-5,8 1-3,-7 1-8,-3-3-2,2 2-8,-5-1 1,-4 3-8,-2-2-4,1 1-3,-4-2-10,-5 2-8,-8 1-12,17 0-10,-17 0-9,11 0-13,-11 0-19,12-1-15,-12 1-25,0 0-23,0 0-21,0 0-16,0 0-146,0 0-326,0 0 144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55.7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72-2 94,'-12'1'141,"12"-1"-16,0 0-12,0 0 3,-5 11-5,1-5-7,4-6-5,-4 22-5,0-9-10,1 3 0,-3 9-11,1-3-8,1 3-7,-1 6-2,2-6-4,-2 1-4,1 8-6,1-9-3,0-1-7,3 10 2,-2-10-3,2 3-4,0-1-1,0-3-6,0 4-1,2-5 4,-2 0-3,0-2-3,3 2 2,-3-1-4,-3-5-6,3-1 4,0 1-2,0-3-4,0 2 0,0-3 4,3-5-4,-3-7 1,0 15-2,0-15-5,0 12 6,0-12-9,0 0-7,0 11-12,0-11-18,0 0-12,0 0-39,0 0-32,0 0-39,0 0-85,0 0-266,0 0 118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1:17.8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C573891-C91D-4E68-9A84-330BB46FBA40}" emma:medium="tactile" emma:mode="ink">
          <msink:context xmlns:msink="http://schemas.microsoft.com/ink/2010/main" type="inkDrawing" rotatedBoundingBox="695,16080 3693,15834 3698,15904 701,16150" semanticType="underline" shapeName="Other">
            <msink:sourceLink direction="with" ref="{A5C344A7-DAA9-47CA-8FB4-A35291085036}"/>
            <msink:sourceLink direction="with" ref="{6CB16A3E-726F-4410-808F-CBF940F1F5D1}"/>
          </msink:context>
        </emma:interpretation>
      </emma:emma>
    </inkml:annotationXML>
    <inkml:trace contextRef="#ctx0" brushRef="#br0">82 254 111,'-18'2'169,"2"0"-20,2-2-12,3 2-14,11-2-16,-14 0 0,14 0-17,-10 3-5,10-3-12,0 0-1,0 0 4,0 0-10,36 15-4,-9-14-6,11 2-4,2-1-2,4-2-5,7 0-3,15 1-7,6-4-2,2-1-2,2 0-3,3-4-8,3 2-2,1 0 0,33-8 2,-31 6 1,0 2-1,33-3-10,-38 0 1,7 1 1,-2-1-2,-1 0-2,33-4 1,-39 1 1,5 5 3,1 0-5,-1-5-4,0 6 5,-2-2 3,-1 0-4,-9 3 2,-5-4 1,0 5-5,-21 2 1,-1-2 2,2 1 0,-2 2-1,-2 1-1,-5-2 1,-1 2 0,-7-3-6,0 3 9,-5 0-16,-1-1 5,1-3 3,-2 0-9,-6 3 9,0 1 6,-2-3-6,1 3 0,-3-5-1,2 0-6,-8 4-3,4-3-8,-10 4-4,12-7-5,-5 4-10,-7 3-6,9-7-13,-9 7-19,9-6-13,-9 6-15,6-10-16,-6 10-12,2-6-115,-2 6-261,3-9 116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1:14.3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3E4210C-1ACE-44D8-A0CC-42E03A78844A}" emma:medium="tactile" emma:mode="ink">
          <msink:context xmlns:msink="http://schemas.microsoft.com/ink/2010/main" type="writingRegion" rotatedBoundingBox="436,14762 21422,14020 21563,18010 577,18752"/>
        </emma:interpretation>
      </emma:emma>
    </inkml:annotationXML>
    <inkml:traceGroup>
      <inkml:annotationXML>
        <emma:emma xmlns:emma="http://www.w3.org/2003/04/emma" version="1.0">
          <emma:interpretation id="{8F6844DB-808E-4B7F-A69D-DD9F6807CE9B}" emma:medium="tactile" emma:mode="ink">
            <msink:context xmlns:msink="http://schemas.microsoft.com/ink/2010/main" type="paragraph" rotatedBoundingBox="596,15019 21375,13892 21517,16511 738,176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5F16FD-9708-4E9D-A4C8-0C3BEB28ED5C}" emma:medium="tactile" emma:mode="ink">
              <msink:context xmlns:msink="http://schemas.microsoft.com/ink/2010/main" type="line" rotatedBoundingBox="596,15019 21365,13893 21458,15593 688,16720"/>
            </emma:interpretation>
          </emma:emma>
        </inkml:annotationXML>
        <inkml:traceGroup>
          <inkml:annotationXML>
            <emma:emma xmlns:emma="http://www.w3.org/2003/04/emma" version="1.0">
              <emma:interpretation id="{A5C344A7-DAA9-47CA-8FB4-A35291085036}" emma:medium="tactile" emma:mode="ink">
                <msink:context xmlns:msink="http://schemas.microsoft.com/ink/2010/main" type="inkWord" rotatedBoundingBox="612,15323 1458,15277 1487,15815 641,15861">
                  <msink:destinationLink direction="with" ref="{9C573891-C91D-4E68-9A84-330BB46FBA40}"/>
                </msink:context>
              </emma:interpretation>
              <emma:one-of disjunction-type="recognition" id="oneOf0">
                <emma:interpretation id="interp0" emma:lang="en-IN" emma:confidence="0">
                  <emma:literal>PE</emma:literal>
                </emma:interpretation>
                <emma:interpretation id="interp1" emma:lang="en-IN" emma:confidence="0">
                  <emma:literal>PET</emma:literal>
                </emma:interpretation>
                <emma:interpretation id="interp2" emma:lang="en-IN" emma:confidence="0">
                  <emma:literal>PIE</emma:literal>
                </emma:interpretation>
                <emma:interpretation id="interp3" emma:lang="en-IN" emma:confidence="0">
                  <emma:literal>PER</emma:literal>
                </emma:interpretation>
                <emma:interpretation id="interp4" emma:lang="en-IN" emma:confidence="0">
                  <emma:literal>PEE</emma:literal>
                </emma:interpretation>
              </emma:one-of>
            </emma:emma>
          </inkml:annotationXML>
          <inkml:trace contextRef="#ctx0" brushRef="#br0">-930-1888 101,'1'-12'121,"-1"-3"-17,3 3 12,-2 0-14,5-2 7,-4 4-28,4-2 16,0 2-5,2-2-2,0 2-6,2-1-4,-2 1-10,3-1-8,-2 1-6,2 3-6,1-3-5,0 3-4,0 1-5,4 0-3,-1 0-5,2-1-7,1 4 8,4-3-11,-6 3 0,2 3-4,-5 0-1,2 0-1,0 4-1,-2-2-5,-1 2 1,-5 2 3,5 0-8,-4 0 7,-1 6-5,-5-4-2,4 0 7,-5 5 1,-2-1-5,-2 0 2,-1 2 0,-4-2 2,-1 2 8,-5 3-12,-3-1 10,-1-3-9,1-1-1,-2 1-3,-2-3 2,2-1-2,4 0-1,1-1 0,1 0-10,0-5-5,6 2-17,-2-1-9,9-4-21,-9 6-18,9-6-18,-11 3-18,11-3-20,0 0-82,0 0-234,0 0 104</inkml:trace>
          <inkml:trace contextRef="#ctx0" brushRef="#br0" timeOffset="-311.9585">-783-2066 54,'0'0'168,"0"0"-8,0-10-13,0 10-13,0 0-12,0 0-12,0 0-12,0 0-12,0 0-13,0 0-8,0 0-11,0 0-2,0 0-7,0 0-3,0 0-5,0 0-6,-2 36-3,4-15 3,-4 1 3,0 12 1,1-8-9,-3 7 1,1 0-2,1-9-6,2 1-2,-2-3-3,2 7-3,2-9 4,2 3-2,-3-7-14,2 5-7,1-7-11,0 2-18,0-1 0,-3-2-13,2-1-13,-3-2-4,2-1-11,-2-9-4,-2 10 1,2-10-15,0 0-11,-7 10-68,7-10-189,0 0 84</inkml:trace>
          <inkml:trace contextRef="#ctx0" brushRef="#br0" timeOffset="385.0237">-480-2114 101,'0'0'191,"4"-10"-15,-4 10-15,6-5-16,-6 5-13,0 0-17,0 0-11,4-9-12,-4 9-10,0 0-14,0 0-12,0 0 1,0 0-14,0 0 2,0 0-5,10 24 4,-10-11-5,3 3-3,1 3-2,-3 3-1,1 0-1,0 1 3,1 1 4,1 1-4,-2-2 2,-2 0-2,4 3-5,-3-4 3,2 0-11,-3-1 6,2 1-3,0-5-5,-1-2 5,3 1-5,-3-1-7,-1 1 2,4-3-1,-1-1 2,0-3-5,-2 3-3,3-4 5,-4-8-7,4 13 0,-1-8-1,-3-5-4,5 10 6,-5-10 0,7 9 3,-2-6-2,-5-3 1,14 4-1,-6-2-2,2-1-3,-10-1 3,26-1 2,-9-1-1,3-1-3,2-1-1,-2 1 3,0-3-5,3 2-10,-4-1-9,-2 0-14,2-3-19,-3 2-15,-3 1-18,-1-3-31,-1 2-21,-3 0-24,-3-1-130,-1 1-315,-2-4 140</inkml:trace>
          <inkml:trace contextRef="#ctx0" brushRef="#br0" timeOffset="582.0004">-359-1768 74,'0'0'121,"0"0"-8,39 0-6,-24-3-4,-3 0-6,2 1-21,1-3-3,0 2-11,0-3-7,-1 3-2,4-1-16,-4-3-17,1 2-20,-1 0-19,0-3-27,-2 2-30,-5-4-66,-2 1-153,-2 0 67</inkml:trace>
          <inkml:trace contextRef="#ctx0" brushRef="#br0" timeOffset="784.266">-485-2013 95,'0'0'118,"0"0"-2,0 0 2,32-9-14,-19 4-5,4 3-13,1-2-3,5-1-15,0 3-7,0-2 1,1 1-6,0 0-34,1-1-29,0 2-12,-1 0-29,2 0-29,-5-1-80,-4-2-168,0 0 74</inkml:trace>
        </inkml:traceGroup>
        <inkml:traceGroup>
          <inkml:annotationXML>
            <emma:emma xmlns:emma="http://www.w3.org/2003/04/emma" version="1.0">
              <emma:interpretation id="{6CB16A3E-726F-4410-808F-CBF940F1F5D1}" emma:medium="tactile" emma:mode="ink">
                <msink:context xmlns:msink="http://schemas.microsoft.com/ink/2010/main" type="inkWord" rotatedBoundingBox="1953,15122 3714,15027 3760,15858 1999,15953">
                  <msink:destinationLink direction="with" ref="{9C573891-C91D-4E68-9A84-330BB46FBA40}"/>
                </msink:context>
              </emma:interpretation>
              <emma:one-of disjunction-type="recognition" id="oneOf1">
                <emma:interpretation id="interp5" emma:lang="en-IN" emma:confidence="0">
                  <emma:literal>effect.</emma:literal>
                </emma:interpretation>
                <emma:interpretation id="interp6" emma:lang="en-IN" emma:confidence="0">
                  <emma:literal>effect</emma:literal>
                </emma:interpretation>
                <emma:interpretation id="interp7" emma:lang="en-IN" emma:confidence="0">
                  <emma:literal>effort.</emma:literal>
                </emma:interpretation>
                <emma:interpretation id="interp8" emma:lang="en-IN" emma:confidence="0">
                  <emma:literal>Effect.</emma:literal>
                </emma:interpretation>
                <emma:interpretation id="interp9" emma:lang="en-IN" emma:confidence="0">
                  <emma:literal>effects.</emma:literal>
                </emma:interpretation>
              </emma:one-of>
            </emma:emma>
          </inkml:annotationXML>
          <inkml:trace contextRef="#ctx0" brushRef="#br0" timeOffset="2205.0889">422-1888 21,'16'-2'103,"-16"2"-6,22-7-1,-13 1 0,1 5-7,0-6-11,2-1 1,-1 1 2,0 0-7,-3-1 0,-1 1-12,2-4 1,-1 3 2,-3-3-9,2 0-3,-4-1-2,-2 2-9,-1 10 3,0-22-3,-1 10 1,-3 1-6,0 1-1,1 3-2,-2-2 4,-1 3-4,0-1 1,6 7-10,-11-11-4,4 7 0,7 4-7,-13-3 0,13 3-2,-16 3-2,16-3-3,-16 14 2,9-4-5,-1 0 0,1 0 2,2 2-4,-1 3 3,2 1-7,3 0 8,0 0-1,2-3 4,0 2-6,3 0-4,0-3 2,3 1 4,1-1-2,3-4-4,-4 5 3,3-7-3,2 1 2,-4-1 4,9-3-7,-4-1 1,2-1-5,-1-1 9,4-1-3,-2-4-9,4-6 0,2 3 4,-1-5 0,-4 0-1,2-3 1,-1 0-1,-2-3 2,1-1 0,1-10-2,-10 8 3,-2-2-2,4 2 1,-5-3 2,-2 3 2,-1 2 10,-2 2-5,-2 6 14,2-1-5,-3 0-3,-1 4 3,4 9-2,-1-16-2,1 16-1,-6-10-4,6 10-4,-5-7 2,5 7-8,0 0 4,0 0-1,0 0 1,-16 23-2,12-3 1,-2 2 2,8 3-3,-8 7 6,4 1-7,-2 2 5,-2 2-4,5 1 1,-3 0 4,1 1 1,-2-2 2,4 3-7,-2 0 2,6-4 0,-7-4 4,5-8-7,-1 8 2,5-9 5,-3 0-17,0-4 18,4 1-2,-4-6 2,4 0 2,-1-4-12,0 1 10,1-4-8,-2-2 9,-4-5-7,16 1 4,-16-1-9,17-6-10,-6-1-9,1-3-6,0-8 4,-1 1-20,-4-3 4,-2-3-12,-4 8 10,5-7-6,-5 2 9,-1-2 7,-1 7 10,-6-1 1,2 4-2,-5-4-4,2 4 10,-3 2 3,1-2-3,3 1 8,-4 2-4,2 0 8,4 3 5,-2 2-9,7 4 6,-12-9-16,12 9 13,-10-6-7,10 6 4,0 0-8,-6-5 1,6 5-1,0 0-2,0 0 2,0 0-3,0 0-2,20-10 4,-11 7 6,-9 3-2,18-3 0,-6-3 6,1 3-1,-2-4-2,1-2 2,0-1 4,1 2 6,2-4 2,0-4 7,1 1-1,-4-3 0,0 1 3,-1-1 5,1-3 0,-5 0 0,-2 2 4,0-3 6,-3 6 1,0-6 3,-2 7 5,3 1-2,-6 1-1,3 4 2,0 9-6,-2-16 0,2 16-9,0 0 1,-2-13-4,2 13 2,0 0 1,0 0-11,0 0 4,0 0 10,-17 35-24,13-19 9,-2 6 0,6 3 5,-2 7-3,-1 2 1,0 3-2,6-3 11,-3 3-7,4-1 2,-4-2-3,1 0 2,2-2-4,-2 3-2,-1-1 6,6 2 2,-1-9 2,-3-5 1,4 0-4,-4 0-12,2-6 7,1-1-11,-2 2 4,1-7 3,-2-1 5,2 0-4,0-4 2,-4-5 6,8 8-5,-8-8-8,13-2 0,-13 2 2,12-11-6,-3 0-4,-1-2-1,3-6-8,-1-2-15,-3-1 1,0-2 10,-2-7-9,1 8 8,-5-2-5,-1 3 7,1 0 3,-3 5-5,-1 2 15,0-3 7,-2 5 2,-1 1-14,0 2 3,0 2-5,0 1 5,-1 1 4,-2 3 1,9 3-3,-14-10-2,5 6 1,9 4-2,-12-2 3,12 2 2,-12-3 6,12 3-3,0 0 6,0 0-6,0 0-2,-12 5 0,12-5 8,0 0-10,0 0 11,0 0-4,0 0 4,0 0-4,39 7 1,-26-10 2,0 3-10,-1-2 20,3-2-16,0-2 3,1-1 2,-3 0-1,3-2-1,-1 1 5,1-2-3,3 0 9,-2-2-2,2 2 3,-3-5 4,-4 4 5,-1 1-2,-2 2 1,2-2 3,-4 2 3,-3 3 8,-4 5-2,11-10-3,-9 5-7,-2 5 1,0 0-6,4-9-4,-4 9-1,0 0 5,0 0-9,0 0 5,0 0-10,0 0 2,-33 14-3,23-7 5,1 3 0,2 1-9,1 1 7,-1 1-1,0-1-6,2 0 5,2 3-1,2-3-4,0 1 0,1-1-3,2-1 3,1-1-1,0-2-15,3 0-9,4 0-12,-2-4-7,6-1-20,-1 0-32,0-3-25,3-3-68,-3 0-207,5-3 92</inkml:trace>
          <inkml:trace contextRef="#ctx0" brushRef="#br0" timeOffset="2688.0261">1563-2085 46,'-15'-10'111,"15"10"-15,0 0-6,-23 13-2,13-3-11,-1-1 6,2 0-6,2 5-8,-4-3-12,2 2 5,1 2-6,1-1-4,2 0-6,-1-1-4,1 3-8,4 1 8,-3-5-7,4 3 0,-2-3-11,2 1 4,2-3-3,2-1 5,-2 1-1,2-4-12,3 0-7,-2 0 5,5-2 1,-10-4-1,16 5-3,-1-8-3,-2 1-1,0-2 6,4-3-8,-1-2-1,4-6 3,-3 3-4,3-7 2,-2 1-11,3-9 2,-6 7-5,2-10-9,-5 5-1,3-5 4,-3-2 4,-5 8-4,-2-2 6,-2-8 0,-3 10 0,0-10 8,-3 11 10,-1-1 6,-1-1 6,-2 5 0,0 4 8,2 5 0,0-4-6,-1 9 3,5-4-6,1 10-7,-3-10-1,3 10-4,-5-9-3,5 9-1,0 0 4,0 0-12,0 0 12,-5 41-4,1-19 10,2 12-4,2-2 11,-4 5-5,3 3-2,-6-3 6,7-1-4,-5 6-5,3-3 11,-2-3-7,2-6 4,-1-4-12,3 7 4,-1-10-3,2-4 0,3-1-5,-1 2 3,2-6-2,-1 1 0,3-2 5,1-4-3,1-1 0,2-1 1,1-1 0,0-3-11,-2 0-16,6-6-13,0-3-24,5-4-29,-1-2-30,0-3-34,-2-5-95,6-12-265,-5 4 117</inkml:trace>
          <inkml:trace contextRef="#ctx0" brushRef="#br0" timeOffset="2888.9982">1775-2076 18,'25'-6'88,"1"0"-4,2 0-5,7-1-4,-9 2-13,12-2-1,-11 0-8,0 5-24,-3-4-16,1 3-24,-7 0-39,-2 2-34,-7 0-90,1 1 39</inkml:trace>
          <inkml:trace contextRef="#ctx0" brushRef="#br0" timeOffset="3576.6002">2186-1652 53,'0'0'114,"0"0"-36,0 0-44,0 0-41,0 0-39,0 0-49,0 0 22</inkml:trace>
        </inkml:traceGroup>
        <inkml:traceGroup>
          <inkml:annotationXML>
            <emma:emma xmlns:emma="http://www.w3.org/2003/04/emma" version="1.0">
              <emma:interpretation id="{3BEB431A-7736-4143-B68D-64ADAE914C9F}" emma:medium="tactile" emma:mode="ink">
                <msink:context xmlns:msink="http://schemas.microsoft.com/ink/2010/main" type="inkWord" rotatedBoundingBox="4073,15740 4199,15161 4701,15271 4575,15849"/>
              </emma:interpretation>
              <emma:one-of disjunction-type="recognition" id="oneOf2">
                <emma:interpretation id="interp10" emma:lang="en-IN" emma:confidence="0">
                  <emma:literal>is</emma:literal>
                </emma:interpretation>
                <emma:interpretation id="interp11" emma:lang="en-IN" emma:confidence="0">
                  <emma:literal>f</emma:literal>
                </emma:interpretation>
                <emma:interpretation id="interp12" emma:lang="en-IN" emma:confidence="0">
                  <emma:literal>I</emma:literal>
                </emma:interpretation>
                <emma:interpretation id="interp13" emma:lang="en-IN" emma:confidence="0">
                  <emma:literal>A</emma:literal>
                </emma:interpretation>
                <emma:interpretation id="interp14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191401.2992">2571-1935 106,'0'0'126,"0"0"-18,0 0 1,0 0-4,0 0-21,0 0-3,16-24-7,-16 24 1,16-8-6,-9 6-13,5-6-5,-4 4-8,7 1 2,-1-4-7,-2 3-5,5-2-3,0 1-4,-2 0-4,1 0-13,1 3-18,-2-3-11,0 0 0,-2 4-10,3-3-17,-6 3-7,0 1-11,-10 0-17,16-1-79,-16 1-174,12 1 77</inkml:trace>
          <inkml:trace contextRef="#ctx0" brushRef="#br0" timeOffset="192047.2689">2608-1832 90,'-8'4'98,"8"-4"-13,0 0 2,-5 6-8,5-6-2,0 0-1,0 0 0,0 0-11,22 9 0,-22-9-2,18-5-2,0 1-10,3 1-1,1-3 2,0-1-6,1-1-2,0 0-5,-2 0-4,2 2-2,-1-1-7,-5 2-4,-2-2-2,1 1 2,1 1-12,-2-1-8,0-1-6,-3-1-6,0 1-10,-4 2 4,4 0-10,-7 0 4,2-1-5,-7 6-3,5-16 1,-3 6 12,-2 0-12,2-2 10,-4 0 0,0-4-3,-3 1 7,-2-4 0,-1 0 6,-1 1 11,1 5 8,-1-2 0,-4 2 9,5 1 7,-2 1-1,-1-1-2,3 2-3,-1 1 6,-1-1-5,2 4 7,1 2-2,7 4-1,-9-11-3,1 8-2,8 3-2,0 0-4,-7-9 0,7 9 2,0 0-7,0 0 2,-8-3-11,8 3 3,0 0 1,0 0-1,0 0-1,0 0 3,0 0 0,0 0 4,0 0-9,0 0 6,14 24 0,-14-24 0,9 9-3,-6-5 3,2 3-5,0-1 1,2 2 1,1-4 5,0 5-4,-1-1 2,5 0-6,-1 4 2,-2-7 2,6 6-5,-6-3 0,2 0-1,6 0 2,-1 4 1,-2-1 3,-2-1-1,1-2 3,-1 0-7,-1 4 0,1-4 0,-5 3 0,2 2 3,-3-1-4,0 1 3,0-2-6,-6 2 6,-3 2-1,3-2-3,-4 2 3,-1-1 2,-3-1 1,-2 6 2,1-4-2,-3 3 0,-2 0 3,-2-4-4,2 5 6,1-7 2,-3 2 1,-1 1 0,0-2-2,6-1 2,-1-2-3,2 0-4,1-2 6,1 1-7,-3-3 5,5-1-4,0 0-3,6-5-4,-12 10-13,12-10-3,-5 7-7,5-7-8,-6 11-11,6-11-17,0 0-13,-5 8-18,5-8-119,0 0-229,0 0 102</inkml:trace>
        </inkml:traceGroup>
        <inkml:traceGroup>
          <inkml:annotationXML>
            <emma:emma xmlns:emma="http://www.w3.org/2003/04/emma" version="1.0">
              <emma:interpretation id="{844C4509-ED73-4DE9-9E07-1E423AB3C2A2}" emma:medium="tactile" emma:mode="ink">
                <msink:context xmlns:msink="http://schemas.microsoft.com/ink/2010/main" type="inkWord" rotatedBoundingBox="5030,14901 6134,14875 6149,15549 5046,15574"/>
              </emma:interpretation>
              <emma:one-of disjunction-type="recognition" id="oneOf3">
                <emma:interpretation id="interp15" emma:lang="en-IN" emma:confidence="0">
                  <emma:literal>few</emma:literal>
                </emma:interpretation>
                <emma:interpretation id="interp16" emma:lang="en-IN" emma:confidence="0">
                  <emma:literal>Few</emma:literal>
                </emma:interpretation>
                <emma:interpretation id="interp17" emma:lang="en-IN" emma:confidence="0">
                  <emma:literal>'few</emma:literal>
                </emma:interpretation>
                <emma:interpretation id="interp18" emma:lang="en-IN" emma:confidence="0">
                  <emma:literal>"few</emma:literal>
                </emma:interpretation>
                <emma:interpretation id="interp19" emma:lang="en-IN" emma:confidence="0">
                  <emma:literal>feu</emma:literal>
                </emma:interpretation>
              </emma:one-of>
            </emma:emma>
          </inkml:annotationXML>
          <inkml:trace contextRef="#ctx0" brushRef="#br0" timeOffset="195327.3321">3630-2414 75,'0'-13'100,"0"13"-10,0 0-1,0 0-1,0 0-9,0 0 0,0 0-6,0 0-6,0 0 0,0 0-8,1-10-3,-1 10-6,0 0-3,0 0-6,0 0 8,0 0-16,0 0-1,0 0-2,0 0-2,0 0-6,0 0 2,0 0 1,0 0-11,0 0 8,0 0-4,0 0-4,0 0 3,0 0-4,0 0 0,0 0-7,0 0 1,0 0 4,0 0-4,0 0-4,0 0 3,0 0-2,0 0-4,0 0 5,0 0-1,0 0-4,0 0 7,0 0-7,0 0 1,0 0 2,0 0-1,0 0-2,0 0-2,0 0-2,0 0 3,0 0-3,0 0 2,0 0-9,0 0 6,0 0 3,0 0 0,0 0-1,0 0 1,0 0 1,0 0 6,0 0-7,0 0 0,0 0-13,0 0 9,0 0 1,-1-12 2,1 12-3,0 0 4,0 0 2,0 0 1,0 0-6,0 0 0,0 0-2,0 0 11,0 0-9,0 0 7,0 0 3,0 0-6,0 0 3,0 0-3,0 0-1,0 0 5,0 0-4,0 0-3,0 0 3,0 0-1,0 0-2,0 0 2,0 0-3,0 0 0,0 0 1,0 0 8,0 0-6,0 0 0,0 0 2,0 0 3,0 0-6,0 0 0,0 0 0,0 0-2,0 0 2,0 0 3,0 0 1,-7-6 1,7 6-5,0 0 0,0 0 1,0 0-1,0 0-4,0 0 7,0 0-4,0 0 5,0 0-3,0 0 0,0 0 2,0 0 1,0 0-9,0 0 7,0 0 2,0 0-4,0 0 15,0 0-6,0 0-14,0 0 11,0 0-10,0 0 8,0 0-4,0 0-1,0 0 8,0 0-2,0 0 2,0 0-7,0 0 0,0 0 3,0 0 3,0 0 2,0 0-6,0 0-4,0 0 5,0 0 1,0 0-2,0 0 7,0 0 0,0 0-7,0 0 0,0 0 4,0 0-4,0 0 4,0 0-6,0 0 6,0 0-1,0 0 2,0 0-7,0 0 2,0 0 3,0 0 1,0 0-2,0 0 4,0 0-9,0 0 3,0 0 1,0 0 1,0 0-3,0 0-1,0 0 1,0 0 2,0 0 0,0 0-1,0 0 3,0 0-3,0 0 2,0 0 2,0 0-5,0 0 10,0 0-3,0 0-5,0 0 2,0 0 4,0 0-3,0 0 2,0 0 3,0 0-7,0 0-3,0 0 4,0 0-2,0 0 4,0 0-4,0 0 4,0 0-9,0 0 5,0 0-1,0 0 5,0 0-4,0 0 2,0 0 0,0 0-1,0 0 0,0 0-2,0 0 1,0 0 3,0 0-7,0 0 5,0 0 0,0 0 8,0 0-8,0 0 5,0 0 5,0 0 1,0 0-12,0 0 5,0 0 3,0 0-3,0 0 3,0 0-3,0 0 1,0 0 4,0 0-7,0 0 9,0 0-4,0 0-1,0 0 2,0 0-4,0 0 2,0 0 1,0 0 0,0 0-1,0 0-5,0 0 7,0 0-5,0 0 5,0 0-2,0 0-7,0 0 5,0 0-2,0 0 0,0 0 2,0 0-3,0 0-3,0 0-13,0 0 0,0 0-10,0 0 0,0 0-8,0 0-1,0 0-5,0 0-3,0 0-7,0 0 0,0 0-5,0 0 3,0 0-16,0 0-2,0 0-19,0 0-75,0 0-174,0 0 78</inkml:trace>
          <inkml:trace contextRef="#ctx0" brushRef="#br0" timeOffset="196210.2526">3781-2384 53,'0'0'88,"0"0"-7,0-11-2,0 11-9,0 0-3,-4-10-9,4 10 1,0 0-3,0 0-6,0-16 0,0 16-10,0 0-2,-2-16-4,2 16-2,0-12 10,-3 6-12,3 6 1,-4-12 3,4 12 6,-1-10-8,1 10 0,-7-15-2,1 11-4,6 4 6,-5-9-6,5 9-4,-11-12 12,6 8-17,5 4 4,-8-8-2,8 8-2,-11-5-3,11 5 3,-8-4-11,8 4-1,-9-2 4,9 2-7,0 0 4,0 0-3,-15 10-1,15-10-2,-8 9-8,5 3 12,-1 1-3,2 4 0,-1 7-1,3-3 3,-3 2 1,3 3-6,-1 8 1,2-4 0,2 3 9,1 1 0,-3 1-1,2-9-5,1 7 0,-1-8 7,-1 0-5,2 0 1,-1-2-6,1-1 13,-3 0-10,2-4-3,0-1 3,-3-3 3,0 0-5,3-1 0,-3-2 5,0 1-1,0 1-1,0-13-4,-3 13-1,3-4 3,0-9-12,-3 10-1,3-10-23,-9 8-11,9-8-26,-12 0-20,12 0-111,0 0-217,-26-18 96</inkml:trace>
          <inkml:trace contextRef="#ctx0" brushRef="#br0" timeOffset="196422.0704">3485-2141 45,'0'0'104,"0"0"-6,15-2-16,-15 2 4,21 0-15,-9 2-6,3-4 0,1 1-3,2-2-16,4 2 2,0-3-8,-3 3 1,3-2-15,1-1-18,-1 0-11,-5-1-16,7 1-19,-8 0-7,2 0-18,-2-4-58,1 4-129,-3 2 58</inkml:trace>
          <inkml:trace contextRef="#ctx0" brushRef="#br0" timeOffset="197329.1339">3875-2205 53,'0'0'71,"0"0"-10,-3 10-5,3-10-2,0 0 8,0 0-2,0 0 0,8 13-6,-8-13-8,6 3 0,-6-3-2,0 0 4,15 0-8,-15 0-4,0 0-5,21-7-5,-13 2 3,-3 1-1,5 0 2,-1-5-16,5 0 4,-6 0 3,1 0-10,-1-3 1,3 2 3,-5-3 3,-2 4-9,1-4 1,-1 5-4,1-3 2,-4-2 2,2 7 1,0-6 1,-3 12 7,0-18 3,0 10 1,0 8-1,-3-12-2,3 12-6,-7-12 0,7 12 0,-5-5-7,5 5 7,-8-5 7,8 5-15,0 0 3,-12-4-3,12 4-1,0 0-2,-14 10-6,8-4 3,0 4-1,2-3-1,2 8 5,-1 1-6,-2-1 4,3 6-2,-2-1 4,4 0-7,3 1 8,2-3-1,-2 0 5,1 2-6,-1-4-1,2 0 0,3 0 5,0-4-5,-1 1 9,1-3-10,3 0 4,-5-2-3,-2-2-1,4 0-1,2-3-3,-2 0 1,-8-3 5,16 2-4,-16-2 1,16-2 2,-16 2-3,15-8 8,-6 4-5,-1-2-5,-1-1 3,1-2 0,-3 0-2,1 0 6,-2 2-6,1-5 2,-4 0 5,5-2-8,-5 2 2,3 0-3,-1 1 10,-3-1-10,4-1 10,-3 5-6,3-5-1,-3 4 1,-1 9 6,4-16-5,-4 16 15,3-11-9,-3 11 4,4-10-6,-4 10-2,0 0-8,1-8 10,-1 8-4,0 0-1,0 0 1,0 0 2,0 0-5,0 0 3,0 0 2,19 19 2,-13-12-3,-4-2 0,-2-5 7,7 14-9,-2-7 9,1-1-8,-4 1 1,2 1-1,-4-8-1,8 9 6,-8-9-8,6 7 3,-6-7 3,5 8 0,-5-8-1,0 0-2,0 0 1,7 0-1,-7 0 0,0 0-3,0 0-6,17-18 1,-14 12 6,0-8-4,2 7-6,-1 0 5,-4 7 1,5-14 0,-2 7 1,-3 7 1,1-10-7,-1 10 7,0 0 3,6-10-7,-6 10-2,0 0 1,8-2 6,-8 2-1,0 0-1,12 11 2,-8-1 2,-1-3-1,2 5-4,0 1 3,2-1 8,-2 3-1,3-2-1,0-1-3,2 2-3,-5-4 8,7 3-12,-2-3 3,-5-3 12,7 0-5,-5-1-3,-1 0 1,4-4-2,-2 2 1,-8-4 0,19 3 5,-11-4-4,-8 1 2,20-14-1,-8 7 1,-5-2 3,1-4-4,6-6-2,-6 2 0,-1 2 3,-2-4-1,1-2-2,-2-3 1,-2 2-1,-2 2 4,-2 4-6,-1-4 6,2 6-4,-2 0 8,3 3 5,-3 3-6,3 8 0,-2-15-6,2 15 7,-3-11-4,3 11-6,0 0-6,-4-10-1,4 10 3,0 0-13,0 0-3,0 0-8,0 0-9,0 0-13,-11 26-12,11-26-22,3 17-88,1-10-187,0 2 84</inkml:trace>
        </inkml:traceGroup>
        <inkml:traceGroup>
          <inkml:annotationXML>
            <emma:emma xmlns:emma="http://www.w3.org/2003/04/emma" version="1.0">
              <emma:interpretation id="{9937D4C1-2F5C-46F4-9688-BD719FD2D84E}" emma:medium="tactile" emma:mode="ink">
                <msink:context xmlns:msink="http://schemas.microsoft.com/ink/2010/main" type="inkWord" rotatedBoundingBox="6625,14713 10656,14494 10747,16174 6716,16393">
                  <msink:destinationLink direction="with" ref="{13110343-930D-49E0-AEAC-63CCEE5024AB}"/>
                  <msink:destinationLink direction="with" ref="{C24B9B1B-EC1C-4665-BDCE-A7D75D4159A0}"/>
                </msink:context>
              </emma:interpretation>
              <emma:one-of disjunction-type="recognition" id="oneOf4">
                <emma:interpretation id="interp20" emma:lang="en-IN" emma:confidence="0">
                  <emma:literal>MHz-so</emma:literal>
                </emma:interpretation>
                <emma:interpretation id="interp21" emma:lang="en-IN" emma:confidence="0">
                  <emma:literal>MHz-Espoo</emma:literal>
                </emma:interpretation>
                <emma:interpretation id="interp22" emma:lang="en-IN" emma:confidence="0">
                  <emma:literal>MHz-soo</emma:literal>
                </emma:interpretation>
                <emma:interpretation id="interp23" emma:lang="en-IN" emma:confidence="0">
                  <emma:literal>MHz-spoon</emma:literal>
                </emma:interpretation>
                <emma:interpretation id="interp24" emma:lang="en-IN" emma:confidence="0">
                  <emma:literal>MHz-shoo</emma:literal>
                </emma:interpretation>
              </emma:one-of>
            </emma:emma>
          </inkml:annotationXML>
          <inkml:trace contextRef="#ctx0" brushRef="#br0" timeOffset="198065.2686">5136-2515 101,'0'0'121,"0"0"-14,0 0-13,0 0-5,8 16-2,-8-16-5,-5 20 0,0-6-10,5 8-1,-4 0-9,4 2-3,-3-1-5,0 0-1,3 2-9,-2 7-8,2-9 7,0 3-8,0-4-9,0 0-1,0-1-5,0-4 2,0-2-3,0 1-3,0-4-5,0-2 7,0 0-9,0-10 6,0 15 1,0-15-4,0 9 0,0-9 4,0 0-3,-3 13-4,3-13 2,0 0-5,0 0 2,0 0-7,0 0 10,-4-33-9,4 19-2,-3-1 3,1-8-6,2 2 6,-3-1-5,0-1 6,1-1-3,-2-3-1,4 4 1,-3 3-2,0 2 2,3 8 1,0-2 2,0 0-2,0 12 0,0-14-6,0 14 2,0-11 3,0 11-6,0 0 4,0 0-3,7-10 0,-7 10-2,0 0 6,0 0-3,23 15-1,-15-9 3,-4 1 3,6 2-7,-3-1 2,4 0-2,-4 6 6,3-2-6,-3 0 9,6-2-2,-3 1 1,-2-1-6,4-2 0,-7 0-2,2-1 7,1-2-4,-1-2 4,1 4-4,-2-5 3,5 2-1,-11-4 4,12 2-4,-12-2-2,15-2 4,-7-4 3,-1-1-4,1 4 3,4-6-4,-3-3-6,2 0 2,1-5 3,-3-4 1,5 5-2,-5-4-4,2 2 8,-8 3-3,6 1-1,-6 1 4,2 2-1,-1 0 6,1 2-1,-5 9-2,6-12-3,-2 8 4,-4 4-1,0 0-3,2-9 1,-2 9-4,0 0 1,0 0-2,0 0 3,0 0-2,0 0 8,0 0 0,8 25 1,-4-11-1,-1 1 5,0 7-2,0 2-3,2-1 4,-1-4-1,1 7-4,1-2 1,0-2 5,-3 0-3,2 1-1,1-5-1,0 2 4,0-5-7,-2 0 3,-2 1-1,4-4-4,-1 0 1,-2-1-3,1-3-12,1-2-6,-2 2-12,-3-8-13,3 11-8,-3-11-2,0 0-16,6 3-18,-6-3-16,0 0-104,0 0-223,14-14 99</inkml:trace>
          <inkml:trace contextRef="#ctx0" brushRef="#br0" timeOffset="198681.2641">5748-2505 60,'0'0'129,"5"-6"-7,-5 6-19,0 0-6,0 0-18,7-6-2,-7 6 7,0 0-5,0 0-6,13 24-7,-9-14 2,1 5-6,1 4-4,-5 1-5,4 2-6,1 0-4,-1-1-5,-1 1-4,-1 0 1,2 0-9,-2 0 8,1-3-11,1 3-3,-2-4 1,2-2-2,-2-4-4,1 1 2,-4-4-18,3 1 2,-1-1-12,-2-9-6,6 13-11,-6-7 11,0-6 0,0 0-9,0 0-5,0 0-5,0 0-6,0 0 5,0 0 2,0 0 0,0 0-1,-18-29 13,13 17-3,-3 5 9,1-2-6,2 0 11,0 2 5,-2 1 0,7 6 6,-10-12 5,10 12 2,-5-7-3,5 7-3,0 0 9,-8-6-8,8 6 1,0 0 1,0 0-4,0 0-1,0 0 4,0 0-3,12-12 5,-12 12-6,16-6 4,-4 3 1,0 0-3,0-3-4,2-2-3,-2 1 0,3 1 6,-1-4-1,1 4-2,-1-3-2,-2-2 1,2 3 2,-2-2-3,-1-2 3,-2 4 2,0-4 3,-3-1 0,0 4 4,0-1-10,0-5 8,-4 2 2,1-3 0,0 1 4,-3 3-1,-3-2 9,0 0-2,-2-2 3,1 3 1,-1 0 3,2 4 5,0-1 3,-3 4-2,6 6-5,0-13 2,0 13-9,-6-9-1,6 9-2,0 0-9,0 0 10,0 0-7,0 0 5,-8 37 6,8-22-1,3 8 1,-3 3-1,0-2 0,5 7-1,1-5-1,-2 4-1,-2-6-2,4 2-1,-1 0-2,-1-2 5,-1 0 2,2-2-8,2 1 2,-2-3 2,-2 0-9,3-1 8,0 2-10,-3-6-18,-1-2-11,1 0-6,0-7-22,1 3-20,1-2-12,-2 1-17,-3-8-114,9 7-236,-9-7 104</inkml:trace>
          <inkml:trace contextRef="#ctx0" brushRef="#br0" timeOffset="199355.0761">6199-2299 180,'3'-10'166,"-3"10"-15,0 0-15,3-18-7,-1 13-12,2-2-19,2 1-8,2-5-7,-2 7-9,9-4-9,-4 0-11,1 1 2,3 0-11,-3 3-3,1 1-2,-1-1-8,3 0-5,-3 4-8,-4 0-10,-8 0-3,20 4-2,-13 0 1,1-2-3,-8-2-1,15 7 1,-10-3 0,-1 4-5,1 0 7,-2 0-4,0 1-1,-3-9 1,0 21 5,-3-11-10,0 6 5,-2-5-2,-2 3 1,-1-2 1,-4 0 3,4 1-2,2 0-2,-7-3 3,0 1 0,1-2-1,3 1 0,1-1-4,-2-2 9,2-1-6,3-1 0,5-5 3,-7 10-6,7-10 0,-5 8-3,5-8-8,0 0 9,0 0-4,-7 6 5,7-6-6,0 0 7,0 0-3,0 0 1,32-12 6,-22 11-7,2-4 7,5 1-2,0 1-3,6-3 2,-5 4-6,4-3 10,0 4-7,-2 1 2,-3 0-1,1 0 0,-1 1 1,1 2 4,-4 1-1,-1 3-4,1-1 4,0 6-2,0-3 3,-2 1 1,1 2-3,-3 0 3,0 3 3,-5-1-4,2 1-2,1 1-1,-3 2 2,-1-5 0,2 8-2,-6-7 3,0 1 3,-6 1 3,5 0-2,-10-3-3,4 8 7,-1-7-1,-4 0-7,4-4 18,-7 8-16,1-5 5,-1-1-5,-2-1 4,-1-2-6,6-1 3,-5-3 2,-1 4 7,5-7-3,1 0 6,-3-3 3,15 1-1,-24-3-8,16-1 6,-4-2-4,6-3 2,0-5-4,0 0-3,6-8 3,7 0-3,-2-13-4,3 0 1,5-2-11,1 1 6,1-3 1,8 5-4,1 0 4,-1 3-3,2 4-1,-1 2-1,-6 9 3,-1-5 2,3 8-16,-2-3-3,-1 2-12,-2 5-12,-3-1-10,3 0-13,-1 0-4,-3 2-18,1 2-11,-2 2-117,-2-3-232,0 1 104</inkml:trace>
          <inkml:trace contextRef="#ctx0" brushRef="#br0" timeOffset="199735.2797">7088-2487 32,'0'0'145,"0"0"-9,0 0-18,0 0-13,0 0-2,0 0-15,0 0-6,0 0 1,43-5-16,-28 4-6,10-7 0,-1 7-13,-4 1 2,7-1-8,-1-3-3,-2 2-6,1 1 1,-1 0-4,-1 1-3,3 0-6,-9 1-7,7-1-14,-9 0-6,0 0-25,-1 1-7,0-1-27,-5 0-15,-1 4-29,-8-4-73,10 3-197,-10-3 87</inkml:trace>
          <inkml:trace contextRef="#ctx0" brushRef="#br0" timeOffset="200229.2562">7233-2356 106,'0'0'112,"0"0"-7,0 0-4,0 0-3,12 14-6,-12-14-10,12 3-8,-1-2-2,1-1-6,0 0-2,5-4-8,6 4-10,-6-3-3,10-3 0,1 3-5,-4-3-4,2-1-6,-5 0-1,5-2-12,-3 2-8,-5-2-16,2 0-2,-2-5-14,-3 3-9,-3 1-4,1-8 6,-6 5-5,1-2 1,0 1 6,-4-1 3,-1 2-1,-3-3 2,-3 1 7,0 2 13,2-2 0,-5 3 7,-2 2 8,3-2 10,-7 3-6,3-2 9,1 4 6,1 2 2,-1-4-2,0 5-4,8 4-2,-16-9-3,10 5 4,6 4-4,-9-6-5,9 6 3,0 0-6,-11-6-5,11 6 3,0 0 3,0 0 1,0 0-4,0 19 4,0-19 3,8 14 2,-4-8 2,4 5-3,2-5-2,0 4 1,0 1-2,1-2 0,-2 3-3,3 0 0,0-2-3,-1 2 1,-2 1-2,3-4 0,-4 4-1,2-3-4,-5 5-1,3-2 6,-4-1 0,-3 0-5,3 4 3,-4-4-6,0 2 7,0-2-4,-1 2 3,-3-2-4,0 0 4,-4 1-4,1-3 3,-3 2-6,0-1 10,1 0-8,-2 1 6,0-3-14,-1 0-12,0-1-19,3-1-12,-2-1-24,6 2-30,-2-5-105,-5 4-227,1-4 101</inkml:trace>
          <inkml:trace contextRef="#ctx0" brushRef="#br0" timeOffset="200861.4768">8167-2882 90,'0'0'142,"0"0"-19,0 0-11,0 0-10,-11-8-15,11 8-4,0 0-6,-20 6 5,20-6-13,-15 9-3,9-3-6,-5-2-5,3 2 4,-4 3-9,5 0-8,-4 0-7,5-2 4,-5 5-11,3-3 4,-1 1-11,5-1 1,0 1-3,-1-2-2,1 2-7,4-10 8,-1 16-7,1-16-2,-1 10-1,1-10 7,4 16-4,-2-10-1,5-2-3,-7-4 1,16 8 0,-9-5 0,9 3-3,-4-2-1,6-2 4,-5-1 0,0 2-6,5-2 6,-1-1-3,-2 5 2,8-8 0,-3 3-4,-4 0 2,1 0 2,3-2-2,-3 2 0,0 2-4,-2 2 2,-3-4-2,-3 2-1,6 1-2,-15-3 4,17 5-2,-10-4 1,0 4-5,-1 0 2,-6-5-2,10 11 2,-8-5 3,1 3 0,-3-9 7,-1 19-11,-1-8 6,0 5 1,-8-4-6,4 2 7,-2 0 3,-6-1 6,2-2-4,0 1 5,-5 3-4,-3-5 5,0 2-2,-2-2 6,-2-1-4,-2 0-3,1 1-3,2-5 1,-4 3-2,7-2 4,-1 0-4,3-3 1,1 0-3,1-3-14,1 1-12,2-3-20,-1-2-20,2-2-22,3-4-18,1 0-28,3-6-123,-2 4-272,1-10 121</inkml:trace>
          <inkml:trace contextRef="#ctx0" brushRef="#br0" timeOffset="201841.2613">8078-2717 8,'0'0'144,"19"0"-14,-3-2 1,2 3-8,-4-4-9,4 1-14,-1 0-7,6 0-11,-5 1-5,3-2-13,2 3-5,0-3-5,1 2-6,-7-1-8,6 0-13,0 0-14,-9 0-17,4 0-10,-1 0-8,-2-3-4,0 4-11,-2-3-7,1 0 4,-4 2-2,0-2 5,-2-1-5,2-2 4,1-2 3,-3 2 6,2-2 4,-4 3 0,1 0 13,-4 0 10,2 0 18,-5 6 2,7-10 9,-7 10 8,4-8 10,-4 8 6,0 0 2,5-8-1,-5 8-3,0 0 2,0 0-8,0 0 4,5-6-7,-5 6-3,0 0-3,0 0-9,0 0-2,0 0 7,0 0 1,0 0 1,-21 32-4,13-17 1,-3 3 0,-1 0-3,0 2-1,1 2-4,-1-2 0,0 0-1,6-2 2,-1 5-7,-2-3-2,4 2-1,0-6 7,0-2-7,3 2-4,2-2 6,2 0-7,-2 0-4,2-1 4,1-5-4,0-1-6,-3-7-4,9 10-6,1-4 1,-2-3-9,4-3 3,1 0-6,3-3-3,6-4-4,-5 2 2,-1-4 0,3-5-6,-2 2 1,-3 2 2,2-6 0,-10 3 1,5-2 0,-4 2 3,-7-3 0,5 4 4,-3-3 4,-2 2 5,-3 2 7,-1 1 5,-1-1 0,-3 2-5,-2 0 6,-2 0-1,1 3 2,-2 0 1,-3 0 0,4 2 4,0 1-6,2 2 7,-4-4-4,14 5 4,-15-5-1,8 4 6,7 1-5,-12-4-5,12 4-4,0 0-6,-12-3-10,12 3 3,0 0 3,0 0-2,0 0-6,0 0 3,0 0-15,0 0 5,32-2 5,-21 1-2,2 0-5,3-3 3,-1 3 0,3-3 7,-4 1 2,8-5 2,-5 4 0,1 1 0,4-3 5,-1 1 15,-4-1-3,0 1 4,-2 1 14,0-2-3,-4 0 1,-3 6 4,1-6 5,-9 6 3,13-4-6,-13 4 5,10-6-3,-10 6-1,8-2 1,-8 2 1,7-4-7,-7 4 3,0 0-5,0 0 2,0 0-1,0 0-1,0 0-7,0 0 7,0 0-1,-14 28 2,10-16-9,-1 2 5,-3-1 1,4 2 4,-2 1-6,4-1 2,-1 1-4,2 2 3,1-3-4,1 0 0,2 1 3,-1-3 0,4 1-5,-2-5 0,4 6 5,0-5 1,0-4-12,3 4 6,1-4 0,0 0 6,-2-3-6,5-2-2,1-2-3,-1 1 6,1-6-1,0 2 4,0-5-7,6 0-2,-5 0 4,1-6-1,-5 4-2,-2-1 0,2-5-1,-1-3 1,-5 7 0,-3 0-3,1-5 9,-3 2 5,-1 2 1,-2-3 5,-3 4 4,1-1 1,-7-1-3,2 3-1,-1 2-7,0 1 3,-2 0-6,-1 3 3,-2 0-6,2 0-5,2 5-12,-4-2-8,0 1-16,14 2-18,-21 2-17,15 1-14,6-3-21,-16 7-30,9-4-101,-4 2-253,6-1 113</inkml:trace>
          <inkml:trace contextRef="#ctx0" brushRef="#br0" timeOffset="-45536.9875">8448-1926 94,'0'0'92,"-9"15"6,6-8-8,-1 1-5,2 0-7,2-8-5,0 17-6,-3-11-13,3-6-2,0 13-8,3-3-3,-3-10-6,5 11-3,-4-4-5,-1-7 6,12 12-6,-6-6-4,0-1-4,-6-5 2,17 5-6,-5-5 2,1 0 5,3-1-7,7-6 5,-6 2-9,5-8 0,-2 4 2,3-1-3,-2-3 4,-1 1-4,2-4 0,-8 1-7,1 1 13,0-2-9,-3-1-1,0 0 4,-3 5 1,-2-2 0,-3 2 6,3-1-5,-5 0 4,3 0-5,-3 0 4,0 1-1,-2-1-5,-2 3 4,2 10 1,-1-20 3,0 13 4,1 7-4,-6-18 6,5 13-5,1 5 2,-7-14-5,4 7 1,3 7-9,-6-10 0,6 10 5,-6-6-5,6 6-6,0 0 4,0 0-8,-8-4 0,8 4 0,0 0 2,0 0-6,-17 14 7,12-7 1,-1 5-4,-1 0 4,1 2-5,0 0 5,0 6-5,-2 1 1,4-3-2,0 4 1,2 1 8,1 0-6,-3 0 1,4 0 3,4 2-3,-3-3-6,1 6 5,2-4-2,0 1 7,4 1-8,-3-2 4,3 6 1,-1-4-2,-2-2-1,1 1 5,0 9-2,-2-4-1,4-6 2,-2 1 0,-2-3-7,4 2 6,-4 0 1,1-4 0,3 1 8,-2 0-4,-2 0-4,0-5-1,0 2-6,1-4 9,-4 1-6,-1-3 6,2-1-5,-2 0-6,0-11-2,-2 16-7,2-16 4,-1 13 1,1-13-5,-3 13-11,3-13-10,-2 6-8,2-6-19,0 0-7,-14 2-13,14-2-18,0 0-75,-17-14-191,5 4 85</inkml:trace>
        </inkml:traceGroup>
        <inkml:traceGroup>
          <inkml:annotationXML>
            <emma:emma xmlns:emma="http://www.w3.org/2003/04/emma" version="1.0">
              <emma:interpretation id="{EB4B1367-2CAE-44B7-87A6-D4B4103AF42E}" emma:medium="tactile" emma:mode="ink">
                <msink:context xmlns:msink="http://schemas.microsoft.com/ink/2010/main" type="inkWord" rotatedBoundingBox="11160,14410 12815,14452 12804,14898 11148,14856"/>
              </emma:interpretation>
              <emma:one-of disjunction-type="recognition" id="oneOf5">
                <emma:interpretation id="interp25" emma:lang="en-IN" emma:confidence="0">
                  <emma:literal>me</emma:literal>
                </emma:interpretation>
                <emma:interpretation id="interp26" emma:lang="en-IN" emma:confidence="0">
                  <emma:literal>muz</emma:literal>
                </emma:interpretation>
                <emma:interpretation id="interp27" emma:lang="en-IN" emma:confidence="0">
                  <emma:literal>mine</emma:literal>
                </emma:interpretation>
                <emma:interpretation id="interp28" emma:lang="en-IN" emma:confidence="0">
                  <emma:literal>m</emma:literal>
                </emma:interpretation>
                <emma:interpretation id="interp29" emma:lang="en-IN" emma:confidence="0">
                  <emma:literal>much</emma:literal>
                </emma:interpretation>
              </emma:one-of>
            </emma:emma>
          </inkml:annotationXML>
          <inkml:trace contextRef="#ctx0" brushRef="#br0" timeOffset="202718.2587">9605-2818 13,'-1'-17'194,"1"17"-16,0-13-16,0 13-15,-3-12-17,3 12-11,4-8-12,-4 8-14,0 0-10,0 0-12,0 0-8,0 0-6,0 0-4,0 0-3,0 0-13,0 0-1,0 0 0,8 33-7,-5-17-5,-2-1 0,3 4-3,-4-2 0,2 4-1,-2-5-6,0 0-4,1 2 5,-1-3-7,1-5 3,-1 8-3,0-3-1,3-3-1,-3-3 1,3-2-4,-3-7 6,2 15-3,-2-15 1,2 9 0,-2-9-4,0 0 2,5 9 7,-5-9 2,0 0-5,0 0-3,0 0-1,0 0 0,0 0-2,0 0 5,3-34 15,-3 18-20,0 0 2,2-7-7,-2 1 7,0-4-7,2 2 4,-2 1 3,4 0-4,-7 1 0,7 1 3,-4 5-2,0 4-1,1-3-2,-1 15 0,0-16 2,0 16 0,0-11-4,0 11 0,0-11-4,0 11-9,0 0 0,0 0 5,0 0-2,0 0 3,0 0-2,23 21 8,-20-11-5,5 0 1,-1 4 2,-2 0 1,2 4 4,-2-2-6,2 0 2,1-3 4,-2 2-3,0 0 1,-1-2 0,5 2 2,-5-5-3,3 4 4,-1-3 1,-2-5-2,0 0 1,2 0 0,-2 0 1,2-1 5,-7-5-4,14 6-5,-6-3 7,-8-3-2,14 0 3,-14 0 2,18-9-2,-6 2-3,0-2-3,-1-1 1,3-4 1,1-3-1,-3 1-3,2-2 1,-2-2-4,2 2 4,-2-4-2,1 2 2,-4 0 2,3 3-5,-1-2 3,-5 7 1,0-1-2,-1 7 1,-1-4 1,-1 4-2,-3 6 0,7-12 0,-7 12 2,4-7-6,-4 7-1,0 0 3,0 0-4,0 0 2,0 0 0,0 0 3,14 21-1,-11-11 1,0 3-3,-3 1 3,4 0 3,-3 2 1,3 4-4,-1 1 3,1-6-3,-3-1 6,3 3-5,-1-1 5,2 0 2,-1-2 1,-3 4-4,1-6 2,2 1-2,0-1 1,-1-1-5,1-1 5,-2 2 9,1-4-5,-2 2-20,1-1-2,-2-9-15,4 13-12,-3-4-10,-1-9-15,4 8-14,-4-8-8,3 7-8,-3-7-12,0 0-89,0 0-215,0 0 95</inkml:trace>
          <inkml:trace contextRef="#ctx0" brushRef="#br0" timeOffset="203395.2747">10321-2936 85,'0'0'128,"5"-9"-27,-5 9-5,0 0-10,0 0-2,0 0-4,0 0-2,14 19-8,-12-10 2,1 1-8,-2 3-1,3 0-15,-2 2 4,0 5-2,2 1-6,-1 0 0,0 0-4,-1 0-15,0-5 5,-1-1-4,0 7 0,3-7-2,-2-3-4,1 3-4,-1-2 7,2 2-11,-2-7-1,-1 6-6,2-7-1,-2 1-2,3 0 1,-4-8-3,0 0-11,4 13-4,-4-13 8,0 0-3,5 3 1,-5-3-8,0 0 1,0 0-4,0 0 0,10-24 1,-9 16-1,-1 8-1,1-14 10,-1 14-6,-1-19 4,1 19 9,-1-12 0,1 12-2,0-11 3,0 11 6,0 0-4,0 0-1,0-15 9,0 15 2,0 0-2,0 0-4,-3-8 1,3 8-2,0 0 1,0 0-2,5-8-2,-5 8 0,6-6 6,-6 6-8,10-6 7,-3 6-7,0-6 3,-7 6 2,16-4-1,-8-2-1,1 3 0,2-2 3,-3 1-3,0 0-3,0-1 3,0-2 0,0 3 7,0-2-9,2-4 6,-5 4-2,2 0 5,-2-3-3,2 3-4,1-4 1,-5-2 2,-2 2-2,2-2 0,-1 2-3,1-2 3,-2 0-5,1-1 5,-4 0-6,2 1 14,0 12-13,-5-23 7,4 13-3,-2 2 12,3 8 0,-4-15 3,1 8-3,3 7 6,0 0-4,-2-15-5,2 15-1,0 0 3,-4-7-3,4 7-4,0 0-1,0 0-3,0 0-1,0 0 1,0 0 2,-7 24 5,5-10-1,0-2 4,-1 3 0,3-2 4,0 7 1,0-2 3,1 2-2,-1 1 4,2 1 0,2-1-5,-4 1 9,1-5-4,3-1-1,-2-1-1,2 1-2,-4 2-1,1-5-5,0 0 1,-1-1-1,0 1-2,4-4 2,-5 4-2,2-6-4,-1-7-13,2 11-19,-2-11-8,0 0-17,0 12-12,0-12-20,0 0-30,0 0-118,0 0-253,0 0 113</inkml:trace>
          <inkml:trace contextRef="#ctx0" brushRef="#br0" timeOffset="203996.6627">10758-2838 2,'0'0'135,"0"0"-13,0 0-7,0 0-12,8 4-3,-8-4-5,0 0-2,20 0-10,-9-1-4,-1 1-5,2-3-3,2 1-11,-1-2-3,2 0-5,0 2 0,1-2 3,-3 2-7,1-4 0,0 3-4,-2 0-6,1 0-4,0-2-1,-4 4-4,1 0 1,-10 1 0,17-3-10,-17 3-4,11-3 1,-11 3 2,8-1-9,-8 1 5,0 0-8,0 0-3,12 0 4,-12 0-5,0 0 3,0 0-1,0 0-7,0 0 4,0 0 11,4 14-3,-4-14-5,0 0 5,-12 21 0,5-11 1,1 2-3,-1 0 2,-4 0 3,0 2-6,1 4 3,0-3-1,-2 3-1,-3 0 3,7-6-5,-4 6-1,2-5-1,3-1-2,2 0 5,-2 2-3,2-5-1,-1-2 0,1 2 2,2-2-4,-1 1 3,4-8 0,-4 10 0,4-10 0,-3 12 3,3-12-2,0 0-2,8 6 6,-8-6-6,15 4 2,-7-2 3,8-2-4,-4 4-1,3-8 2,1 2-5,0-2 3,0 4-3,2-6 3,5 6-3,-6-3 5,7 0-1,-6 0 1,0 3-2,0-3 5,-2 3-1,-1-4 1,1 2-1,-4-1-2,-4 2 1,-8 1 0,17 0-3,-17 0 0,12-2 0,-12 2 0,11 0-5,-11 0 4,0 0 6,0 0-12,12-3-9,-12 3-4,0 0-16,0 0-4,0 0-5,0 0-10,0 0-17,0 0 1,12-5-16,-12 5-27,0 0-26,0 0-110,0 0-267,0 0 119</inkml:trace>
        </inkml:traceGroup>
        <inkml:traceGroup>
          <inkml:annotationXML>
            <emma:emma xmlns:emma="http://www.w3.org/2003/04/emma" version="1.0">
              <emma:interpretation id="{BE5347C7-D804-447A-8CB1-51FB53B10FAC}" emma:medium="tactile" emma:mode="ink">
                <msink:context xmlns:msink="http://schemas.microsoft.com/ink/2010/main" type="inkWord" rotatedBoundingBox="14510,14265 14566,14962 14529,14965 14474,14267">
                  <msink:destinationLink direction="with" ref="{954E72F8-5F78-4028-A500-7E2B980FAE33}"/>
                </msink:context>
              </emma:interpretation>
              <emma:one-of disjunction-type="recognition" id="oneOf6">
                <emma:interpretation id="interp30" emma:lang="en-IN" emma:confidence="0">
                  <emma:literal>\</emma:literal>
                </emma:interpretation>
                <emma:interpretation id="interp31" emma:lang="en-IN" emma:confidence="0">
                  <emma:literal>|</emma:literal>
                </emma:interpretation>
                <emma:interpretation id="interp32" emma:lang="en-IN" emma:confidence="0">
                  <emma:literal>1</emma:literal>
                </emma:interpretation>
                <emma:interpretation id="interp33" emma:lang="en-IN" emma:confidence="0">
                  <emma:literal>I</emma:literal>
                </emma:interpretation>
                <emma:interpretation id="interp34" emma:lang="en-IN" emma:confidence="0">
                  <emma:literal>l</emma:literal>
                </emma:interpretation>
              </emma:one-of>
            </emma:emma>
          </inkml:annotationXML>
          <inkml:trace contextRef="#ctx0" brushRef="#br0" timeOffset="399645.5572">12925-3100 124,'7'-8'130,"-6"-1"-7,3 2-6,-4 7-4,6-15 0,-4 9-14,-2 6-6,6-10-10,-6 10-6,4-7-20,-4 7-2,0 0-6,0 0-5,1-9 2,-1 9-14,0 0-5,0 0-3,0 0 1,0 0-8,0 0-4,0 0 2,0 0-2,0 0 0,0 0-3,0 0 3,1 30-8,-2-17 5,2 2-3,-2 0 3,1 5-8,-1-2 0,1 4 0,-2-1 4,0 1-5,6-2 0,-4 4 2,2-2 5,-4-2-5,3 4 1,-1-2-3,1 1 2,-1-2-3,3-6 3,0 6-2,-1 0-2,0 0 1,-1 1 0,3-3-3,-1 3 6,2-4 4,-4 4-7,4-5 0,0 2 1,-5-4-3,1-2 4,3-1-2,-4 1-2,0-2-2,2-3 8,-2-8-7,-2 15 3,2-15 2,0 13-1,0-13 1,0 0-3,3 10 4,-3-10 1,0 0-1,0 0 3,0 12-9,0-12 8,0 0-2,0 0 3,0 0 2,0 0-1,0 0 0,0 0-3,0 0 4,0 0-6,0 0-18,3 7-21,-3-7-31,0 0-23,0 0-38,0 0-93,0 0-239,0 0 107</inkml:trace>
        </inkml:traceGroup>
        <inkml:traceGroup>
          <inkml:annotationXML>
            <emma:emma xmlns:emma="http://www.w3.org/2003/04/emma" version="1.0">
              <emma:interpretation id="{1E669150-3534-41A9-925D-8AF53A6709D1}" emma:medium="tactile" emma:mode="ink">
                <msink:context xmlns:msink="http://schemas.microsoft.com/ink/2010/main" type="inkWord" rotatedBoundingBox="15362,14334 21400,14174 21420,14921 15381,15081">
                  <msink:destinationLink direction="with" ref="{954E72F8-5F78-4028-A500-7E2B980FAE33}"/>
                </msink:context>
              </emma:interpretation>
              <emma:one-of disjunction-type="recognition" id="oneOf7">
                <emma:interpretation id="interp35" emma:lang="en-IN" emma:confidence="0">
                  <emma:literal>Me-some</emma:literal>
                </emma:interpretation>
                <emma:interpretation id="interp36" emma:lang="en-IN" emma:confidence="0">
                  <emma:literal>me-some</emma:literal>
                </emma:interpretation>
                <emma:interpretation id="interp37" emma:lang="en-IN" emma:confidence="0">
                  <emma:literal>MHz-some</emma:literal>
                </emma:interpretation>
                <emma:interpretation id="interp38" emma:lang="en-IN" emma:confidence="0">
                  <emma:literal>MHz. so mile</emma:literal>
                </emma:interpretation>
                <emma:interpretation id="interp39" emma:lang="en-IN" emma:confidence="0">
                  <emma:literal>MHz-soo mile</emma:literal>
                </emma:interpretation>
              </emma:one-of>
            </emma:emma>
          </inkml:annotationXML>
          <inkml:trace contextRef="#ctx0" brushRef="#br0" timeOffset="402214.3193">16598-3101 53,'0'0'104,"-19"-5"-11,19 5-1,0 0-9,-23 8-13,17-4 0,-4 4-9,3-4-9,-3 2 4,3 3-15,0 0-3,2-2 2,-2 4-6,5-3-1,-2 3-2,2 0-10,2-11-2,2 25-3,2-13 7,0 1-3,5 0-2,-1 1 1,8 2-3,0 0 1,0 0 6,2 0-9,-6-6 1,8 5-7,-5 1 5,2-4 4,0 3-3,-3-4-4,1 0-4,-2 5 3,-1-6-4,-1 2-3,-2-2 6,2 2-6,-6-2 7,2 2-6,-2 1-2,-1-1-2,-4-5 9,0-7-12,-4 19 7,0-12-2,0-1 3,-6 3 3,-1 0-4,-3-2-4,-2 1 7,2-4-5,-2-1 1,-1 0 10,3-3-9,-1 3-19,0-3 0,-1 0-23,1 0-9,1-3-26,2 0-22,-1-3-77,3-1-186,0-2 82</inkml:trace>
          <inkml:trace contextRef="#ctx0" brushRef="#br0" timeOffset="402693.5387">16698-2989 16,'12'-2'98,"6"-2"-18,-1 0-1,5 2-3,2-2-9,3 2-11,-3-1-4,1 1-7,2-2-2,-2 3-5,0-3-1,-3 4-13,-2-1 8,-3 0-12,-5 1 0,-2-3 2,-10 3 3,16 0-8,-16 0-2,15 3 3,-15-3 1,0 0 2,12 0-3,-12 0-6,0 0 3,0 0 5,-1 11-2,1-11 5,0 0-7,-20 18 4,12-6-6,-3 1 2,0-1 3,3 0-7,-2 4-4,3-1 1,0 0 3,0 3-8,2-2 5,1-1 4,3 1-4,-1 0-1,4-2 4,-1 0-9,4-1 1,-1 2 0,2-5 5,0 3 0,3-2-3,1-2-3,2 1 2,0-4-1,2 2 3,2-4-1,0-1-4,-1-3 8,2 0-6,6-3-2,-6 0 8,6-6-7,-3 3 2,-4-2 0,2-6-6,-4 0 4,0-2-1,2-2 0,-8-4 1,0 1-1,-1 2 5,-6-3-3,0 0 4,-2 2-1,-2 2 0,-1 3-2,-1 2 0,0-2-5,-1 2 5,0 1-4,-2-2-1,-3 7 3,4-2-11,-2 2 0,2 1-10,7 6-20,-11-9 1,11 9-13,-8-5-8,8 5-16,0 0-9,-10-1-84,10 1-180,0 0 80</inkml:trace>
          <inkml:trace contextRef="#ctx0" brushRef="#br0" timeOffset="403108.5744">17535-3088 87,'0'0'111,"5"-6"-7,-5 6-18,0 0-14,0 0-7,0 0-8,0 0-3,0 0-6,0 0-6,-24 24-7,17-15-7,-4 3 8,-1 2-11,-1 1 5,2 0-7,1 2-4,-2 4 1,1-3 3,3 2-5,1-7-2,2 2-1,1 1 4,2 0-5,4-1 0,-2-1 8,4 0-4,2 0-1,1-2 5,0 0-2,2 3-3,2-4-6,1-4 6,-3 2-8,6-2 11,-3-1-8,0-4 6,0 1-7,3-2-3,1-2-2,2-2 5,-5 0-4,4-3 9,-3-4-8,1 1 2,-2-1 1,3-5-2,-3-2 3,-6 2-6,2-7 5,-3 7 4,-3-4-4,-3 1 1,-2 3-1,-2-1-1,1 1-5,-5 0 2,2 3-4,-4-2 3,1 2-8,-2 1-3,2 1-4,-2 3-6,0-2-15,1 6 6,3-1-10,7 4-5,-13-6-8,13 6-10,-12-4-10,12 4-7,0 0-19,0 0-70,-17 5-176,17-5 79</inkml:trace>
          <inkml:trace contextRef="#ctx0" brushRef="#br0" timeOffset="404130.551">18084-3048 33,'11'10'97,"-6"-4"-7,-1 3-5,0-2-8,-1 4-3,2 3-6,-3 2-1,3 4-4,-2 0-9,2 2-4,-4 0-5,5 0-8,-2-1 5,0 1-1,-3-2-3,1-4-11,-1 1-2,3-1-6,-3 0 3,-1-3-4,3 0 2,-3-4-6,1 0-2,-1-9 1,0 15-4,0-15 7,2 10-7,-2-10 4,0 12 2,0-12 9,0 0 12,0 0 3,-2 11-2,2-11 2,0 0-4,0 0-11,0 0 3,0 0 0,-10-32-1,7 19-8,3 1 1,0-3-4,0-7 0,-3 2-3,6-2 6,0-3-5,1 0-2,1-2-2,-1-3-2,1 6 0,1 2-2,-1 3 1,-1 3-3,-1 1 1,1 2 1,-3 1-1,0 4 1,-1 8-5,4-13 5,-4 13-6,5-10-2,-5 10 1,1-10 2,-1 10-9,0 0 7,0 0-2,0 0 1,0 0-6,15 16 4,-7-4-3,-4 2 7,0 0-1,1 2 1,2 3-2,1 3-3,-3-2 5,3 0 0,2 3-1,-4-5 6,2 1-3,-1-6 1,1-1-4,-3 0 2,2 1 0,-2-3 1,1-4-1,-2 1 2,0 0-6,1-1 6,-5-6-3,7 9 4,-7-9 1,0 0 0,11 3-4,-11-3 13,12-2-9,-12 2-1,14-11 1,-5 1 0,-1 1-3,2-4-1,6-3 0,-4-2 3,-1 0-1,1-2 6,4-8-12,-5 6 4,1 3 2,0-3-1,0 6 0,-5 1-1,2 6-1,-3-5 1,-1 7-3,-2-2 7,2 3-4,-5 6-3,5-11 1,-5 11 5,0 0-9,7-10 1,-7 10 0,5-6 3,-5 6-6,0 0-2,0 0 7,0 0-1,17 19-2,-15-12 1,2 4-3,2 2 2,-1 3 2,-2 0-1,6 2 6,-2 3-4,-2-1-4,-1-5 8,4 1 1,-4-2-2,4 0 2,-1 2-3,-2-4 2,2-2 0,-2 2 0,1 1 2,-4-6-3,2 0-1,-1 1-4,2-1-10,-5-7 5,7 10 5,-1-5 2,-6-5-6,10 4-10,-10-4-5,16 0-1,-16 0-4,20-13-4,-7 3-4,-3-1 5,5-6-2,0 1 3,-1-6 4,3 1-2,1-7 7,0 0 1,-1-1 10,-3 0 8,-4 5 0,2-7 7,-5 10 11,0 0 7,1 6 12,-6 0-2,4 2 1,-5 3-2,2 1 2,0 1-7,-3 8 0,4-12-9,-4 12 1,0 0-11,2-9 1,-2 9-4,0 0 8,0 0-4,0 0-5,0 0 2,-12 33-1,10-18-2,-3 6-3,0-2 1,2 3 3,3 0-4,-2 2 4,2 2 0,0-2 9,0 8-12,2-7 3,4-1-3,-5 0 5,5 1-2,-4-1-3,2-4 7,2 2 0,-4-4-4,2-2 2,-1-3-8,0 0 2,-2-1 3,3 2-14,-3-2-16,1-3-19,-2-9-12,0 9-9,0-9-5,0 0-23,2 10-102,-2-10-215,0 0 95</inkml:trace>
          <inkml:trace contextRef="#ctx0" brushRef="#br0" timeOffset="404533.5673">19017-2784 11,'0'0'81,"19"-4"-5,-6 3-3,2-1-13,-2-2 2,2 2-7,1-5-6,0 4-2,-2-2-4,2-1-8,-3-2 1,3 0-9,-4-2 14,2-2-22,2-1 0,-1-3-1,-3-2 5,0 2-4,-2-3-1,1-3-11,-5-1 6,-2 0-7,0 0 3,-3-3-6,-2-1 3,-1 5-5,0 0-1,-2 2 7,0 4-2,-3 1 1,3 3-5,-3-4-2,2 6 3,-2 2-1,3 2-3,0-2 4,4 8 0,-12-7-3,12 7-4,-12-1-2,12 1 7,0 0 10,-22 7-4,16 2 2,-4 3 7,6 0 5,-1 4-5,-4 6-2,3 3 2,0 7 1,4-7 4,-3 6-2,1 2 1,1 3 0,2-6-5,3 4 3,0-3-6,-2-6 2,0-1-6,4 1 10,-3 1 0,2-2-14,-3 1 8,0-3 0,3 0-2,-3-3-7,0-3-9,0 2-20,1-6 0,-1 3-20,3-3-14,-3-3-27,0-9-68,0 15-169,0-15 74</inkml:trace>
          <inkml:trace contextRef="#ctx0" brushRef="#br0" timeOffset="405055.5455">19400-2822 44,'10'-6'147,"-10"6"-7,15-4-15,-9 2-7,5-2-12,-3 2-9,3 1-13,1-2 0,0-3-13,-1 3-7,1 2-3,1-1-10,2-1-4,-3 2 3,3-1-11,1-1-5,1 2-3,-3-1-3,-4 1-4,-2-2 9,-8 3-5,18-4 6,-9 4-3,-9 0-9,0 0 1,15-5-5,-15 5-3,0 0-3,11-1-1,-11 1 0,0 0-6,0 0 1,0 0-5,0 0 0,0 0-5,0 0 4,0 0 0,-2 16-2,2-16 4,-14 18-4,5-5 0,1 0 2,-1 2-5,-4 3 5,-3 3 0,3 1 3,1-7-6,0 7 6,2-6-6,2 5 10,-3-3-13,4-4 10,-1-1-5,3 2-3,-2-5 4,-1 5-3,5-3 6,-1-3-3,3-2 1,1-7 4,-1 13-2,1-13 2,1 15-2,-1-15 4,5 10 3,1-6 10,0 2 7,1-4-6,4 0-2,4-2-1,2 0 1,6-3-5,0 2 2,-1-3 3,2-2-5,1 2-7,-1-2 2,-7 0-5,5 1 5,-5 3-2,-2-1-7,0 3 6,-1-2-6,-6-1-3,-8 3-13,16-4-11,-16 4-12,12-2-11,-12 2-13,9-1-13,-9 1-13,0 0-18,10-3-18,-10 3-101,0 0-243,0 0 108</inkml:trace>
          <inkml:trace contextRef="#ctx0" brushRef="#br0" timeOffset="400583.5287">13814-2947 112,'0'0'105,"0"0"-7,0 0-11,0-10-11,0 10-9,0 0-5,0 0-6,0 0-8,0 0-4,0 0-9,-1 34 1,1-18-1,1 4-11,-1 2 4,0 2 1,1-1-10,2 0 3,0 3-6,1-2 2,1 0-2,-1-3-7,5 10 4,-3-6 3,0-8-9,1-1 4,-2-1-7,1 0 1,-3 0-2,-1-1 4,1-4 2,0-2-6,-3 2 0,2-3-3,-2-7 2,2 14 2,-2-14 7,2 10 0,-2-10 6,0 0-7,0 0-3,0 0 1,0 0-5,0 0 6,-19-34-3,11 19 1,0-2 3,2-5 0,0 1-7,1-4 4,0 1-8,2-9 7,-1 8 2,0-7-7,1 6-2,3-4 9,0 5-5,0 3 5,2 6 0,-1-1-1,3 3 3,-3 0-3,2 3-3,0-2 2,1 6-2,-2-2 4,4 3-9,-6 6 2,10-10-3,-3 8-2,-7 2 2,14 0 5,-14 0-2,16 9-5,-8-3-7,2 6 10,0-1 1,-2 3 0,1-1-1,-1 1-3,3 5 3,-3-2-2,1-3 4,1 4-4,-2-6-1,-2 3 3,1-1 1,-1-2-2,-1-1-2,-2-2 7,2 1 3,-4-2-5,5-1-3,-2 2-1,-4-9 1,5 12 3,0-9-8,-5-3 7,4 10 1,-4-10 1,4 6-3,-4-6 16,7 6-4,-7-6 6,0 0-9,0 0 8,0 0-10,19-6 6,-19 6 0,9-15 2,-1 5-8,2 1 1,-2-6-3,2 5-2,1-5 7,1-1-3,-4 1 0,3-2 7,0 5-10,-2-2 1,2 2-4,0 0 0,-5 3-2,1 2 6,-2-2 5,2 3-7,-7 6-1,9-10 0,-5 7-1,-4 3-2,8-9-1,-8 9-2,0 0 0,10-2 1,-10 2-4,0 0 2,0 0-1,16 14 3,-11-8-2,2 3 1,0 2 2,-3 1-2,1 3-2,-1 1 10,0-1-1,3 4-4,-2 3-2,2-1 3,-3-3 1,-1 4 0,2 1-1,2-2 5,-2-3-6,-1 1 5,1 0-8,-2-4 8,1 1-6,0-4 4,0 4-4,0-1 4,-2-5-23,3 0-8,0-1-11,-3 1-2,0-4-19,-2-6-8,4 13-11,-1-7-9,-3-6-71,0 0-175,0 0 78</inkml:trace>
          <inkml:trace contextRef="#ctx0" brushRef="#br0" timeOffset="401225.579">14526-2872 65,'8'-9'96,"-8"9"-2,0 0-4,0 0-10,0 0-2,18 12-5,-12-5-2,2 2-5,-2 3-8,4 1-1,-3 3-9,1 2 3,-3 4-10,0-2-7,1 1-3,-1 1 1,2-4-5,-3 1-7,-3-6 8,4 2-9,-2 7-4,1-6 2,-2 0-5,-2-4 2,4 4-1,-3-3-2,-1-4 0,1 1-2,-1-10 2,0 13-5,0-13 5,3 10-7,-3-10 5,0 0-5,0 15 8,0-15-1,0 0-8,0 0-11,0 0 2,0 0-6,0 0 5,0 0-6,-12-33 9,9 20-6,2 4 2,-3-6-1,4 3 5,-2-1 0,2 13 5,-1-18-5,1 8 8,0 10-1,0-19-1,1 13-4,3-4-1,-4 10 2,7-15 1,-1 8-1,-1-2 0,3 3 0,3-1 2,-1-2-2,2 3 2,1-2-5,0 0 4,0 2 7,2 0-11,-2 0 1,1-3 8,-2 2-4,0 0 2,0 1-3,-1-1 5,-2 1-4,-1-4 1,-1 4-5,-2-5 10,1 1 0,-4-3-1,4 0 2,-4 2 4,-2-2-2,0-3 2,0 1 1,-2 2 5,0-3 0,2 1 1,-1 5-2,-3-4 2,4 14 2,-3-14-3,1 8 4,2 6-7,0 0 0,-2-16-7,2 16-2,0 0-2,0 0 3,0 0 2,0 0-5,0 0-1,0 0-7,0 0 5,-1 32-2,-2-14 3,6 1 6,-2 5-9,3 0-2,-2 1 1,4 6 0,-2-4 2,0-3-2,4 9 5,-2-11-3,0 3-1,0-3 1,-2 0 0,1 0 1,1 0 3,-2-3-15,-3-5-6,3-4-2,-1 3-15,2-1-17,-1-2-8,0 2-13,-1-5-20,-3-7-26,0 11-63,0-11-196,0 0 88</inkml:trace>
          <inkml:trace contextRef="#ctx0" brushRef="#br0" timeOffset="401649.5831">15102-2709 81,'5'-9'150,"-5"9"-12,0 0-14,0 0-14,7-5-12,-7 5-3,12-5-4,-3 2-7,-9 3-10,15-4-8,-5 2-10,3-1-1,4-2-5,-2 3-5,1-1-7,2 1-7,-1-1 1,1 1-4,-1 0 0,-2-2-5,-1 4-2,0-4 1,-6 3-6,-8 1-4,17 0-1,-17 0 2,11-4-7,-11 4 3,0 0-1,12 0-2,-12 0-4,0 0 3,5 9 0,-5-9 1,-1 10-3,1-10 1,0 0 1,-12 22 6,7-9-3,-2 0-4,-2-1 2,2 0-1,-3 4 1,4-2 0,-2 0-6,1 1 5,-2 5 2,3-8-1,2 0-4,-1 1 0,1 0 2,-1-5-1,3 0 5,2-8-8,-1 19 3,-2-12-2,3-7 1,-1 17-2,1-17 1,5 14 2,-1-9 1,3 1 0,2-3 4,3 1-6,4-2-22,1 2 4,1-8-29,2-2-4,7 4-24,-3-4-25,2-1-40,-2-5-83,0-1-239,-1 0 106</inkml:trace>
          <inkml:trace contextRef="#ctx0" brushRef="#br0" timeOffset="401837.9887">15756-2697 95,'15'0'105,"1"-3"-23,3 6 4,5-9-12,0 6-14,4 0-7,7-2-31,-2 1-19,-3-2-23,5-3-33,-8 4-32,-2-4-92,10-5 42</inkml:trace>
        </inkml:traceGroup>
      </inkml:traceGroup>
      <inkml:traceGroup>
        <inkml:annotationXML>
          <emma:emma xmlns:emma="http://www.w3.org/2003/04/emma" version="1.0">
            <emma:interpretation id="{ADC10C49-49D2-4C65-BE68-B9F80A034F8F}" emma:medium="tactile" emma:mode="ink">
              <msink:context xmlns:msink="http://schemas.microsoft.com/ink/2010/main" type="line" rotatedBoundingBox="10067,15279 21473,15041 21507,16660 10101,16899"/>
            </emma:interpretation>
          </emma:emma>
        </inkml:annotationXML>
        <inkml:traceGroup>
          <inkml:annotationXML>
            <emma:emma xmlns:emma="http://www.w3.org/2003/04/emma" version="1.0">
              <emma:interpretation id="{30C1DD1C-B7C4-47FC-A6C5-A18CC074789F}" emma:medium="tactile" emma:mode="ink">
                <msink:context xmlns:msink="http://schemas.microsoft.com/ink/2010/main" type="inkWord" rotatedBoundingBox="10080,15888 12375,15840 12395,16786 10100,16834"/>
              </emma:interpretation>
              <emma:one-of disjunction-type="recognition" id="oneOf8">
                <emma:interpretation id="interp40" emma:lang="en-IN" emma:confidence="0">
                  <emma:literal>tryst.</emma:literal>
                </emma:interpretation>
                <emma:interpretation id="interp41" emma:lang="en-IN" emma:confidence="0">
                  <emma:literal>Tryst.</emma:literal>
                </emma:interpretation>
                <emma:interpretation id="interp42" emma:lang="en-IN" emma:confidence="0">
                  <emma:literal>tryst</emma:literal>
                </emma:interpretation>
                <emma:interpretation id="interp43" emma:lang="en-IN" emma:confidence="0">
                  <emma:literal>tryst,</emma:literal>
                </emma:interpretation>
                <emma:interpretation id="interp44" emma:lang="en-IN" emma:confidence="0">
                  <emma:literal>Tryst</emma:literal>
                </emma:interpretation>
              </emma:one-of>
            </emma:emma>
          </inkml:annotationXML>
          <inkml:trace contextRef="#ctx0" brushRef="#br0" timeOffset="-43027.6122">9408-1395 96,'1'-13'125,"-1"13"-7,-1-14-4,1 14 10,-4-9-14,4 9-1,-3-10-14,3 10-8,-10-11-8,6 5-21,4 6-2,-12-7 2,4 4-15,8 3 3,0 0-8,-25 3 0,13-2-5,6 5-5,-6 0-3,1 5 7,-1 1-6,-2 4-2,0 0-7,2 5 1,4-3-1,-2 4-4,1-1-1,1 0 0,4 2-5,0 1-1,2-2-6,2-2 8,2-3-1,-1-4 0,3 6 2,3-1-4,-2-2-5,3-4 6,3 4-3,1-6 2,0 1-5,0-2 1,4-2-8,-2-3-4,4 2-10,-2-5-3,1-1-12,1-4-9,0 3 0,3-7-5,-3 3 4,0-6-8,-2 2 3,-2-1 4,-3 0 5,1-2 7,-2 3 10,-2 2 0,-4-2 1,3-3 11,-2 6 2,-3-3 22,-2 9-5,2-15 2,-2 15 14,0-12-2,0 12 3,0 0 0,-2-19 1,2 19 0,4-9 4,-4 9 3,0 0 0,0-12-6,0 12 0,0 0-9,0 0 5,2-12-10,-2 12 3,10-6-4,-10 6 0,13-4 1,-6 1-2,-7 3-7,20-1-5,-11 1 10,-9 0-3,19 1 3,-9 2-5,-2 1-6,0 0 2,0 2-1,-2-1 4,1 4 2,-3-3-6,3 6 1,-6-5-6,5 2 16,-4 3-6,-2-4 5,0-8-7,-4 21 1,3-11 0,-3 0-4,4-10 9,-7 16-3,2-8-1,1-2-6,1 3 5,3-9-1,-5 7 0,5-7-1,-6 9 4,6-9-6,0 0 4,-2 7-4,2-7-6,0 0-9,0 0-2,0 0-7,0 0 11,0 0-11,20-38-8,-13 29 13,2-3-3,0-1 7,1 1 0,-2-1 4,1 5 4,-2-1-1,1 1-4,0 1 13,-1 1-12,-7 6-3,13-8-2,-13 8 8,8-8 4,-8 8-2,0 0 0,15-3 12,-15 3-10,0 0-11,0 0 11,12 5 4,-12-5 2,5 8-6,-5-8 4,6 11-2,-6-11 5,2 14 13,-2-14-17,6 11 3,-5-4-8,-1-7 5,7 12 3,-2-7-2,-1 2 2,-4-7 16,8 9-20,-3-3 9,-5-6-3,12 3 4,-12-3-2,15 0-5,-15 0 1,19-3-6,-10-4-2,2 1-6,1-3 5,-1 2 18,0-3-11,-3-2-7,1 0 6,-1-1 4,-1 3 1,-3-2 7,-2 2-3,2 2 7,-4 8-5,5-16 10,-3 10-7,-2 6 14,2-10-20,-2 10 9,0 0-7,4-11-6,-4 11-6,0 0 20,0 0-14,0 0 3,0 0-2,0 0 0,0 0 5,0 0-10,0 0 5,0 0 0,5 33 4,-5-17-10,0-1 3,1 0-2,3 8 4,-2-3-2,2 4-2,-3 0 3,4 8 5,-2-8-7,0-1 2,-1 1-1,1 0 11,0 3-12,2 2-8,-4-3 12,3-2-2,-1 1 1,0-6-3,0 4 3,1-1 3,-3 0-4,-1-4 3,-1-3 4,2 3-5,-2-5-1,-1 0 6,0-2-3,0-1-1,-2-1-13,0 2 5,-1-4 10,-1-1-7,6-6 1,-9 9 4,2-5-8,7-4 7,-14 0 1,14 0 15,-18-4-14,7 1-2,3-3-6,0 0 3,2 0 6,-2-5-2,2 2 0,1-3 1,0 2 3,3-2-2,4 2-9,-2-4 11,0 0-6,4-1 24,1 2-30,-1-3 2,4-6 8,1 1-4,3 1 0,3 0 1,0-3-4,1 1 4,7-4 6,1 4-2,-9-2-11,5-1 7,0-2 1,-4 10 8,-1-3-13,1 2-3,-3 0 8,-1 2 1,3-3-4,-6 6 4,2-6-4,0 6-1,-3-2 8,-1 3-4,2-2 1,-1 2 1,-1 0 11,-3-1-8,1 8 2,-4-3 19,-1 8-16,6-16-4,-6 16 9,-2-12-4,2 12 3,0 0 2,-2-15-8,2 15 10,-3-6-5,3 6 0,0 0-7,0 0-5,-7-7 4,7 7-3,0 0 0,0 0-2,0 0 5,0 0 3,-24 13-6,19-4-3,5-9-1,-10 17 3,8-10-4,-1 3 2,0 0-4,-2 2 2,4 1-4,-2 0 0,0-1-10,3-2 5,0-10 1,0 21 0,2-11-2,-1-4 2,2 4-2,-3-10-1,5 14 11,-2-9-8,-3-5 4,12 12-7,-7-9 15,2 4-10,0-4 5,2 3-11,-2-3-10,1 0 13,-8-3-1,14 9 3,-7-6-5,0 1 7,-7-4-1,12 8 5,-7-4-6,2-1-6,-7-3 5,7 11-4,-3-6 1,-4-5-2,2 10 10,-2-10 2,-1 14-6,1-14 5,-3 14 2,-1-7-2,4-7 2,-6 15-11,2-9 11,-3 0 0,2-2 5,5-4-5,-10 12 4,5-6-5,5-6 6,-8 4 2,8-4-4,0 0 0,-10 5-5,10-5-7,0 0 3,0 0-3,0 0 0,0 0-2,-10-13-3,10 13 7,0-18-19,5 6 13,0-2-7,2-8-1,1 3 3,2-5 4,-2 0-5,4-7 12,-2 8-13,-2-8 8,3 7 8,0-6-1,-4 4 3,2 3-3,-2 0 18,-1 1-6,2 0 7,-1 1 0,-2 2 6,-2 3 1,0-3 2,1 3-3,-1 1-14,-1 3 10,1 2 3,-3 10 3,3-15 5,-3 15-11,0 0 1,1-17-4,-1 17-2,0 0 0,1-12 0,-1 12 7,0 0-3,0 0 0,0 0-15,0 0 6,0 0-4,0 0 7,-2 40 7,-2-21-15,4 3 6,0 1-12,0 0 9,0 10 5,0-2-9,1-5 5,2-2-3,-3 11-2,1-10 1,2 0 8,1 0-1,-3-1 0,2-1-5,1-1 3,1 0-2,-2-3-3,-2-3 4,6 0-3,-6-3 2,-1 2-1,5-3 3,-2 0-7,-2 3 6,1-5-15,-2-3-13,0-7-7,4 12-9,-3-5-14,-1-7-7,0 0-34,0 0-76,0 0-185,0 0 83</inkml:trace>
          <inkml:trace contextRef="#ctx0" brushRef="#br0" timeOffset="-42830.4666">10442-1113 90,'16'0'95,"-6"-3"-12,2 3-8,0 0-7,1-2-6,-3 1-6,4 0-1,-2-1-25,1 2-18,-13 0-23,19-3-26,-8 3-60,-11 0-104,16 0 47</inkml:trace>
          <inkml:trace contextRef="#ctx0" brushRef="#br0" timeOffset="-45131.0977">8538-1520 47,'0'0'96,"0"0"-13,0 0 0,0 0-1,-12-3-12,12 3-5,0 0 7,0 0-23,0 0 0,0 0 2,0 0-9,0 0-5,0 0-2,0 0-5,0 0 2,0 0-8,0 0-13,0 0 18,0 0-11,0 0-3,0 0 4,38 0 0,-24 0 5,4 0-4,3 0 3,6-3-2,-1 2 4,2-2-1,-1 2 0,7-1-3,5 0 0,-5 0-4,-7 2 2,-1-6 0,-3 5-5,1 1 0,-6-2-1,-2 0-3,-4 2-1,0 0-3,-12 0-2,17-1 6,-17 1-7,12 0-1,-12 0 10,8 3-10,-8-3-1,0 0 7,0 0 6,0 0-5,17-2 2,-17 2 3,0 0-5,0 0 2,0 0 3,0 0-17,0 0 13,0 0-2,9 2-3,-9-2-14,0 0-15,0 0-19,0 0-16,0 0-16,0 0-27,13-6-101,-13 6-219,14-7 97</inkml:trace>
          <inkml:trace contextRef="#ctx0" brushRef="#br0" timeOffset="-42662.9943">10824-962 40,'0'0'102,"0"0"-15,0 0-11,10 1-14,-10-1-27,0 0-35,0 0-67,0 0-74,0 0 33</inkml:trace>
        </inkml:traceGroup>
        <inkml:traceGroup>
          <inkml:annotationXML>
            <emma:emma xmlns:emma="http://www.w3.org/2003/04/emma" version="1.0">
              <emma:interpretation id="{04400674-DDD5-4D9C-B780-92C438B121F3}" emma:medium="tactile" emma:mode="ink">
                <msink:context xmlns:msink="http://schemas.microsoft.com/ink/2010/main" type="inkWord" rotatedBoundingBox="12955,15546 13574,15635 13491,16217 12872,16129"/>
              </emma:interpretation>
              <emma:one-of disjunction-type="recognition" id="oneOf9">
                <emma:interpretation id="interp45" emma:lang="en-IN" emma:confidence="0">
                  <emma:literal>in</emma:literal>
                </emma:interpretation>
                <emma:interpretation id="interp46" emma:lang="en-IN" emma:confidence="0">
                  <emma:literal>=</emma:literal>
                </emma:interpretation>
                <emma:interpretation id="interp47" emma:lang="en-IN" emma:confidence="0">
                  <emma:literal>Q</emma:literal>
                </emma:interpretation>
                <emma:interpretation id="interp48" emma:lang="en-IN" emma:confidence="0">
                  <emma:literal>n</emma:literal>
                </emma:interpretation>
                <emma:interpretation id="interp49" emma:lang="en-IN" emma:confidence="0">
                  <emma:literal>on</emma:literal>
                </emma:interpretation>
              </emma:one-of>
            </emma:emma>
          </inkml:annotationXML>
          <inkml:trace contextRef="#ctx0" brushRef="#br0" timeOffset="-41961.7868">11362-1618 33,'0'0'81,"0"0"-15,0 0 4,0 0-11,0 0-5,0 0-9,0 0-2,0 0-6,0 0-2,0 0-4,12-27-8,-12 27 1,7-16 0,-4 5-2,1 0-3,3-1 1,-2 2-4,-1 0 5,3 2-9,-1-3 6,0 2-3,-1 5-2,2-2 2,-1-2-3,2 4 6,1-2-9,-1 3-5,-8 3 0,17-1 1,-17 1-5,16 1 10,-8 2-9,-1 1 1,2 1 0,-2 2 3,0-1 4,-1 0-14,5 3 7,-6-2-1,5 5 2,-2-6 0,0 2-2,-1-2 2,-1 0 0,6 2-2,-4 0 8,-1-3-6,1 1-3,-1-2-4,-7-4 7,12 7 2,-4-5 1,-8-2 5,15-2 1,-15 2-1,18-7 3,-6 3-1,-1-5 0,3 3 1,-4-6-8,5 1 7,-6-1 2,2-3 2,0 3 3,-2 0 2,-3 1 1,2-1-2,-2 1 0,-4 3-2,-1 0 2,-1 8-6,5-12-2,-5 12-5,4-9 7,-4 9-16,3-6-6,-3 6-7,0 0-4,0 0-2,0 0-3,0 0-11,0 0-5,0 0-10,0 0-17,0 0-15,0 0-69,-17 26-162,17-26 72</inkml:trace>
          <inkml:trace contextRef="#ctx0" brushRef="#br0" timeOffset="-41432.9999">11399-1295 39,'-6'-15'76,"5"5"6,1 10-20,0-22 6,3 10 0,-2-1-5,3 1-11,1-1 15,1 2-10,0-3-2,0 3-1,2 2-12,2-3 0,1 4 6,0-2-12,4 4 7,-3-1-5,1 1-8,3 0 11,-2 3-18,2 1 1,0 1-9,-3 1 6,3 1-5,-1 1-5,1 4-8,-3-6 12,4 6-4,-4 3-3,3-3-2,-3 3 12,1-2-14,-2 0 2,3 2 3,-6-2-1,6-1-6,-6 3 0,1-3 2,-4-1-2,2-2 16,0 0-13,0 0 1,-8-3 0,12 4 2,-12-4 0,18 0-6,-18 0-4,17-8 8,-5 3-6,-1-4 3,-3-2 5,3 1-5,-4-3-2,5 0 7,-6-2-2,5 3-6,-4 0 3,2-7-1,-1 9 0,-1-6-1,-3 9 2,1-1-1,-5 8-1,6-11-7,-5 5-21,-1 6-19,3-11-21,-3 11-20,4-6-103,-4 6-205,0 0 90</inkml:trace>
        </inkml:traceGroup>
        <inkml:traceGroup>
          <inkml:annotationXML>
            <emma:emma xmlns:emma="http://www.w3.org/2003/04/emma" version="1.0">
              <emma:interpretation id="{0797DE72-BD8F-49BD-9555-B529ADD14EBF}" emma:medium="tactile" emma:mode="ink">
                <msink:context xmlns:msink="http://schemas.microsoft.com/ink/2010/main" type="inkWord" rotatedBoundingBox="14209,15181 15338,16334 14756,16903 13627,15750"/>
              </emma:interpretation>
              <emma:one-of disjunction-type="recognition" id="oneOf10">
                <emma:interpretation id="interp50" emma:lang="en-IN" emma:confidence="0">
                  <emma:literal>far</emma:literal>
                </emma:interpretation>
                <emma:interpretation id="interp51" emma:lang="en-IN" emma:confidence="0">
                  <emma:literal>tac</emma:literal>
                </emma:interpretation>
                <emma:interpretation id="interp52" emma:lang="en-IN" emma:confidence="0">
                  <emma:literal>ta</emma:literal>
                </emma:interpretation>
                <emma:interpretation id="interp53" emma:lang="en-IN" emma:confidence="0">
                  <emma:literal>tea</emma:literal>
                </emma:interpretation>
                <emma:interpretation id="interp54" emma:lang="en-IN" emma:confidence="0">
                  <emma:literal>fat</emma:literal>
                </emma:interpretation>
              </emma:one-of>
            </emma:emma>
          </inkml:annotationXML>
          <inkml:trace contextRef="#ctx0" brushRef="#br0" timeOffset="-40628.9056">12327-1510 51,'12'-13'84,"-12"13"5,0 0-10,0 0 7,34 6-16,-34-6 9,24 6-19,-4-5 0,2 2 0,0-3-4,1 2-6,5 0-8,-4-2 7,3 2-2,8-4-1,-7-2-1,-4 4 0,2-1-12,-1-1 2,-2 1 3,-7-1-8,-1 2-7,1-2 8,-16 2-1,26 0-13,-26 0-1,17 2 1,-17-2-7,12 0 8,-12 0-8,0 0-3,0 0-13,17 0-16,-17 0-26,0 0-15,0 0-9,0 0-32,17 0-79,-17 0-199,0 0 88</inkml:trace>
          <inkml:trace contextRef="#ctx0" brushRef="#br0" timeOffset="-40907.0931">12699-2193 19,'-4'-9'107,"-2"-2"-8,2 4-12,-1-2-8,5 9-10,-11-9-6,6 4-3,5 5-14,0 0 7,-20 5-9,9 0-6,0 5 2,1 2-3,-4 4-2,2 3-4,1 1-9,-1 4 3,4 4-2,-2 4 8,4 2-8,-1 3 3,2-3-3,4 0 1,2 1-5,-2 1 0,2 1 1,4 2-3,-1-2-8,-1 3 6,7 1 4,-5-3-1,2 0-2,-2 0 3,2-1-5,-2-3-2,2 0 1,-2 1-7,-4-11 3,2-1 1,0 2-3,-1-1-3,-2-5 4,0 2 8,0-6-22,0-2 2,-1 2 3,1-3-17,-1-3 2,1-9 4,-4 16-16,1-12-8,3-4-25,-11 6-16,11-6-20,0 0-73,-25-9-184,12-1 81</inkml:trace>
          <inkml:trace contextRef="#ctx0" brushRef="#br0" timeOffset="-39559.1804">13532-1187 67,'0'0'141,"2"-10"-13,-2 10-3,0 0-4,0 0-5,0 0-9,0 0-14,-11-17-12,11 17 0,-8-3-13,8 3-5,-16-2-9,16 2-5,-19 4-5,19-4-7,-19 8-2,7-2-7,-2 1-5,4 2 2,-1 0-6,3 1 5,-2 2-9,4-2-1,-3 3-4,5-2 4,1-1 0,1 6-7,-1-4-1,3 2 10,4-2-6,0 0-4,-1 2-4,3-2 4,1 0-3,2-3 1,-1 1 6,3-1-7,0 0 4,1-2 2,1-1-3,2 0 0,-3-3-6,3 1-10,2-3-16,-1-1-15,-1-1-8,4-5-13,2 1-22,-1-3-22,6-2-115,-6-2-237,3-1 106</inkml:trace>
          <inkml:trace contextRef="#ctx0" brushRef="#br0" timeOffset="-39871.0095">13172-1241 81,'-7'-12'137,"7"12"-19,-11-8-22,5 3 8,6 5-10,-12-3-13,12 3-10,-14-2-8,14 2-5,-16 5-2,4 0-8,-1-1-8,-1 4-6,0 2 2,1 0-1,4 4-11,-3 3 5,0-2-5,-1 2-9,3 1-1,3-1 2,2-2 0,0-1 0,-1 3-6,5-1-5,-2-2 8,2 0-5,2-3-2,3 4 3,2-6 2,-5 0-5,6-1 2,-2 0-2,2-2-1,0-2-2,-7-4 4,17 2-2,-6-2 3,-11 0-5,24-6 2,-9 0 2,-3 0-3,1-6 0,-1 2 0,0-4-5,4 0 6,-8 0 0,4-3 1,-4 3-4,3-5 1,-6 8-1,1 4 2,-1-4 1,1 4-4,-4 1-2,-2 6-2,6-11 7,-6 11-6,4-6-4,-4 6 4,0 0-8,0 0 2,0 0 7,0 0-8,0 0 9,0 0-1,0 0-2,0 0 4,6 23-8,-6-14-2,3 3 7,0-3-4,-2 4 6,3-3-2,-3 2 8,1-2-7,3 2 1,-1-3-3,1 1 2,2 2-4,-4-5-17,2-1-12,-5-6-7,10 9-8,-6-5-9,-4-4-19,10 6-11,-3-3-85,-7-3-187,0 0 83</inkml:trace>
        </inkml:traceGroup>
        <inkml:traceGroup>
          <inkml:annotationXML>
            <emma:emma xmlns:emma="http://www.w3.org/2003/04/emma" version="1.0">
              <emma:interpretation id="{CDACD695-DC02-42B7-B148-842B2F1F6719}" emma:medium="tactile" emma:mode="ink">
                <msink:context xmlns:msink="http://schemas.microsoft.com/ink/2010/main" type="inkWord" rotatedBoundingBox="15868,15995 17064,15970 17080,16753 15885,16778"/>
              </emma:interpretation>
              <emma:one-of disjunction-type="recognition" id="oneOf11">
                <emma:interpretation id="interp55" emma:lang="en-IN" emma:confidence="0">
                  <emma:literal>field</emma:literal>
                </emma:interpretation>
                <emma:interpretation id="interp56" emma:lang="en-IN" emma:confidence="0">
                  <emma:literal>held</emma:literal>
                </emma:interpretation>
                <emma:interpretation id="interp57" emma:lang="en-IN" emma:confidence="0">
                  <emma:literal>Held</emma:literal>
                </emma:interpretation>
                <emma:interpretation id="interp58" emma:lang="en-IN" emma:confidence="0">
                  <emma:literal>Field</emma:literal>
                </emma:interpretation>
                <emma:interpretation id="interp59" emma:lang="en-IN" emma:confidence="0">
                  <emma:literal>tied</emma:literal>
                </emma:interpretation>
              </emma:one-of>
            </emma:emma>
          </inkml:annotationXML>
          <inkml:trace contextRef="#ctx0" brushRef="#br0" timeOffset="-38726.9214">14325-909 24,'0'0'63,"9"-7"4,0 1-9,1 0-3,4-3-1,0 4-1,-1-3-6,3 2 5,2 0-7,-1-1-5,6-2-8,-2 0 10,2 2-4,0 1 0,-3-1-4,-3 1 1,0 0-13,-4 1 11,2 1-8,-6 2-3,2-1-9,-3 1 9,-8 2-6,16-1-3,-7 0 2,-9 1-3,0 0-1,19 3-5,-14 0-3,-1 4 5,-4-7-3,9 12 0,-7-3 3,2-1-4,-2 0-7,-1 1 10,3 3-9,-3-2 7,2-3-2,-2 5 5,1-3-19,-1 1 12,-1-10-16,3 13-7,-3-4-18,0-9-10,0 0-15,1 12-75,-1-12-150,0 0 66</inkml:trace>
          <inkml:trace contextRef="#ctx0" brushRef="#br0" timeOffset="-39020.991">14460-1364 65,'0'0'95,"-9"-6"-3,9 6-15,-6-6-7,6 6-12,0 0-10,0 0-1,-13 0-7,13 0 7,0 0-11,-11 20-8,6-6 1,3 0 4,-2 8-9,3 2-5,-2 1 4,3 9 3,0 3-11,0-1 3,3-2 0,0 4 1,1 0-2,1-5-4,-4 2 1,5-3 1,-1-1-4,-2-5 5,1-1-12,-3-1 5,2-2 1,-1 0 2,0-2 12,-2-3-10,4-3-19,-5 0-26,1-4-7,-3 3-8,3-13-6,0 13-11,0-13-19,-4 11-47,4-11-138,0 0 61</inkml:trace>
          <inkml:trace contextRef="#ctx0" brushRef="#br0" timeOffset="-37972.746">14858-975 80,'12'-12'86,"-7"6"-14,2 2 4,0-2-11,1-3-8,-4 3-1,-4 6-1,5-12-8,-1 6-8,-4 6 7,3-14-10,-3 14-11,3-12 12,-3 12-9,-6-11 6,6 11-4,-5-9-6,5 9-1,-11-6-6,11 6 5,-13-3-9,13 3 3,-18 3-6,18-3 0,-17 4 2,6-2-3,3 6 3,-3 0-6,3-3 6,2 6-14,-2 2 2,1-4 2,4 2-5,1 0 3,0 0 4,2 3-2,2-2 12,2-3-17,0 1 6,-2 2-3,5-5 3,0 2 0,3-1 1,1 0 1,0-1-6,1-1 12,0 3-5,-3-5 0,6-2 0,0-1 8,0-2-6,-2-4 4,0 2-3,2-4 0,-1 0 3,3-2 0,2 0 2,0-7-7,-2-1 5,-2-1-4,-2-6 2,2-2-7,-3-5 3,3-1-4,-3 1 2,-2-2 4,-6 0-1,6-1-1,-7 2-1,-6 8 11,2-1-5,-4 4-2,1 0 12,0-1-4,-1 4 3,0 2-9,-2 5 3,-1-3-4,4 7 7,-1-2-3,1 1 2,4 8-8,-7-11-1,7 11-3,-7-5 3,7 5-3,0 0 2,0 0-5,-19 16-1,14-5 2,1 1 0,-1 4 0,2 6-4,0 0 1,6 3 5,-6 9-4,6 2 3,-3-2-2,1 3-1,3-1 4,-2 0-6,4-4 1,-2-5 0,-1-1-5,0 0 6,-1-4-5,4 0-10,-2 3-26,0-3-7,0-6-10,0-1-8,3-2-20,-1-1-28,0 2-64,-1-7-194,4 0 86</inkml:trace>
          <inkml:trace contextRef="#ctx0" brushRef="#br0" timeOffset="-37403.0037">15436-1079 104,'0'0'104,"-8"-9"-7,-2 5 0,10 4-11,-13-9-6,6 8-9,7 1 0,-15-4-9,15 4-5,0 0-14,-21 6 15,9 0-17,1 0-7,0 0 0,1 4-5,-2 1-2,2 0 2,0 3-7,0-1 2,3 1-3,-1 0-4,-1 2 4,2-2-6,2 0-1,0-1-4,2 3 4,3-3 2,0 0-9,-1-4 1,2 1-2,4-1 5,-2 0-7,2-3 5,1 1-4,-6-7 2,13 8 0,-3-6-4,0-2 6,4 0-7,-2-2-2,0-3 3,1-2 2,2-2-1,-3-3 1,8-7-4,-4 3 1,2-6-5,-2-6 3,-4 5 0,1-7-2,1-5-1,-2 4 7,-7-6-2,2 3 0,1-1-1,-4 2-2,-2 8 1,2-9-3,-4 9 2,-1 1 1,1 2 2,-3 2 0,2 4 3,1 1 6,-1 7 8,-1-2 2,2-3-9,0 13-4,-2-15-2,2 15 0,-3-10-4,3 10-5,0 0 1,0 0 2,0 0-2,0 0 7,-16 20-4,13-7 3,-5 7-3,0 5-2,0 9 1,-1 0 2,2 4-3,0 0-2,2 0 3,0-1-2,1 1 2,1-1 2,2-2-2,1 0 5,0-7-10,0 2 5,2-6-2,2 1-2,-1 0 7,1-4-4,3 5 7,-1-6-13,0 0 8,-1-4-6,0-3-9,1 2-6,-3-3-18,1 1-16,1-3-11,-2-1-17,1-3-28,-2 0-73,-2-6-197,4 8 87</inkml:trace>
        </inkml:traceGroup>
        <inkml:traceGroup>
          <inkml:annotationXML>
            <emma:emma xmlns:emma="http://www.w3.org/2003/04/emma" version="1.0">
              <emma:interpretation id="{368E8516-5083-4710-9E4A-9B1757F929B3}" emma:medium="tactile" emma:mode="ink">
                <msink:context xmlns:msink="http://schemas.microsoft.com/ink/2010/main" type="inkWord" rotatedBoundingBox="17488,16303 17515,15759 17965,15781 17938,16326"/>
              </emma:interpretation>
              <emma:one-of disjunction-type="recognition" id="oneOf12">
                <emma:interpretation id="interp60" emma:lang="en-IN" emma:confidence="0">
                  <emma:literal>A</emma:literal>
                </emma:interpretation>
                <emma:interpretation id="interp61" emma:lang="en-IN" emma:confidence="0">
                  <emma:literal>D</emma:literal>
                </emma:interpretation>
                <emma:interpretation id="interp62" emma:lang="en-IN" emma:confidence="0">
                  <emma:literal>B</emma:literal>
                </emma:interpretation>
                <emma:interpretation id="interp63" emma:lang="en-IN" emma:confidence="0">
                  <emma:literal>I</emma:literal>
                </emma:interpretation>
                <emma:interpretation id="interp64" emma:lang="en-IN" emma:confidence="0">
                  <emma:literal>b</emma:literal>
                </emma:interpretation>
              </emma:one-of>
            </emma:emma>
          </inkml:annotationXML>
          <inkml:trace contextRef="#ctx0" brushRef="#br0" timeOffset="-36446.9402">15944-1348 103,'24'-8'110,"-1"3"-1,2-1-7,2 1-14,-3 1-5,1 0-7,2-2-10,-7 4-9,3-4-4,-5 5-9,0-1-15,0-1-25,-1 1-12,-2 1-2,1 0-30,-8 1-10,3-3-26,-11 3-48,13-1-133,-13 1 58</inkml:trace>
          <inkml:trace contextRef="#ctx0" brushRef="#br0" timeOffset="-35982.833">16054-1272 83,'0'0'103,"0"0"-2,0 0-3,0 0-13,18 9 7,-8-9-15,-10 0-5,21 0-11,-2 0-7,-3-4 1,8 4-3,-6-2-1,-1-2-8,10-2-6,-3 0-2,-1-3-6,1 4-6,-8-1-9,4-3 3,-9 0-5,2 0-7,-1-1-8,-4 1-10,-1-2 6,-4-1-3,-1-2-2,-2-1-7,-2-2 4,-4 4 2,0-9 15,-5 2-21,-1 0 24,-3 2-11,-2-2 5,-1 3 9,-1-1-1,-2 0 7,2 2 11,2 2-6,3 4 9,2-2-4,2 6 4,3 1-8,0 0 0,1-2-2,6 7-9,-10-6-3,10 6 2,0 0 4,0 0-1,0 0 4,0 0-12,0 0 12,19 22 9,-4-15-5,-2 5 4,4 2-14,1 0-1,2 3 4,-3 0-7,1 1 9,1 2-6,-3-2-1,0 1 0,-4 2-7,0-2 5,-3 4-7,-3-8 8,-1 1-4,-1 5 7,-4-5-8,1 4-2,-2-4-2,-8 5 5,-1-2 2,0 0-7,-7-1 3,0-2 3,-2 2-7,2-2-3,-2-3-18,0 1 2,5-2-25,-1-6-22,1 4-23,2-1-20,2-4-80,0 1-208,10-6 93</inkml:trace>
        </inkml:traceGroup>
        <inkml:traceGroup>
          <inkml:annotationXML>
            <emma:emma xmlns:emma="http://www.w3.org/2003/04/emma" version="1.0">
              <emma:interpretation id="{DDF77FA4-752C-40F8-ADFA-3D9A2CF71AA0}" emma:medium="tactile" emma:mode="ink">
                <msink:context xmlns:msink="http://schemas.microsoft.com/ink/2010/main" type="inkWord" rotatedBoundingBox="18305,15630 19063,15769 18975,16249 18217,16110"/>
              </emma:interpretation>
              <emma:one-of disjunction-type="recognition" id="oneOf13">
                <emma:interpretation id="interp65" emma:lang="en-IN" emma:confidence="0">
                  <emma:literal>us</emma:literal>
                </emma:interpretation>
                <emma:interpretation id="interp66" emma:lang="en-IN" emma:confidence="0">
                  <emma:literal>Us</emma:literal>
                </emma:interpretation>
                <emma:interpretation id="interp67" emma:lang="en-IN" emma:confidence="0">
                  <emma:literal>u</emma:literal>
                </emma:interpretation>
                <emma:interpretation id="interp68" emma:lang="en-IN" emma:confidence="0">
                  <emma:literal>US</emma:literal>
                </emma:interpretation>
                <emma:interpretation id="interp69" emma:lang="en-IN" emma:confidence="0">
                  <emma:literal>up</emma:literal>
                </emma:interpretation>
              </emma:one-of>
            </emma:emma>
          </inkml:annotationXML>
          <inkml:trace contextRef="#ctx0" brushRef="#br0" timeOffset="-35495.0025">16730-1691 5,'4'-14'131,"-4"14"-17,0-10-3,0 10-15,0 0-1,0 0-27,2-12 2,-2 12-9,0 0-4,0 0-16,0 0-3,0 0-2,0 0 6,0 0-9,-2 38-3,2-22-12,-1 1 7,1 5-1,-4 1-6,4 1-2,1 4-2,2-4-1,0 3 1,2-4 4,1 1 0,0 0-14,1-5 7,0 2-3,-2-4-3,2-4 11,1 2-5,-2-2-1,1-2 4,1-1 2,2-1-3,-4-4 2,2 1 4,3-2 14,0-1-4,-3-1-1,4-3 7,-12 1-7,23-8 1,-11 2 2,1-1-2,2-5-6,-3-1-2,1-3-3,1-6 8,-4 1-16,5-8 8,-3-2-7,-5 12 3,-4-2-3,2-1-6,-1 2 1,1-2 0,-3 6 0,-1 3 5,3-1-7,-4-1-1,1 8 6,-1 7-4,0-15-1,0 15-9,2-12-9,-2 12-5,2-10-16,-2 10-13,0 0-17,2-11-10,-2 11-14,0 0-8,0 0-10,0 0-15,0 0-66,0 0-203,11-5 90</inkml:trace>
          <inkml:trace contextRef="#ctx0" brushRef="#br0" timeOffset="-35037.7697">17379-1674 19,'11'-3'147,"-11"3"-7,0 0-13,0 0-1,0 0-11,5-10-3,-5 10-11,0 0-4,0 0-13,0 0-6,0 0-14,0 0-7,0 0-6,0 0-6,-36 4-6,25 1 3,-1-4-11,-2 5-3,0-1-3,-1 3 1,2-1-2,0 0-9,-1 1-6,2-2-3,1 3 21,1-5-4,0 3-13,2 1-3,2-2-2,-1-2 0,0 2 1,7-6-3,-7 14 1,3-7-2,4-7-6,0 11 3,0-11-5,0 0 3,6 19 0,-2-11-1,5-1 3,-1-2-4,4 5 7,-2-2-6,4 0 4,1 1-7,3-3 12,0 4-8,2-1-2,-6 1-1,1 0-3,-1-1-1,0 0-1,2 6 7,-4-5-12,-1 2 16,-3-2-5,2-2 0,-4 2-4,-2 0 7,4 0-3,-7 0 2,2 1-2,-3-11 2,0 12 2,0-12-2,-4 17-3,0-12 7,-2 1-3,-2 2 2,-4-5-2,2 3 2,-4-1 10,-1-1-16,-2 0-4,2-2-7,-2-1-1,1-1-19,1-1-13,0-1-11,1 2-22,4-4-28,2-1-85,8 5-211,-13-11 93</inkml:trace>
        </inkml:traceGroup>
        <inkml:traceGroup>
          <inkml:annotationXML>
            <emma:emma xmlns:emma="http://www.w3.org/2003/04/emma" version="1.0">
              <emma:interpretation id="{7E112C9A-0221-4F25-B785-8D1DC3BB673F}" emma:medium="tactile" emma:mode="ink">
                <msink:context xmlns:msink="http://schemas.microsoft.com/ink/2010/main" type="inkWord" rotatedBoundingBox="19732,15715 21486,15677 21497,16180 19743,16217"/>
              </emma:interpretation>
              <emma:one-of disjunction-type="recognition" id="oneOf14">
                <emma:interpretation id="interp70" emma:lang="en-IN" emma:confidence="0">
                  <emma:literal>waves</emma:literal>
                </emma:interpretation>
                <emma:interpretation id="interp71" emma:lang="en-IN" emma:confidence="0">
                  <emma:literal>wanes</emma:literal>
                </emma:interpretation>
                <emma:interpretation id="interp72" emma:lang="en-IN" emma:confidence="0">
                  <emma:literal>Waves</emma:literal>
                </emma:interpretation>
                <emma:interpretation id="interp73" emma:lang="en-IN" emma:confidence="0">
                  <emma:literal>wares</emma:literal>
                </emma:interpretation>
                <emma:interpretation id="interp74" emma:lang="en-IN" emma:confidence="0">
                  <emma:literal>Wanes</emma:literal>
                </emma:interpretation>
              </emma:one-of>
            </emma:emma>
          </inkml:annotationXML>
          <inkml:trace contextRef="#ctx0" brushRef="#br0" timeOffset="-32693.4663">18931-1467 84,'0'0'138,"0"0"-10,0-12-12,0 12-8,0 0-12,0 0 2,-2-14-19,2 14 1,0 0-8,-10-8-8,10 8-15,0 0 1,-13-6-8,6 2-2,7 4 0,0 0-7,-24 8-9,17-4 0,-3 0 0,-2 2-6,5 0-6,-5 2 7,2-1-10,2 3 6,-1-3-6,2-1 1,2 3-2,1 1 7,-1-2-11,1-1-5,1 2 6,-1-2-2,4-7-2,0 15 4,0-15-2,0 10 1,0-10-2,5 9-1,-5-9-1,7 9 3,-7-9 1,8 4-5,-8-4 3,12 2-1,-12-2-3,16-2 5,-16 2 1,16-8-4,-8 3 3,3-4-1,0 3-1,-3-3-2,0-3 0,1 5 13,-1-6-15,2 2 4,-5 2 2,0-3-5,-1 4 3,0 1 1,-4 7 0,8-10 2,-8 10-8,4-9 6,-4 9-4,0 0 1,6-6-1,-6 6-3,0 0-5,0 0 6,0 0-2,0 0 1,0 0 0,0 0-2,0 0 2,0 0-1,6 24 5,-6-24 1,-1 16-2,1-7 5,0-9 1,1 17-4,-1-8-2,0-9-2,2 14 0,-2-6 4,0-8 0,5 12 1,-5-12-8,3 8 10,-3-8-6,2 8 4,-2-8-4,0 0 5,11 3-4,-11-3 2,0 0 0,14-1 2,-14 1-9,12-8 3,-12 8-2,12-6 5,-6 0-5,2-2 5,-1 0-7,0-2 3,-2-2-2,3 2 7,-2-1 3,-1 1-8,0 0 1,1 2 3,-4 0 0,-2 8 2,6-12-1,-6 12-2,4-8 2,-4 8 2,5-6-9,-5 6 5,0 0-2,0 0-5,0 0-2,0 0 6,0 0 3,0 0 2,14 20-10,-13-14 4,3 3 4,-3 1 0,3-1-4,-4 3 3,6-1 5,-4 1-4,0-2-2,2-1 3,0 1-5,-3-1 6,4 0-3,1-3 6,-6-6 2,6 13-7,-3-10 2,-3-3 6,7 7-5,-7-7 9,8 5-9,-8-5 3,7 5 5,-7-5 2,0 0 3,13-1 8,-13 1-7,0 0-4,16-10-1,-9 3 2,-2 1-3,1-3 9,0-2-7,2 3 2,-2-6 0,0 4 0,0-4-8,-1 2 7,0-3-1,1 3 0,-1-2-5,-2 2-1,2 6-4,-1-2 3,-4 8-17,6-11-4,-6 11-11,4-7-9,-4 7-11,5-6-2,-5 6-1,0 0-4,15-2-7,-15 2 2,0 0 0,13 10-4,-8-5-1,1 4 0,-6-9 0,7 13 1,-5-6 0,1 1 5,-3-8 4,5 13 8,-3-6 1,-2-7 4,1 15 4,0-9 6,-1-6 1,4 7 4,-4-7 5,0 0 6,0 0 13,4 10 9,-4-10 7,0 0 6,7 5 6,-7-5-1,0 0 4,0 0-2,17-3-4,-17 3 12,12-6-14,-3 1 6,0 1 1,0-1-3,3-1 6,-1-3-5,1 0 0,0 3 2,-2-4 6,-1-2 1,2 3 8,-5 4 2,1-8 0,4 2 2,-6 1-3,-1 2 5,0-1-4,2 3-1,-6 6-9,0-14 4,0 14-8,0 0-1,0-18-2,0 18 5,-6-7-15,6 7 4,-9-9-9,9 9 2,-15-3-6,15 3 4,-17 3-7,17-3 2,-20 9-6,9-3 4,4 1-1,-4 4 0,3 0-3,-1-1 1,2 3-1,2-1 0,-2 0-6,5 2 7,-1-2 0,0 2 4,3-4-3,-1 0-3,1 1 3,3 3 2,-2-6-2,4 2-3,1 0 3,0-4-3,1 2 4,4 0-2,-5-4-2,6 4 2,1-5 3,1 0 2,1-1 0,1-2-2,7-2 4,0 0-2,-2-2-2,2-4 5,0 4-8,-1-4 6,0-3-5,1-2 4,-5-3-3,4-2 5,-5 2-4,-2 1 4,1-4-3,-4 0-6,-1 3 6,-2-5 4,-1 8 0,-5-3 6,2 1-3,-3 5 2,2 0 3,-4 1-3,0 9-7,-2-18 0,2 18 2,-5-10-2,5 10-5,-5-13-3,5 13 3,-4-10-4,4 10-1,-6-6 4,6 6-2,0 0-2,-8-9-1,8 9 5,0 0-8,0 0 7,0 0-6,0 0 7,-18 10-6,18-10 4,-10 9-6,10-9 6,-5 10-5,5-10 1,-3 7-1,3-7 8,-5 11-9,5-11 2,-6 10 2,6-10 3,2 13-6,-2-13 5,2 15-1,-2-15 5,3 14-6,0-7 2,-1 3-2,4 0 5,-2-3-3,-1 1 1,3 1 0,4 2 3,-2-2-4,1 0-4,-2 4 4,1-3 0,1 0 3,-1 1 1,3 1-7,-4-1 1,2-1 3,0 1-4,-2 1 4,-2-2-4,3 0-1,-3-2 4,0 0 2,-1 0-5,-1 0 3,-1 0 3,-2-8-7,3 14 6,0-8-2,-3-6 2,0 14-4,0-14 5,-6 10-3,2-4 4,4-6-2,-10 13-5,5-9 8,-3 0-4,0 1-14,-1-2-9,1 3-20,8-6-16,-19 6-21,4-6-27,2 3-126,1-2-251,1-1 111</inkml:trace>
          <inkml:trace contextRef="#ctx0" brushRef="#br0" timeOffset="-34287.8651">18186-1712 67,'4'-9'121,"-4"9"-14,0 0-16,0 0-1,0 0-17,0 0-3,0 0-13,0 0-6,0 0-5,0 0-3,4 30-8,-8-16 1,3 2 0,-2 5-8,0 3-1,2 0-3,1 9-2,0-9 4,0 1-8,1-4 0,1 4-1,3-2-1,0-2 0,0 1 0,1 0 2,0-8 2,-2 3-12,1-5-1,2 1 2,2 0 3,-4-4-8,1 0 0,-2-2 7,4-2-6,-3 0-1,-5-5 9,10 5-7,-10-5 8,0 0-2,16-5-1,-16 5-2,10-10 4,-3 3 2,0-5-3,-2-1-8,2-1 4,0 0-7,-2-2 7,2-2-2,2-4-3,-6 7 5,3 0-4,0 1-4,-1 1 4,2 1-3,-1 2 1,-1 4 1,-5 6-4,8-14-3,-6 10 4,-2 4-6,10-6 1,-10 6-1,13 2 0,-13-2 2,13 8 4,-7-3-4,0 2-6,3 3 14,1 0-8,1 0-2,0 3 10,-2-4-1,0 2-5,0 0-4,0-1 6,-1-3-2,3 3-2,-5-5 2,0 1-2,0 0 5,1-1 1,-7-5 0,10 8 5,-10-8-8,8 6 2,-8-6 2,10 0 1,-10 0-1,0 0 1,14-6 6,-14 6-2,9-10-2,-5 4 4,-4 6 5,8-18-4,-5 5 1,1 1 3,-2-1-7,1 3 1,0-9-3,-2 7 7,3-4-6,-2-4 1,0 3-5,1 4 4,0-2 0,-2 5 1,0 0-6,1 1-3,-2 9 9,4-15-11,0 9-17,-4 6-7,1-10-14,-1 10-20,8-8-10,-8 8-8,11-5-16,-11 5-18,10 0-60,-10 0-186,0 0 83</inkml:trace>
        </inkml:traceGroup>
      </inkml:traceGroup>
    </inkml:traceGroup>
    <inkml:traceGroup>
      <inkml:annotationXML>
        <emma:emma xmlns:emma="http://www.w3.org/2003/04/emma" version="1.0">
          <emma:interpretation id="{DA2B7AC4-5DD8-4FAD-BCE0-2F0176D9FE35}" emma:medium="tactile" emma:mode="ink">
            <msink:context xmlns:msink="http://schemas.microsoft.com/ink/2010/main" type="paragraph" rotatedBoundingBox="500,16561 12969,16120 13025,17691 555,18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8EA059-B0DC-4E89-A7AD-36E1CF31F1C6}" emma:medium="tactile" emma:mode="ink">
              <msink:context xmlns:msink="http://schemas.microsoft.com/ink/2010/main" type="line" rotatedBoundingBox="500,16561 12969,16120 13025,17691 555,18132"/>
            </emma:interpretation>
          </emma:emma>
        </inkml:annotationXML>
        <inkml:traceGroup>
          <inkml:annotationXML>
            <emma:emma xmlns:emma="http://www.w3.org/2003/04/emma" version="1.0">
              <emma:interpretation id="{DA236DC7-E79C-4D69-BE49-1967E666EB0E}" emma:medium="tactile" emma:mode="ink">
                <msink:context xmlns:msink="http://schemas.microsoft.com/ink/2010/main" type="inkWord" rotatedBoundingBox="489,16911 4577,16536 4669,17538 581,17914"/>
              </emma:interpretation>
              <emma:one-of disjunction-type="recognition" id="oneOf15">
                <emma:interpretation id="interp75" emma:lang="en-IN" emma:confidence="0">
                  <emma:literal>set</emma:literal>
                </emma:interpretation>
                <emma:interpretation id="interp76" emma:lang="en-IN" emma:confidence="0">
                  <emma:literal>If-I</emma:literal>
                </emma:interpretation>
                <emma:interpretation id="interp77" emma:lang="en-IN" emma:confidence="0">
                  <emma:literal>e.t</emma:literal>
                </emma:interpretation>
                <emma:interpretation id="interp78" emma:lang="en-IN" emma:confidence="0">
                  <emma:literal>off-I</emma:literal>
                </emma:interpretation>
                <emma:interpretation id="interp79" emma:lang="en-IN" emma:confidence="0">
                  <emma:literal>se</emma:literal>
                </emma:interpretation>
              </emma:one-of>
            </emma:emma>
          </inkml:annotationXML>
          <inkml:trace contextRef="#ctx0" brushRef="#br0" timeOffset="-9666.9655">1810-97 26,'-8'1'99,"8"-1"-9,0 0-7,0 0-2,-14 0-16,14 0-5,0 0-9,0 0 6,0 0-14,0 0 3,0 0-4,0 0-6,0 0 3,43-4 6,-21 2-8,3-3-15,10-2 16,6-1 6,2 4-4,4-2-6,0 1 1,3-1 5,19-1-13,2 1 11,-5 2-9,0 0-2,-17 0-3,16 0 2,-13 1-3,14 0 1,-15 0-4,-5 0 3,5 0 0,-6 2-5,-5-3 5,1 3 1,-6 2-7,-11-1 1,-2-1-6,-6 0 4,-3 1-5,-1 0 15,-2-3-1,-10 3 3,13 0 4,-13 0-3,11 3-1,-11-3-3,0 0-1,12 0-7,-12 0-3,0 0 11,0 0-28,0 0-16,0 0-15,0 0-31,0 0-22,0 0-23,0 0-40,0 0-81,0 0-249,0 0 111</inkml:trace>
          <inkml:trace contextRef="#ctx0" brushRef="#br0" timeOffset="-10100.9292">2275-820 1,'0'0'111,"0"0"-12,1-11-15,-1 11-2,0 0-9,0 0-17,0 0 1,0 0-11,0 0 1,0 0-8,0 0-4,5 35 1,-3-22-6,-1 0-5,2 5-4,-1 1 0,2-3 3,-2 6-5,-1-1-3,3 2 5,-2-2-4,-1 1-8,3 0 4,-3-2 4,2-2 0,1 1-3,-4-1-10,3-5 3,-2 2 7,-1-1-6,1 1-3,-1-3-2,0-5 9,0-7-13,0 16 3,0-7 3,0-9-2,0 12-3,0-12-12,0 0-11,-1 12-12,1-12-13,0 0-18,-5 6-86,5-6-163,0 0 72</inkml:trace>
          <inkml:trace contextRef="#ctx0" brushRef="#br0" timeOffset="23463.0895">-1019-116 15,'0'0'84,"-9"2"-4,9-2-15,0 0-11,0 0 4,0 0 7,0 0-8,0 0 5,0 0-8,0 0-10,46-4-5,-32 3 18,5-2-21,-1 3-3,-4-3 3,4 0-3,5 0-14,-6 2-1,7-1-4,-8 0-13,2 2 0,-4-1-14,2 1-8,2 0-12,-9 0-7,2 1-6,-11-1-17,16 2-56,-16-2-128,7 8 57</inkml:trace>
          <inkml:trace contextRef="#ctx0" brushRef="#br0" timeOffset="-11048.8826">1005-232 30,'0'0'124,"-9"0"-14,9 0-11,0 0-27,0 0 13,0 0-17,0 0-5,0 0-10,0 0 0,0 0-10,0 0-4,0 0-10,0 0 4,0 0-5,0 0-3,0 0-2,0 0-3,0 0-8,0 0 11,0 0-11,0 0 9,42 3-8,-29-3 0,-4 0-1,9 0 0,-5 2 2,1-2-3,0-2-6,0 2 2,-4-2-2,4 1 1,-14 1 5,17-3-3,-17 3-11,14 0 6,-14 0 0,10-2 6,-10 2 2,0 0 3,0 0-6,12 0 6,-12 0-3,0 0-1,0 0 0,0 0-3,0 0 3,0 0 0,0 0-3,-41-7-1,28 7 5,-4 3-8,4-3-1,-3 0 1,3 0 0,-1 0 2,2 0-4,-3 3 9,15-3-12,-17 0 0,17 0 4,-13 0 4,13 0-7,0 0 0,-14 1 9,14-1-20,0 0-5,0 0-18,0 0-8,0 0-2,0 0-12,0 0 4,0 0-15,0 0-11,0 0-80,0 0-171,0 0 75</inkml:trace>
          <inkml:trace contextRef="#ctx0" brushRef="#br0" timeOffset="-10632.8814">1080-75 6,'0'0'81,"0"0"-14,0 0 2,0 0-9,35-10-8,-24 8 10,0-2-17,1 1 3,1 1-12,1 0 0,-4 0-3,-10 2 5,19-3-7,-8 0-8,-11 3 3,13-1-9,-13 1 2,10-2-8,-10 2 6,0 0-8,10-3 0,-10 3-2,0 0 12,0 0-4,0 0 4,0 0 3,0 0 9,0 0-2,0 0-9,0 0-5,0 0 5,0 0-3,0 0-9,0 0 2,-44 4 4,36-3 2,-5 0-5,-1 2-4,1-2-3,-1-1 8,4 2-4,10-2 6,-19 3-12,10-2-2,9-1-7,-14 2-11,14-2-31,-8 3-1,8-3-18,0 0-20,0 0-52,0 0-151,0 0 68</inkml:trace>
          <inkml:trace contextRef="#ctx0" brushRef="#br0" timeOffset="24111.3573">-974 44 23,'0'0'71,"0"0"-3,14 7-7,-14-7 2,17 3-4,-5 0-6,1-3 6,0 0-13,2 0 0,0 0-4,0 0 3,-1 0-9,1-3-11,-1 1 4,-1 0-7,3-2-11,-1-1 7,-1 2 7,-1-2-4,0 1-19,0 1 3,-3-1-11,-2-3-11,1 2-1,-2-2-3,0 1-7,-1-3-2,0 0-8,-1 0-4,-1-4-4,-4 3 2,1-2 7,-2-1-7,-2-3 4,1 2 3,-4 0 5,2-1 6,-2-7 13,0 9 14,-2-8 8,1 8 2,-2-1 3,1-1 3,1 3 9,-2-4 5,1 4 9,-1 0-2,0 4 0,4-3 8,5 11 3,-13-11 8,7 4-9,1 1-1,5 6-10,-9-9 5,9 9-7,-7-9-5,7 9-10,0 0 7,-5-4 7,5 4-14,0 0 2,0 0 7,0 0-20,0 0 6,0 0-6,0 0 5,-10-5-6,10 5 3,0 0-11,0 0 6,0 0-8,0 0 8,0 0-4,0 0 6,0 0 3,0 0-7,7 31-2,-4-21-5,1-4 12,1 3-6,-2-1 5,6 4-7,-1 0 0,1 0 2,-1 1-2,3 0 5,3 2-9,-4-1-1,6 0-8,-4 4 8,2-1 4,3 2 6,-3-3-8,0 2 17,-1-3-11,0 5-5,0-4-3,-3-4 0,-1 1 3,2 2 3,-6-5 3,2 4-8,2 0 0,-6-2 7,2 1-15,-3 0 15,0 0 0,-2 2 7,-2-2-6,-1 2 1,-2-3-4,-2 0 9,-4 2-1,0-1 3,-1-1-8,-2 3-2,-2-2 14,2-2-5,-2 3-1,3-5 3,-5 7-4,5-10-4,-2 1 3,2-1 3,1 2-7,2-4-2,4 0 0,0 1-21,6-5-14,-8 5-11,8-5-22,0 0-15,0 0-30,0 0-61,0 0-184,0 0 81</inkml:trace>
          <inkml:trace contextRef="#ctx0" brushRef="#br0" timeOffset="-15176.8874">24 17 87,'0'0'98,"0"0"-8,-12-2-4,12 2 0,0 0-8,0 0 3,0 0-12,0 0 2,0 0-10,0 0-7,0 0 0,0 0-5,-12-2-5,12 2-5,0 0-8,0 0 0,0 0-5,0 0-3,0 0 1,0 0-1,0 0-2,0 0-2,31 6-5,-31-6 12,32-2-15,-16 1 2,11 0-2,-2-1-2,5 2 1,6 0 0,0-4 16,3 4-8,-3-6-13,-9 6 14,1 0-2,-2-2-5,1 2 1,-5 2-5,-5-2-2,-3-2 3,1 4-2,-3 1 0,-12-3-3,20 0 6,-13 0-5,-7 0 6,12 1 3,-12-1-3,0 0-8,12 0 2,-12 0 6,0 0 4,0 0 1,0 0 7,0 0-4,12 2-1,-12-2-3,0 0-1,0 0-6,0 0 5,0 0-9,0 0 3,0 0-1,0 0 3,0 0-4,0 0-11,0 0-30,0 0-20,0 0-16,0 0-24,0 0-24,0 0-106,0 0-246,0 0 109</inkml:trace>
          <inkml:trace contextRef="#ctx0" brushRef="#br0" timeOffset="-15728.6506">302-310 8,'0'0'100,"0"0"-15,0 0 4,0 0-17,8-20 5,-8 20-7,5-10-3,-5 10-11,8-10 0,-8 10-17,15-16 13,-8 10-1,-7 6-9,17-14 4,-10 6-8,-1-2 6,5 0-2,0-1-6,-3-1-3,0 1-10,1-2 5,-2 0 0,4 4 14,-6-6-13,3 4-3,-2 0-3,-2-1 5,0 0-11,1 1 1,-5 11 0,0-16 1,0 16-1,3-15-5,-3 15 6,0 0-9,-4-22-2,4 22 0,-7-12-2,7 12 0,-9-10-3,9 10 3,-10-6-6,10 6 1,-12-9-3,12 9 7,-12-5-8,12 5 3,0 0-3,-17-4 1,17 4 1,-17 0 5,17 0-8,0 0 5,-22 4-1,22-4-1,-15 10 2,6-3-4,1 2 3,-2 1-5,2 2 1,-1 3 3,-3 3-2,4 2 2,1 0 11,0 2-9,1 9-7,0-7 4,1 9-8,2-8 10,2 8-4,-2-1 6,3-6-7,1-2 6,1 0-2,2 10 1,-2-10-15,4 8 16,-2-7-8,1-1 6,1 1-3,-2 1 7,0 3-8,0 4-1,-2-8 9,0-3-1,0 4-7,0-1-1,-2-2 9,-4 7-1,4-5-1,-3-2 3,-1 1-7,1-2 5,-1-1-2,2-8 3,-2 3-4,0-3 1,0 0-1,-1-4 3,1 0-4,2-3 5,2-6-8,-7 13 3,2-10-14,5-3 1,-7 9-24,7-9 8,-12 1-13,12-1-11,-15-4-7,15 4-6,-17-3-6,10-4-16,0 1-66,-5-2-169,2-2 74</inkml:trace>
        </inkml:traceGroup>
        <inkml:traceGroup>
          <inkml:annotationXML>
            <emma:emma xmlns:emma="http://www.w3.org/2003/04/emma" version="1.0">
              <emma:interpretation id="{E2B04384-065C-4BD8-97BC-BA527B351319}" emma:medium="tactile" emma:mode="ink">
                <msink:context xmlns:msink="http://schemas.microsoft.com/ink/2010/main" type="inkWord" rotatedBoundingBox="4960,16403 7198,16324 7253,17895 5016,17974"/>
              </emma:interpretation>
              <emma:one-of disjunction-type="recognition" id="oneOf16">
                <emma:interpretation id="interp80" emma:lang="en-IN" emma:confidence="0">
                  <emma:literal>"I</emma:literal>
                </emma:interpretation>
                <emma:interpretation id="interp81" emma:lang="en-IN" emma:confidence="0">
                  <emma:literal>"Is</emma:literal>
                </emma:interpretation>
                <emma:interpretation id="interp82" emma:lang="en-IN" emma:confidence="0">
                  <emma:literal>VI</emma:literal>
                </emma:interpretation>
                <emma:interpretation id="interp83" emma:lang="en-IN" emma:confidence="0">
                  <emma:literal>"I.</emma:literal>
                </emma:interpretation>
                <emma:interpretation id="interp84" emma:lang="en-IN" emma:confidence="0">
                  <emma:literal>VI.</emma:literal>
                </emma:interpretation>
              </emma:one-of>
            </emma:emma>
          </inkml:annotationXML>
          <inkml:trace contextRef="#ctx0" brushRef="#br0" timeOffset="-6468.8823">4292-848 39,'0'0'96,"0"0"-16,0 0-5,0 0-11,0 0-10,0 0 2,0 0-4,0 0-8,0 0-5,0 0-8,0 0 2,17 24 2,-9-15-7,0 1 4,5-1 1,1 1 9,-3 2-12,6 4 2,1-1-4,1 1-2,-2-4 2,-5 1 0,7-1-13,2 0-2,-1 2 7,-1-4-7,-3 2 5,7 0-10,-7-2 1,0-2 0,-4-1 0,3-4-11,-3 4-15,-1-4-5,-2 3-20,-1-6 6,-8 0-8,16-3-12,-8-2-12,-8 5-11,18-11-47,-13-1-136,2 2 61</inkml:trace>
          <inkml:trace contextRef="#ctx0" brushRef="#br0" timeOffset="-6229.6395">4722-883 33,'0'0'82,"0"-10"-12,0 10 1,0 0-19,0 0 0,0 0-6,0 0-3,0 0-14,0 0 11,0 0-12,0 0-3,0 0 0,0 0 1,-11 40-7,11-28 8,0 2 1,-1 8-8,-2-3-7,1 2 4,-1-2 0,-1-1-1,1 4 1,1 4 2,2-3-4,-6 4 2,4-2-2,2-3-2,-6 3-1,5-2-7,-2 1 6,1-2 1,-1 3-4,-1-3-11,1 0-13,3 0-8,0-3-16,0-1-5,-1-5-19,1 3-59,-1-3-131,-2 0 58</inkml:trace>
          <inkml:trace contextRef="#ctx0" brushRef="#br0" timeOffset="-7220.9631">3757-1023 39,'0'0'90,"0"0"-11,0 0 3,0 0-12,0 0-4,0 0-11,0 0-2,0 0-17,0 0 11,0 0-12,0 0 4,0 0-2,0 0-1,0 0-1,62 0 4,-37 0-5,3 0-1,11 0-4,3-7 7,2 3-4,4 2-1,18-2 6,0-1-9,1 3-2,1-6 0,7 6-4,-1-2 5,4 1-2,-2-1-3,2-1-6,-6-1 2,4 3-5,-4 1 3,-5-2 1,-17 4 5,-3 0-11,-2-4 3,2 4-1,-5 1 6,-7-1-8,-8 0 5,-1-1-3,-8 2-2,-4 2 5,-14-3 1,20-3-3,-20 3 3,15 3-6,-15-3 0,0 0-1,14 0 0,-14 0-7,0 0 4,0 0-2,15 0-3,-15 0 2,0 0-9,0 0-18,0 0-12,0 0-19,0 0-16,0 0-26,-3 9-121,3-9-235,0 0 104</inkml:trace>
          <inkml:trace contextRef="#ctx0" brushRef="#br0" timeOffset="-7649.9495">3450 224 25,'3'7'99,"6"3"-15,-1 2-8,3 2-2,-3 0-2,7 3-7,-3 3 3,0 2-11,3-1-14,1 0 2,3-3-4,-2 3-9,-4-2 2,-1-6-3,5 2-4,-7-3 10,1-5-20,-2 3 5,-3-4 0,0 3 3,0-6 0,-1 2 18,-5-5 5,11 6 8,-11-6 12,0 0-2,8 4-9,-8-4-3,0 0 0,9-22-7,-9 13 1,2-9-3,-2-2-4,1-3-3,-2-2-1,1-8-4,-2 1-2,0-1-6,2-2-2,0-6-4,0 0-1,0 1-3,0-4 0,4 0-3,-3-3-11,4-17-2,1 2-5,-1 15-7,2-13 7,-2-2-1,-1 19-11,4-3 13,-1 0-1,0 5 0,-3-3-3,-2 5 7,6-3-10,-4 1 4,-1 4 0,0 0-4,-3 4-2,4 2 0,-3-3 3,-1 15 4,3-6-3,-2 5 3,0-1-6,-2 5 9,2 1-9,-2 1-3,0-2-9,1 16 7,0-18-8,0 18-10,-3-16-12,3 16 7,0 0 1,-1-18-5,1 18 5,0 0-11,-2-13 1,2 13-8,-2-6-17,2 6-15,0 0-84,-7-6-189,7 6 83</inkml:trace>
          <inkml:trace contextRef="#ctx0" brushRef="#br0" timeOffset="-5824.9827">4203-43 63,'0'0'80,"0"0"3,0 0-18,0 0-7,0 0 2,0 0-1,0 0-3,0 0-10,0 0 9,0 0-6,0 0 3,42 0-4,-16-3-8,-1 0 13,2 3-8,9-3-8,7-2 5,-3 3-4,2-2 2,3 2 0,-1-2-1,3 2 1,3-2-2,-3 3-9,0-4 3,1 0 0,-1 0 1,5 2 3,-12 1-3,2 0 3,-5-2-6,-2 3 1,-8-2-2,-4 3 5,-8-1-7,2 1 4,-2-1-9,-6 1 0,2 1 1,-11-1-5,0 0 4,17-1-4,-17 1 0,0 0-4,12 0 3,-12 0-8,0 0-1,0 0 6,13 0-11,-13 0-15,0 0-22,0 0-27,0 0-18,0 0-25,0 0-27,0 0-107,0 0-257,0 0 113</inkml:trace>
          <inkml:trace contextRef="#ctx0" brushRef="#br0" timeOffset="33407.1274">5273-555 17,'0'0'78,"0"0"-8,0 0-1,0 0-2,23 8-2,-23-8-19,0 0 8,17 2-14,-11-1 5,-6-1-1,17 0-1,-5 0-7,3 0-1,-3 0 2,-3 2-7,7-4-1,-4 4-6,1-4 4,-1 1-5,4 1-1,-4 0 0,-12 0 4,20-2-9,-8 4-7,-3-1 12,-9-1-12,20 2 1,-20-2-3,15-2 0,-7 4 1,-8-2-3,15 1 6,-15-1-2,15-1 2,-15 1-6,8-2-5,-8 2 2,12 3 2,-12-3-3,0 0-2,0 0-6,0 0 6,12 0-12,-12 0 5,0 0-17,0 0-6,0 0 0,0 0 6,0 0-3,-5-17 5,5 17 6,0 0-8,0 0 3,-15-15 3,5 11 7,10 4-5,-12-10 8,4 4 5,2 3 6,6 3 4,-11-8 3,4 4 0,7 4 14,-11-9-6,11 9 6,-6-7-3,6 7 1,0 0 6,-6-6-1,6 6-2,0 0-1,-5-6-4,5 6-4,0 0-1,0 0-3,0 0-2,0 0 3,0 0-2,0 0-10,20-9 8,-20 9-3,15 3-1,-15-3 2,17 3-6,-6 0 6,-2 1-8,1 2 6,3-2-2,-6 4-1,5-2 1,-4 3-4,0-3 2,-1 5 3,1 1-6,-4-1 10,1 1-6,-5 2 2,0-4 0,-5 2-8,2 1 7,-1 2-10,-4-5 2,1 2 3,-1-2 8,0 3 1,-1-4 8,-3 1-11,4 1 6,-2-6-18,2 1 6,-1 0 4,4-1 0,5-5-13,-10 7-10,2-4-10,8-3-17,-7 4-21,7-4-89,0 0-171,0 0 75</inkml:trace>
        </inkml:traceGroup>
        <inkml:traceGroup>
          <inkml:annotationXML>
            <emma:emma xmlns:emma="http://www.w3.org/2003/04/emma" version="1.0">
              <emma:interpretation id="{EBAE5D87-2E6C-42DE-8E03-B4AAEB7A0686}" emma:medium="tactile" emma:mode="ink">
                <msink:context xmlns:msink="http://schemas.microsoft.com/ink/2010/main" type="inkWord" rotatedBoundingBox="7598,16509 9580,16439 9614,17393 7632,17463"/>
              </emma:interpretation>
              <emma:one-of disjunction-type="recognition" id="oneOf17">
                <emma:interpretation id="interp85" emma:lang="en-IN" emma:confidence="0">
                  <emma:literal>Young's</emma:literal>
                </emma:interpretation>
                <emma:interpretation id="interp86" emma:lang="en-IN" emma:confidence="0">
                  <emma:literal>Youngs</emma:literal>
                </emma:interpretation>
                <emma:interpretation id="interp87" emma:lang="en-IN" emma:confidence="0">
                  <emma:literal>Young's,</emma:literal>
                </emma:interpretation>
                <emma:interpretation id="interp88" emma:lang="en-IN" emma:confidence="0">
                  <emma:literal>Youngs,</emma:literal>
                </emma:interpretation>
                <emma:interpretation id="interp89" emma:lang="en-IN" emma:confidence="0">
                  <emma:literal>Young's.</emma:literal>
                </emma:interpretation>
              </emma:one-of>
            </emma:emma>
          </inkml:annotationXML>
          <inkml:trace contextRef="#ctx0" brushRef="#br0" timeOffset="34217.0638">6045-890 50,'0'0'110,"0"0"-11,0 0-15,0 0-6,0 0-10,0 0-8,0 0 3,0 0-7,0 0-9,0 0-2,23 16 7,-18-10-11,5 0-6,-5 6-13,4-3 4,-1 4-1,-1-3-1,4 3-14,-4 1 7,3 0-6,-3-1 3,4-1 3,-2 0-8,0 1-3,2-1 4,-1 1 4,0-2-3,0-2-15,-2 0 15,4 0-19,-3-5-2,-1 2 0,-8-6-15,18 4-14,-12-2 5,-6-2-3,18-2-12,-18 2-7,13-7 2,-3 0-8,-5-2 2,4 0-7,-3-4 12,3 0 4,-1-3 7,-1-3 9,-2 4 1,1-7 15,-6 6 6,2-3 10,1 3 10,-6-1 20,3 3 1,0 0 14,0 0-1,0 5 5,0 9-1,-2-16 2,2 16 0,0-16-6,0 16 3,2-7-5,-2 7-9,0 0-7,0 0 0,0 0-6,0 0 13,0 0-1,0 0-4,0 0 2,0 0 0,-2 36 9,-1-21 6,-3 6-14,2-2 5,-1 4-10,0 0 4,-2 2-3,2-4 1,2 4-3,-6-2 5,3 10-5,4-10-3,-4 2-4,2-1-4,2-2 9,-1-1-9,0 1-1,3-8-2,0 8 8,-3-7-5,1-2-5,2 2 3,0-4 1,0-1 6,0-10-9,0 17-18,2-10-13,-2-7-11,0 10-2,0-10-14,6 11 0,-6-11 1,0 0-29,9 1-3,-9-1-100,0 0-197,11-15 88</inkml:trace>
          <inkml:trace contextRef="#ctx0" brushRef="#br0" timeOffset="36391.0614">6537-673 86,'5'-9'134,"-5"9"-17,0 0-12,6-7-2,-6 7-12,0 0-13,0 0-4,0 0-5,0 0-11,0 0-5,0 0 2,0 0-3,0 0-4,0 0 3,0 0-14,0 0 5,-8 32-8,2-20 0,6 1-1,0-1-3,-2 4-9,0-4 1,2 4-2,-2-1 7,4-5-4,-2 0-14,4 2-4,-4-2 5,3 2 2,0 0-6,2-6-3,-1 2 8,-1-1 4,2-3-12,-5-4 5,10 7-11,-10-7-5,10 2 3,-10-2-1,0 0-13,22-8-2,-14 3-5,-3-1 4,2-3-2,-5 0-4,4 0-2,-2-4 13,-3 1-9,-1 2 17,0-3-9,0 13 6,-2-15 1,-4 8 3,1-2 4,2 1 3,3 8 2,-12-11-8,7 5 4,-5 3 2,10 3-2,-14-10 5,8 8-4,6 2 1,-12-4 0,12 4-2,-8-6 0,8 6-5,0 0 0,0 0 3,0 0 4,-15 3-15,15-3 13,0 0 6,0 0 1,0 0 0,0 0-9,0 0 3,0 0-6,0 0 14,33 9-14,-33-9 8,20-2 0,-12 2 4,4-4-2,2 4 1,-3-2-4,4 2-3,-3-4 10,0 4-2,3-3 16,-3 0-7,-1 0-2,-2 2 7,2-4-7,-11 5-10,14-3 9,-14 3-4,10-1 0,-10 1-6,8-3-2,-8 3-2,0 0 16,12-5-12,-12 5-15,0 0 11,0 0-2,0 0 7,0 0-6,8 11 2,-8-11 8,0 13-7,3 0 3,-6-1 4,3 3-5,-3-2 2,3 3 7,0 6-6,0-7-12,0 1 10,0 0 0,3 2 7,0-5-6,-2 3-1,2-4 5,-1-1-2,1 0-16,2 1 17,-1-1-2,2-5 2,-1 3 2,-5-9-4,12 6 6,-6-2-6,-6-4 1,18-1-7,-18 1-7,20-9 7,-9 3-5,-1-4 5,0-5-5,6-1-6,-8 3 1,3-8 2,-4 1-2,2 0-1,-3 4 2,-1 0 16,-2 0-18,1 1 5,-2 6 13,1-3-7,-3 12 5,3-15 2,-3 15-7,0-10-1,0 10-2,0 0-3,2-12 3,-2 12-4,0 0 7,0 0-3,0 0 15,0 0-13,0 0 0,0 0 4,0 0-3,-5 35 0,5-26 0,0 4 5,0-4-2,3 4-3,-3-1 1,0-2 2,2 2 0,2-2-3,-1 0 8,0 0-11,2-2 13,0 0 1,-1-1-11,5-1-22,-3-1 8,0 0 9,6-4-6,-12-1-15,18-1 2,-18 1-14,22-6-3,-10 0-4,-4-3 3,1-1-6,3 0 9,-4-2-4,-2 0 11,1-1-2,-2 0 2,0-2 17,1 3 4,-5-3 19,4 7-2,-5-2 15,3 1 1,-3 9 7,0-12-6,0 12 7,0-10-8,0 10-3,3-8 6,-3 8-14,0 0 6,0 0-9,0 0 3,0 0 1,0 0 0,0 0 1,0 0-2,0 0-1,9 30 6,-6-22-11,-3 2 11,0 3-10,2-1 3,2 0-1,-2 3-2,2-3 6,-4 1-1,2-4-12,1 0 9,-3 1 3,0-10 0,3 14-11,0-10 11,-3-4 0,2 13-3,-2-13-8,2 7 11,-2-7-7,0 0 11,0 0 2,0 0 9,2 9-5,-2-9-2,0 0-15,0 0 8,0 0-3,8-25-3,-8 18-12,6-5 3,-2-3-8,-2 2 2,8-3-6,-5-5-3,3 2-4,-3 3 15,0-1-5,0 5-7,4-3 10,-3 2 10,2 1-11,-2 2-3,0 2 6,-2 2 2,1 1-2,3 0 3,-8 5 4,10-4 1,-10 4 4,0 0 5,0 0-9,17 10 11,-14-4-2,-3-6 3,2 19-4,-2-19 0,0 24-2,0-11 6,0 0-2,4 1 5,-5 1-17,1-5 9,4 2 5,-4-2-2,1 0-2,-1-10 12,4 18-11,-1-10-7,2-2 3,-5-6-1,12 10-12,-2-5 5,-10-5-1,17 1-7,-17-1-2,26-1-5,-12-2-14,4-3-3,-1-4-7,-2 2-2,5-8-8,-1 7 2,0-4 2,-3 2-1,1-3 14,-2 0 5,1 0 12,-4 4 13,-2-2 13,-2 2 11,0 0-18,-2-2 27,0 4-1,-2 0 8,0-1 4,-4 9 17,4-14-21,-4 6 3,0 8 2,-3-16 1,3 16-5,-1-9 0,1 9-1,-6-10-5,6 10-5,-8-6 3,8 6-13,-14-3 6,14 3 2,0 0-4,-23 13-13,13-4 11,1-3-9,1 7 6,-1-4-7,-2 4 1,4-1-2,2 2-2,-5-2 16,2 0-13,0 4 1,3-1-1,1-2 3,1 0-23,3-13 10,0 17 1,0-17 0,0 15-1,0-15 0,3 14-7,-3-14-5,8 8 3,-4-6-6,-4-2 4,15-2-7,-15 2 0,17-7-6,-9 4-5,4-5 10,0 1 1,-1-4-5,-2 2 5,4-2-3,-5-1 9,2 0-5,-3 3 8,1-3 18,1 2 7,-3 4-1,-1 0-1,-5 6 9,7-9-5,-7 9-3,5-7 4,-5 7 3,3-6-10,-3 6 3,0 0-5,0 0 2,0 0 5,0 0-7,0 0-4,0 0 8,1 25 3,-1-25 0,-2 22-3,0-7 7,2 1 5,0 4 1,0 4 0,0-1-4,2 1 2,-1-2-3,-1 4 10,1-3-11,-1 1 2,0-2 5,3 4-6,-3-2 8,3 1-14,-6-3 2,3 2 2,0-4-7,-3 1 5,1 1-5,0 0 6,-3-3 3,2-3-3,0-1-1,-2-1 4,-2-3-3,2 1-3,0 2 4,-2-8-4,2 3 3,-2 0-4,-4-3-3,4-1 7,-1 0-4,8-5 5,-14 4 0,14-4-8,-15-4-20,15 4 6,-17-10-2,10 4 0,-4-3-2,6 0-7,-1-2-10,2-4 13,2 0-9,-1 2 3,3-2 4,5-1 2,-1 2 4,2-6-4,-1 6 4,6-5 6,-4 5-5,2 0-5,3-7 0,4 2 12,-1-3 3,6 3 4,2-7-8,0 2-2,2-3 12,3-1-13,-2-2-5,5 6 11,-3-2 2,0 0-5,-4 2 13,-8 3 2,4 5 9,-6 0-2,-4 6-6,3-8 8,-5 8-7,-2-1 7,0-3 6,-4 8-2,2-2-1,-4 8 9,-1-16-5,1 16-7,-3-11 4,3 11-4,-10-7-4,3 2 0,7 5-7,-11-4-5,11 4 4,-13-1 4,13 1-5,-16 5-3,16-5-2,-15 9-2,8-5 3,-1 2 3,4 0-8,-3 6 6,-2-2 2,5-1 8,-1 2-11,2-2-6,-2 3 5,5-2 0,-3 2-5,3 0 5,0-12 1,3 21-3,2-16-1,-2 4 3,6 3-3,-4-5-1,5-1-2,2 1 4,-1 1 2,2-4 0,-1 2-3,3 0 11,-8-2-18,5-1 6,-4 0 1,4 0-3,-2 0 0,-4 0 10,0 0-8,-6-3 2,11 9-1,-11-9-4,7 6-2,-7-6 15,7 10-11,-7-10-8,-2 13 15,2-13-4,-5 11-5,5-11-1,-9 11 1,9-11-7,-13 10-5,5-5-9,0-1-14,0 2 14,-1-3-39,9-3-18,-17 1-19,10 1-97,-8-4-215,3 0 94</inkml:trace>
          <inkml:trace contextRef="#ctx0" brushRef="#br0" timeOffset="36583.8201">7840-940 45,'-22'24'89,"20"-17"-4,-2 2-14,2 1-22,-4 3-20,6-4-23,-6 6-37,4-3-27,0-2-61,1 0 27</inkml:trace>
        </inkml:traceGroup>
        <inkml:traceGroup>
          <inkml:annotationXML>
            <emma:emma xmlns:emma="http://www.w3.org/2003/04/emma" version="1.0">
              <emma:interpretation id="{C52DC9FB-497D-43B9-90A4-ECE7FCBF0605}" emma:medium="tactile" emma:mode="ink">
                <msink:context xmlns:msink="http://schemas.microsoft.com/ink/2010/main" type="inkWord" rotatedBoundingBox="10207,16623 12984,16525 13005,17130 10228,17228"/>
              </emma:interpretation>
              <emma:one-of disjunction-type="recognition" id="oneOf18">
                <emma:interpretation id="interp90" emma:lang="en-IN" emma:confidence="0">
                  <emma:literal>Modulus</emma:literal>
                </emma:interpretation>
                <emma:interpretation id="interp91" emma:lang="en-IN" emma:confidence="0">
                  <emma:literal>modulus</emma:literal>
                </emma:interpretation>
                <emma:interpretation id="interp92" emma:lang="en-IN" emma:confidence="0">
                  <emma:literal>Modinha</emma:literal>
                </emma:interpretation>
                <emma:interpretation id="interp93" emma:lang="en-IN" emma:confidence="0">
                  <emma:literal>Modula</emma:literal>
                </emma:interpretation>
                <emma:interpretation id="interp94" emma:lang="en-IN" emma:confidence="0">
                  <emma:literal>Moddy</emma:literal>
                </emma:interpretation>
              </emma:one-of>
            </emma:emma>
          </inkml:annotationXML>
          <inkml:trace contextRef="#ctx0" brushRef="#br0" timeOffset="37873.0319">8656-712 115,'0'0'124,"0"0"-15,0 0-5,0 0-19,0 0-2,16 24 0,-13-13-1,2 6-4,-2-3-11,1 2-1,-1 6-4,-1 2-5,4-1-7,-5-3-4,3 2 0,-3-1-10,1-2 1,-1-1-9,3-4-1,-3 7 0,2-9-9,-2-1-2,-1 1-3,0-12-11,2 15 4,-2-15 5,2 12 0,-2-12 3,0 10 13,0-10 4,0 0-2,0 0-3,0 0-4,0 0 0,0 0-4,0 0-2,-10-38-1,7 23-1,-1-4-6,4-8-3,-3-6-3,2-1-1,1 0 1,1 2-3,2-2-7,-3 12 5,3-4 2,1 3-4,-2-1 5,4 11-4,-4-5 9,3 6-14,-1-1 9,0 4-1,-3 3-6,-1 6-3,5-10 4,-5 10-2,7-5 4,-7 5-1,0 0-3,17 10 3,-10-2 4,0 1-1,-1 4-6,0-1 2,1 9 11,2-4-6,-5-1 2,4 9-8,-3-6 10,5 2-3,-2 1-3,-2-6-2,1 1-2,-1-2 6,2 0-2,-2-2 0,1-1 2,1 1 0,0-5 6,-4 2-10,1-2 7,-2-2-6,3-1 4,-6-5-1,5 9 2,-5-9 2,7 7 5,-7-7-3,0 0-2,0 0 0,0 0 6,21-15-7,-17 11 1,4-6 0,-7-2 11,6-2-13,0 0-1,-3-1-2,3-7-8,-2-1 4,2 1 3,-2 1 0,0-1-3,1 7 3,-4 0 0,5 2-4,-2-1 7,1 4 1,-2 0-1,-2 2-6,-2 8 8,6-12-7,-6 12 1,5-8-1,-5 8 0,8-2-4,-8 2-1,0 0 9,0 0-1,15 15-7,-12-2 7,2-1 5,-1 2-2,-1 4 3,2 2 6,0 4-1,1 1-8,-1 2 3,-2-1 0,1-3 4,1 2-5,2-7 5,-3 6-5,0-1-3,-1-7 2,2 2 1,-2 0 4,1-1-5,-2-5-15,2 1-8,-1 0-14,1-6-1,2 1-3,-1 1-5,2-5-13,-1-1-11,-6-3-4,16 3-6,-16-3-7,18-6 2,-9-4-7,2 1 10,0-3-61,-1-2 120,0 0-47,2-2 17,-1-2 16,2 1 24,-2 4 10,-5-2 11,4 2 10,-5 1 16,3-1 9,-1 4 5,-2 0 4,-1-1 9,-1 4 13,-3 6-22,4-9 1,-4 9-9,3-9-6,-3 9 1,0 0-11,0 0 2,0 0-6,0 0 8,0 0-9,0 0-3,0 0 9,0 0-9,0 0 2,-10 38-2,6-30-1,-3 6-2,6-2-2,-4 4-2,1-1-1,2-2-4,-2 2-1,3-2 5,2 2 4,-1-9-11,4 9 2,-4-6-4,2 1 2,2-2-1,-4-8 0,6 13-2,0-7 6,-1-2-6,-5-4 2,15 4-4,-6-3-2,-9-1-9,23-7 2,-11 1 3,-2-4-5,0 0-1,4-1 4,-4 0-3,0-4 1,-2 0-2,-3-1 4,-2 4-4,2-3 11,-5 2 4,0-1 2,-1 1 1,-3 2-3,1 4 4,-2-4-1,-1 5-1,0-2-10,6 8-7,-14-9 3,5 6-14,1 1 0,8 2-15,-19 0-3,19 0-13,-15 0-10,7 2 1,8-2-18,-12 2-16,12-2-82,-14 4-190,14-4 85</inkml:trace>
          <inkml:trace contextRef="#ctx0" brushRef="#br0" timeOffset="39801.0539">9765-541 81,'0'0'119,"0"0"-29,0 0 5,-51 8-10,51-8-3,-19 1-3,11 2-9,-4 3-6,0 0-11,0 1-3,0-1 0,-2 0-11,6 3-9,-3 4 8,2-1-5,0 0-5,2 2-3,0-1 1,1-1-3,0-2-6,0 5-3,2-7-2,-1 4 4,3-2 1,0-2 1,2-8-11,0 15 7,0-15-11,3 12 14,-3-12-3,7 10 1,0-7-4,-7-3 2,17 3 4,-17-3-6,23-6 3,-10 2-6,2-5 6,-2 0-5,3-6 2,2-1-15,-5 0 9,1-6 2,3-5-4,0 0 2,-4-4-5,-4 11 0,-1-4 4,-3-10-4,1 2-2,-1-1 6,-5 10-3,-3-1 8,2 1-3,0 1-1,-3 0 6,2 7-5,-3 2-6,1 1 5,1 0 2,2 5 1,1 7-1,-5-14-2,5 14 4,-6-9-10,6 9 5,0 0-7,0 0-3,0 0 5,0 0-2,0 0 7,0 0-4,-15 27-5,14-9 0,0 4 0,1-1 6,-4 4-8,4 0 10,2 8-6,0-8-3,3 8 8,-2-1-6,2 0 11,-1-8-8,-1 1 6,2-2-5,2 3 2,1-5 0,-1-1-7,-1-2 0,0-1-4,2-4-3,-1-3-3,2 2-2,-4-3 7,2-4-9,1 0 9,1 0 1,-9-5-5,15 1 2,-15-1 1,23-6-3,-10 0 1,-1-2 1,2 0 7,-5-4 0,3-1-2,-1-1 4,0 3-3,-5 2-8,1-6 14,2 5-3,-5 3 1,2-2-2,-1 3-7,1 0 7,-6 6-1,6-10-9,-6 10 4,7-7 7,-7 7-10,0 0 3,0 0 14,0 0-11,0 0-1,17 16 2,-13-10 1,-2 1 1,3-1-2,-1 3 2,0 2 4,-1-2 0,2 3 3,-2-6-9,2 4 3,1 2 0,-5-8 0,3 5 9,1-2 0,1-2-6,-6-5-1,6 12-4,-6-12 7,7 6-1,-7-6 7,5 8-2,-5-8-6,10 1 5,-10-1-1,0 0-3,17-8-5,-17 8 1,15-7 3,-8 0-4,1-3 4,2 0-14,1 0-7,-3-6-2,7 0-1,-8-1 6,2 1-2,-1 0 0,-1 3 10,0-2 1,-1 4 3,-2 4-2,2 2 3,-4-4-2,-2 9 4,7-6-10,-7 6 12,7-6-7,-7 6-1,0 0 9,0 0-3,0 0 0,14 18 0,-12-12 0,2 3 5,-3 1 10,0 0-5,3 2-4,-1-1 5,0 4 1,2-5-1,-3 0 6,3 4 1,-2-4-2,2 1 2,2-2-12,2 1 7,-2-3 3,-2-2 5,2 1-8,1-3 6,1 2-2,-1-4-4,-8-1-1,22-1-1,-13 0 4,4-6-6,1 1 4,-2-2 1,3 2 1,-5-4-4,2-3-2,1 1-2,-1-3-7,0-4 8,-2-3 2,0-1 1,-2-2-8,-1 1 4,-1 0 3,0-11-3,-2 5 1,-4-4 13,0 1-6,-3 1-5,3 0 4,-1 10-6,-2-3 12,-1 1-2,0 8 2,1 3-4,-1 0 5,3 3 0,-1 2-6,2 8 0,-4-16 1,4 16-6,-2-6-2,2 6 1,0 0-4,0 0 4,0 0-7,0 0 6,-15 18-7,12-2 4,-1 2-8,3 5 4,-4 2 2,6 0 2,-2 9-6,1-3 2,1 2 3,-1 2 2,1-2 1,2-2-1,0 1-2,5 2-6,-6-12 7,2 2-1,2-2 7,-2-1-13,5 0-15,-2-7-4,1 0-6,0-2-9,4-4-6,0 2-8,0-2-7,2-4-4,-4-3-4,5-1-10,-4-1-2,2-3-3,2-3 1,0 0-46,-1-4 109,0-5-85,2 1 95,-3-1-30,-2-3 15,-2 1 18,-1 5 12,-4-2 12,2-1 4,-2 5 9,-4 11-2,5-19 3,-5 19 7,6-12-9,-6 12 2,2-12 18,-2 12-25,0 0-8,6-10-5,-6 10 8,0 0-1,0 0 5,0 0-4,0 0 5,0 0-7,0 0 3,12 24 0,-12-24 8,1 11-9,2-4 5,-2 3-5,-1-10-1,4 20-7,-3-12-4,2 3 0,0-3 7,-1 1-8,4 2 5,-2-5-1,1 2 4,-5-8-13,6 12 6,-6-12-4,6 6 5,-6-6 0,7 6 4,-7-6-5,11 0 0,-11 0 5,0 0-4,16-3-1,-16 3-9,16-12 5,-9 6 2,-1-4-5,5 1 7,-2-6-8,-1 5-1,4-7-4,-5-1-3,3 5 8,-2 1-2,-2 0-2,1-2-4,-2 8 9,-1-2 3,-4 8 0,3-13-3,-3 13 0,8-4 2,-8 4-12,0 0 6,0 0-1,0 0-7,0 0 16,9 14-7,-9-14 1,0 21 1,0-8 5,-2-2 1,3 5 2,-2-2-6,2 2-2,-1 0-3,1-3 6,-1 2-3,3-2 0,-3 1-2,1-8 9,1 3 9,1 1-2,-3-10-12,8 15 1,-3-12-2,2 1 18,-7-4-13,18 1-3,-7-2 12,2-5-8,5-1 1,1-2-7,2-1 5,-1-2-2,8-6-1,-8 1 1,6-7-5,-7 5-1,5-7 1,-4 0-2,-3 4 6,-3-1-1,-2 2 1,-3 3 18,-2 3-7,-2 1 6,-1 3 6,-2 2-1,-2-1-1,0 10-6,-2-16-1,2 16-6,-8-11 0,8 11 3,-8-5-3,8 5 0,-12-5-9,12 5 2,-16 0-1,16 0-1,-17 7-2,9-4-4,0 2 6,0 1-3,2 2 2,-1 2 1,2 0-1,2-3-5,-1 2 3,3 1-2,1-10 3,-5 18 0,5-18 1,5 16 3,-5-5-6,4-3-3,0-3 12,1 4-7,-1-3-8,3 3 11,0-4 2,0 2 0,1 3-2,1-1-8,2-3 6,-1 3-2,-1-2-1,1 1 1,-4 0 3,0-2-3,0 0-2,0 0 6,0 1-6,-1-1-3,-2 1 6,-3-7 0,4 15 6,-4-15 3,0 12 3,0-12-11,-4 13-9,1-6 12,3-7 11,-7 17-20,2-10-7,0 3-6,-2-5-18,2 2-15,1 1-24,4-8-12,-12 11-39,3-5-77,3-2-217,6-4 96</inkml:trace>
        </inkml:traceGroup>
      </inkml:traceGroup>
    </inkml:traceGroup>
    <inkml:traceGroup>
      <inkml:annotationXML>
        <emma:emma xmlns:emma="http://www.w3.org/2003/04/emma" version="1.0">
          <emma:interpretation id="{8D1761CD-7F3A-4843-9B61-0F80C2F5D653}" emma:medium="tactile" emma:mode="ink">
            <msink:context xmlns:msink="http://schemas.microsoft.com/ink/2010/main" type="paragraph" rotatedBoundingBox="3450,17428 14642,17308 14653,18361 3461,184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B92D11-0365-42AF-9984-DFE57A2AE327}" emma:medium="tactile" emma:mode="ink">
              <msink:context xmlns:msink="http://schemas.microsoft.com/ink/2010/main" type="line" rotatedBoundingBox="3450,17428 14642,17308 14653,18361 3461,18481"/>
            </emma:interpretation>
          </emma:emma>
        </inkml:annotationXML>
        <inkml:traceGroup>
          <inkml:annotationXML>
            <emma:emma xmlns:emma="http://www.w3.org/2003/04/emma" version="1.0">
              <emma:interpretation id="{A763C234-26CC-478A-845F-843317829838}" emma:medium="tactile" emma:mode="ink">
                <msink:context xmlns:msink="http://schemas.microsoft.com/ink/2010/main" type="inkWord" rotatedBoundingBox="3450,17443 4476,17432 4487,18439 3461,18450"/>
              </emma:interpretation>
              <emma:one-of disjunction-type="recognition" id="oneOf19">
                <emma:interpretation id="interp95" emma:lang="en-IN" emma:confidence="0">
                  <emma:literal>20€</emma:literal>
                </emma:interpretation>
                <emma:interpretation id="interp96" emma:lang="en-IN" emma:confidence="0">
                  <emma:literal>2€</emma:literal>
                </emma:interpretation>
                <emma:interpretation id="interp97" emma:lang="en-IN" emma:confidence="0">
                  <emma:literal>200€</emma:literal>
                </emma:interpretation>
                <emma:interpretation id="interp98" emma:lang="en-IN" emma:confidence="0">
                  <emma:literal>Ez.</emma:literal>
                </emma:interpretation>
                <emma:interpretation id="interp99" emma:lang="en-IN" emma:confidence="0">
                  <emma:literal>20£</emma:literal>
                </emma:interpretation>
              </emma:one-of>
            </emma:emma>
          </inkml:annotationXML>
          <inkml:trace contextRef="#ctx0" brushRef="#br0" timeOffset="-8936.8779">1909 184 111,'0'0'157,"-6"-8"-14,6 8-12,-1-8-9,1 8-14,0 0-5,9-20-10,-5 14-15,5 0-1,-1-4-9,2 4-9,1-4-5,2 4-6,-1 0-5,5 3-8,-4-3-4,2 3-2,-1-1-2,-1 1-1,0 0-7,0 4-6,2-2 1,-2 4 1,-3-2-3,-2 5-2,5 0 0,-2 0-5,1 3 4,-1 2-3,-3 0-1,1 1 3,-2-1 1,-2 1-3,2 0-7,-3 2 3,-1-2 5,-2 3-4,-1-2-4,-1 4-2,-1-5 3,-7 4 1,1 2 4,-4 1 1,0 0 1,-6-2-3,-3-1-3,1 0 0,2 0-1,-2 0 0,-1-3 4,2 0-1,2 2-1,-3-3-2,5-3 1,1-2-5,2-1 8,3 0-7,2 0-3,-1 2 4,3-6-2,5-2 7,-10 9 2,10-9-3,-6 2 4,6-2-6,0 0-1,0 0-2,-8 6 5,8-6-3,0 0 0,0 0 2,0 0 1,0 0 0,40-11-5,-24 10 4,10-5 1,-2 6 2,0-9-7,3 5 11,1 0-5,0 0 3,-1-3 2,8 4 2,-7-3-6,-4 3 1,-3 0 1,2 1-5,0 0 5,-7-2-3,-1 4 2,-3 0-1,2 0 2,-6-4-14,-8 4 10,14 2 1,-14-2-6,0 0 3,12 0 7,-12 0-8,0 0 4,11-2-2,-11 2-2,0 0-4,0 0-7,0 0-10,10 6-15,-10-6-8,0 0-20,0 0-17,0 0-7,0 0-23,0 0-111,11-9-243,-11 9 108</inkml:trace>
          <inkml:trace contextRef="#ctx0" brushRef="#br0" timeOffset="-8572.9653">2537 26 103,'0'-16'131,"0"16"-9,0 0-6,3-9-23,-3 9-13,0 0-3,0 0-8,0 0-5,0 0-17,0 0-1,0 0-6,0 0-8,0 0-2,0 0-2,4 28-9,-7-13 4,2 1-6,0 4 10,-1 4 3,-2-2-1,-2 3-3,2-1-6,-4 10 14,2-10-10,2 2-10,0-2 7,0 2-2,0-2-1,4 10-4,-2-12 2,3-1-1,-1-6-4,4 6 1,-3-6-4,3-5 8,3 0-1,0 2-9,1-2 2,1 0 3,3-3-7,-1-1 6,-2 0-6,3 2-7,3-7-4,-2 0-12,0-2-12,3 1-2,-2-5-29,2-1-13,-2-3-17,-3 2-113,-3-5-222,1 3 99</inkml:trace>
          <inkml:trace contextRef="#ctx0" brushRef="#br0" timeOffset="-8308.8346">2389 245 5,'0'0'111,"21"0"1,-3 0-11,-4 0-5,4-3-2,-2 2-8,9-1-13,-6 2-8,2 0-14,5-3-1,-5 0 1,2 3-3,-4-2-10,2 1-11,-3 2-2,-1-5-9,2 4-20,1 0-26,-3 0-20,0-2-27,-3-2-71,1 0-161,-3-2 71</inkml:trace>
          <inkml:trace contextRef="#ctx0" brushRef="#br0" timeOffset="29337.1693">2558 731 53,'0'0'111,"0"0"-12,0 0-1,0 0-6,0 0-5,0 0-6,-9 4-7,9-4 2,0 0-8,0 0-6,0 0-3,0 0-5,0 0-4,0 0-6,0 0-1,0 0-3,0 0-3,0 0 3,0 0-8,0 0-3,0 0-3,0 0 5,0 0-1,0 0-5,0 0 6,49-7-6,-36 4 0,3 1-1,-1 0-2,1 0 0,0-1-2,0 2-6,-1 2-3,-3-1 1,-1 3 2,-11-3-9,19 0 6,-19 0-4,13 0 2,-13 0-7,13 0 6,-13 0-1,10 0-1,-10 0-10,0 0 9,0 0-6,8 4 8,-8-4-2,0 0 1,0 0-6,0 0 6,0 0-3,0 0 1,0 0-3,0 0 5,0 0-2,0 0-3,-31 2-2,31-2 3,-20 0 3,8 0-3,-3 4-7,2-4 7,-3 2-1,1 1-1,-1-2 0,0 1 5,2-2 1,2 3 1,0-2-3,0 1 5,0 2 0,12-4-3,-17-3 1,17 3 5,-14 3-9,14-3 3,-11 3-5,11-3 6,0 0 6,-12 0-11,12 0-3,0 0 2,0 0 0,0 0-2,0 0-3,-10 1 5,10-1 2,0 0-2,0 0-3,0 0-1,0 0 4,0 0-3,0 0 0,0 0 2,0 0 0,0 0 0,0 0 3,33-4-3,-33 4 1,19 0-2,-3-3 1,-3 2 5,3 1-4,-2 0 2,1 0-6,1 0-1,0 0-7,-3-2-5,1 2 4,-2-1-1,-12 1 4,21 0-3,-14 1-3,-7-1 6,13 0-3,-13 0 0,0 0 4,12 2 4,-12-2 0,0 0 4,0 0-3,0 0-3,0 0 3,0 0 1,0 0-5,0 0 3,-27 10 3,17-7 0,-2-2 3,-4 1 0,2 2 4,-2-1 2,3-1-2,-3 1 2,1 1-2,3-1 3,-3-2 2,6 0-4,-1 3 0,10-4 1,-17 2 2,17-2-4,-15 0 0,15 0-1,-11 0-1,11 0-4,-8 3 3,8-3-1,0 0-4,0 0 4,0 0-9,-10 3 6,10-3-1,0 0 3,0 0-2,0 0 3,0 0 2,0 0-5,0 0-2,0 0 2,37 2 3,-26-2-3,2 0 1,2-2 3,0 1 1,0 1-1,-2-2-4,0 2 7,3-1-5,-1 2 0,-3-2-4,-12 1 7,18 0-5,-18 0-2,17-2 4,-17 2 1,12 0-4,-12 0 13,11-1-16,-11 1 10,0 0-12,0 0 10,11-3-3,-11 3 5,0 0-1,0 0 0,0 0 3,0 0 6,0 0 0,0 0-5,0 0 4,0 0-2,0 0-5,0 0 5,0 0-7,0 0 2,0 0-3,0 0 6,0 0-7,0 0 2,0 0 3,0 0-3,0 0 4,0 0-1,0 0-2,0 0 0,0 0-2,0 0 2,0 0-6,0 0 5,0 0-3,0 0-3,0 0 1,0 0-4,0 0 3,0 0-8,0 0-9,0 0-2,0 0-8,0 0-10,0 0-12,0 0-15,0 0-5,0 0-12,0 0-17,0 0-14,0 0-110,0 0-244,0 0 108</inkml:trace>
          <inkml:trace contextRef="#ctx0" brushRef="#br0" timeOffset="122209.4411">2539 926 8,'0'0'73,"0"0"-1,0 0-4,0 0-2,0 0-13,0 0-2,0 0-2,0 0 6,0 0-6,-2-11-16,2 11 1,0 0-7,0 0 8,0 0-6,0 0 0,0 0-2,0 0 4,0 0-7,0 0 6,0 0-3,0 0 9,4-14-9,-4 14 2,0 0-6,0 0 5,0 0-7,0 0 0,0 0-11,8-7 5,-8 7 0,10-3 13,-10 3-31,12-5 16,-12 5-11,16-4 0,-5 3 1,3 0 3,4 1 1,-1-1-6,7-2 2,1 2 16,-8 2-19,6-1 0,-6 0 10,2 3-6,-2-2 3,1 0-7,1 0-1,-7-1 0,4 3-1,-4-2 10,-3 0-10,-9-1 2,18 1-2,-18-1 3,12 4-2,-12-4-3,10 0-12,-10 0 4,0 0-6,0 0 8,16-1-18,-16 1-3,0 0-11,0 0-16,0 0-3,0 0-9,0 0-12,0 0-46,0 0-138,0 0 61</inkml:trace>
          <inkml:trace contextRef="#ctx0" brushRef="#br0" timeOffset="122603.1504">2677 991 49,'11'4'65,"-11"-4"-5,13 5 6,-6-4-4,3 1-7,-10-2-2,19 1 1,-8 0-5,0-2-11,1 2 1,1-2-1,-13 1 1,19 0-3,-8-1-1,-11 1-2,17 1-2,-17-1 5,16-1-1,-16 1 4,9-2-8,-9 2 11,0 0-9,15 0-10,-15 0 6,0 0 5,0 0-9,12-3-3,-12 3 2,0 0-6,0 0 2,0 0 1,0 0 8,8-1-10,-8 1-3,0 0 0,0 0 4,0 0-3,0 0-8,0 0 2,0 0-7,0 0 6,0 0-5,0 0 1,0 0-5,0 0 3,0 0-3,0 0 2,0 0 2,0 0-18,0 0-3,0 0-3,0 0-12,0 0-12,0 0-4,0 0-9,0 0-13,0 0-11,0 0-17,0 0-60,0 0-170,0 0 76</inkml:trace>
        </inkml:traceGroup>
        <inkml:traceGroup>
          <inkml:annotationXML>
            <emma:emma xmlns:emma="http://www.w3.org/2003/04/emma" version="1.0">
              <emma:interpretation id="{73AB365D-8776-44A8-B1AE-E2439FAA1C4E}" emma:medium="tactile" emma:mode="ink">
                <msink:context xmlns:msink="http://schemas.microsoft.com/ink/2010/main" type="inkWord" rotatedBoundingBox="5810,18177 6118,17355 6396,17459 6088,18281"/>
              </emma:interpretation>
              <emma:one-of disjunction-type="recognition" id="oneOf20">
                <emma:interpretation id="interp100" emma:lang="en-IN" emma:confidence="0">
                  <emma:literal>%</emma:literal>
                </emma:interpretation>
                <emma:interpretation id="interp101" emma:lang="en-IN" emma:confidence="0">
                  <emma:literal>&amp;</emma:literal>
                </emma:interpretation>
                <emma:interpretation id="interp102" emma:lang="en-IN" emma:confidence="0">
                  <emma:literal>s</emma:literal>
                </emma:interpretation>
                <emma:interpretation id="interp103" emma:lang="en-IN" emma:confidence="0">
                  <emma:literal>S</emma:literal>
                </emma:interpretation>
                <emma:interpretation id="interp104" emma:lang="en-IN" emma:confidence="0">
                  <emma:literal>1</emma:literal>
                </emma:interpretation>
              </emma:one-of>
            </emma:emma>
          </inkml:annotationXML>
          <inkml:trace contextRef="#ctx0" brushRef="#br0" timeOffset="-5057.805">4529 239 7,'0'0'85,"10"12"2,-10-12-11,12 4-1,-12-4-7,13 4-13,-6-3 3,-7-1-10,20 0 10,-8-1-5,3 2 8,-2-3-21,2-2 13,1 1 4,-3-1-8,5-2 3,-4-2-1,1 2 7,-3-4-1,0 1 0,-1-2-8,1 0 1,-2-1-3,-2-1 1,-3 0-4,0 0-1,2 1-1,-7-3-1,3 2 4,-6 1-4,3-1 1,-7 0-2,5 1 2,-6-1-19,0 3 10,-2-2-10,1 3 4,-5 3-9,5-2-4,-3 3 4,-2-2-6,2 2-2,0 1-2,0 1 2,-1 3-5,13 0-1,-19 1-1,6 1 0,1 5 0,-3-1 1,4 0-1,-2 0-2,2 3-1,-1 0-2,3 1 4,-2 0 5,-1 9-1,2-10-4,4 7-5,-1-3 1,2 2-4,1 1 2,-4 2 9,5-2-3,-2 3 2,1-3-15,1 5 11,0-1-2,2 0-1,0 0 3,1 2 2,-3-7 1,6 7-5,-2-2 2,3-4 2,3 4 4,-6 0-9,6 0 3,-5 1-3,1-3 1,0-2 3,-1 0-4,5 0 2,-2 6-3,-5-6 2,6 0-3,-5-3 0,4 3-2,-5-2 0,3 0 1,-3 2-3,0-6 23,0 3 0,-3-1 0,3 0-3,-4-4-4,2 5 0,-2-4-1,2-3 2,2-6-2,-8 16-2,-1-10 4,4 0-3,-5 0 1,0 0-1,-5-3-1,3-2-4,-3 2 2,0-1 4,2-2 0,1 0-4,0 3-8,-2-6-13,14 3-5,-18 0-15,8-3-14,10 3-23,-17-3-18,11-3-26,6 6-29,-14-6-102,14 6-273,-6-13 121</inkml:trace>
        </inkml:traceGroup>
        <inkml:traceGroup>
          <inkml:annotationXML>
            <emma:emma xmlns:emma="http://www.w3.org/2003/04/emma" version="1.0">
              <emma:interpretation id="{75B17CAE-B6E3-4B16-BAB9-2BAA7560F2C5}" emma:medium="tactile" emma:mode="ink">
                <msink:context xmlns:msink="http://schemas.microsoft.com/ink/2010/main" type="inkWord" rotatedBoundingBox="6688,17729 7156,17683 7189,18022 6722,18069"/>
              </emma:interpretation>
              <emma:one-of disjunction-type="recognition" id="oneOf21">
                <emma:interpretation id="interp105" emma:lang="en-IN" emma:confidence="0">
                  <emma:literal>y</emma:literal>
                </emma:interpretation>
                <emma:interpretation id="interp106" emma:lang="en-IN" emma:confidence="0">
                  <emma:literal>4</emma:literal>
                </emma:interpretation>
                <emma:interpretation id="interp107" emma:lang="en-IN" emma:confidence="0">
                  <emma:literal>+</emma:literal>
                </emma:interpretation>
                <emma:interpretation id="interp108" emma:lang="en-IN" emma:confidence="0">
                  <emma:literal>5</emma:literal>
                </emma:interpretation>
                <emma:interpretation id="interp109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69457.6214">5211 404 4,'0'0'102,"-14"2"-20,14-2 5,-11 7-13,11-7-6,-9 4-7,9-4-13,-10 4 10,10-4-8,0 0-5,-11 3-12,11-3-2,0 0 6,-6 4 2,6-4-16,0 0-2,0 0-9,0 0 3,0 0 3,0 0 6,-2 12 0,2-12-6,0 0 2,0 0 4,21 7-13,-11-5 5,0-1 2,7-2-3,3 2 9,0-2-4,4 1-2,5 0 10,-5-2 4,4-1-8,-1 2-3,2-4-1,-3 2-3,3 2 3,-6 1-6,-2-7-1,-3 5-3,-1 1 0,-3 2 2,0-1 1,-14 0-2,15 2 0,-15-2-3,12-2 4,-12 2 2,10-1-4,-10 1-9,0 0 8,0 0 0,10-5 7,-10 5-11,0 0 1,0 0-3,0 0-8,0 0-1,0 0-8,0 0-11,0 0-23,0 0-18,0 0-11,0 0-20,0 0-96,0 0-207,0 0 92</inkml:trace>
          <inkml:trace contextRef="#ctx0" brushRef="#br0" timeOffset="69777.3827">5445 263 18,'0'0'93,"0"0"-7,0 0-10,0 0 0,0 0-12,0 0 4,0 0 0,0 0-6,0 0-12,40 6-4,-33-2 6,3-1-7,2 3-5,-5-1-4,8 1 2,-4 0-17,-2 0-2,2 3 6,-2-5-2,-1 5 1,1-3-4,-3 4-6,-1-1 5,-1 1-10,-1-2 8,0 6 5,-1 0-5,-2-2 5,-5 3 4,0-2-6,-2 2 2,-1-3-3,-4 3-1,0 0-8,-3 2 10,1-2-5,2-1-17,3-4 17,-2-1-13,5 0-12,-2-2-9,5 1-16,-1-1-19,4-7-20,-5 11-14,5-11-89,0 0-190,0 0 85</inkml:trace>
        </inkml:traceGroup>
        <inkml:traceGroup>
          <inkml:annotationXML>
            <emma:emma xmlns:emma="http://www.w3.org/2003/04/emma" version="1.0">
              <emma:interpretation id="{0F4EBF86-A687-47D8-8835-61BFE009B483}" emma:medium="tactile" emma:mode="ink">
                <msink:context xmlns:msink="http://schemas.microsoft.com/ink/2010/main" type="inkWord" rotatedBoundingBox="7492,17580 9806,17556 9815,18413 7501,18438"/>
              </emma:interpretation>
              <emma:one-of disjunction-type="recognition" id="oneOf22">
                <emma:interpretation id="interp110" emma:lang="en-IN" emma:confidence="0">
                  <emma:literal>Density</emma:literal>
                </emma:interpretation>
                <emma:interpretation id="interp111" emma:lang="en-IN" emma:confidence="0">
                  <emma:literal>Density's</emma:literal>
                </emma:interpretation>
                <emma:interpretation id="interp112" emma:lang="en-IN" emma:confidence="0">
                  <emma:literal>Dentistry</emma:literal>
                </emma:interpretation>
                <emma:interpretation id="interp113" emma:lang="en-IN" emma:confidence="0">
                  <emma:literal>Densify</emma:literal>
                </emma:interpretation>
                <emma:interpretation id="interp114" emma:lang="en-IN" emma:confidence="0">
                  <emma:literal>Densities</emma:literal>
                </emma:interpretation>
              </emma:one-of>
            </emma:emma>
          </inkml:annotationXML>
          <inkml:trace contextRef="#ctx0" brushRef="#br0" timeOffset="71495.1649">6563 569 23,'4'6'87,"-4"-6"8,10 5-13,-10-5 5,12 1-6,-12-1-6,15-5 2,-3 4-17,-4-2 2,4-4-3,3 2-6,-2-2-4,-3 0 1,-1 1-4,-1-2-2,-1 1 7,1-3-3,-5 4-5,3-4-4,-6 1 3,3-1 2,-3 10 5,0-17-10,0 17-3,-7-16 7,2 6-14,0 1 0,-2 3-6,2-1 3,-5 0-4,2 1-5,1 3 5,-3-1-11,10 4 4,-23-2-4,11 4-4,12-2-2,-20 3 2,10 3-6,-2 2 7,4 1-5,-4 0 0,4 4 0,1 1 1,-1 0-5,2 0 2,6 0-2,-6-1 3,6 1-3,0 1 8,0 0-10,3-1 6,0-3 0,3 4 0,0-5-13,6-1 8,-7-3 0,7 3 4,3-2 1,-4-1 1,6-3 2,1 0-7,-1 0-1,-2-3 6,6-3-9,2 0 0,-6-1 6,3-4 1,-2 0 7,-6-3-8,3 5-6,-2-3 5,-1-7 5,0 4-7,0 0 2,-4 2 4,2-3-3,-5-1 9,2 3-14,-5-4 10,1 2-4,0 0 1,-3 1-5,0 2 3,0 10-2,0-15 8,0 15-2,0-12-2,0 12 3,0-10-2,0 10 0,0 0-1,0 0-6,3-10 0,-3 10-10,0 0 9,0 0 0,0 0 0,0 0 4,0 0-4,0 0 1,14 28-1,-8-17-3,-4 3 6,2 0 1,2 1 9,-1 0-14,-2-1 6,1-2-3,-2 4 2,1-1 0,0-2-2,2 2 4,-1-3-7,2-2 8,-6-1-3,2 1 2,2-2-10,-4-8 9,6 11 0,-6-11-4,5 11 5,-5-11-1,3 7 7,-3-7-10,0 0 2,0 0 2,5 7-6,-5-7-3,0 0-4,0 0-3,0 0-5,12-31 7,-8 23-4,-1-8 0,2 4 8,0-6-6,-1 4-5,2 1 7,-1-2-1,1-1-4,-2 4 14,1 1-8,0 1 2,-5 10-4,10-19 8,-5 14-4,-5 5-3,7-12 4,-7 12-3,8-8-11,-8 8 13,0 0 2,0 0 7,0 0-7,0 0-3,21 14 8,-21-14 2,6 14-11,-4-4 11,1 0-3,-3 1 5,0-1-10,3 2 4,-1 0 6,0-4-15,0 0 11,1 3 4,0-4-2,3 1-7,-4 0-2,-2-8-12,6 14-9,0-11-10,-6-3-6,9 6-7,-1-3-13,-8-3-13,12 0-19,-12 0-58,23-9-167,-11 3 75</inkml:trace>
          <inkml:trace contextRef="#ctx0" brushRef="#br0" timeOffset="72783.1342">7349 318 68,'0'0'98,"-20"2"-17,20-2-5,0 0-12,-23 12-9,14-7 3,9-5-1,-17 15-3,11-9-13,6-6-3,-12 14 1,7-2-12,-1-1 8,6-11-6,-6 18-7,6-18 2,0 21-9,-3-14-7,3-7 4,3 18 5,-3-18 11,9 12-18,-6-3 4,-3-9 7,13 13-12,-6-9 9,-7-4 1,15 10-1,-5-5-13,-10-5 12,22 8-8,-10-2 0,-1 0 2,1-1-8,0 1 3,-7 2-9,-5-8 8,18 9-4,-13-1 7,-5-8-5,12 8 0,-12-8-4,8 11 7,-8-11-4,3 15 2,-3-15-5,0 0 13,-6 23-4,6-23-3,-9 13 5,1-7-6,0 4 3,-2-2-1,2 1-2,-1-4 1,4 1 5,5-6-13,-10 9 9,5-7-4,5-2 2,-8 5-5,8-5 7,0 0 3,-4 6-7,4-6-2,0 0-1,0 0-4,0 0 5,0 0-7,15-33 7,-6 21-15,-1-5-3,7 0 2,0-2 19,-1-1-14,1-2 0,2 5-5,1 1 18,-7 3 3,1 3-2,0-1-3,0 1 12,-7 0-15,3 7 3,-8 3 9,15-9-10,-15 9-3,12-6 6,-12 6-10,0 0 8,0 0 3,0 0 4,23 12-2,-23-12-9,5 13 3,-1-4-4,-4-9 2,3 16 22,0-5-35,-3-11 21,2 17-2,2-7 2,-4-10-4,8 18 8,-5-8-10,-3-10 3,7 13-11,-5-4 7,-2-9-8,0 0 9,8 15 1,-8-15-3,10 4-9,-10-4 3,0 0-1,16 2-4,-16-2-3,0 0-1,21-15 1,-11 4-12,-2-1-2,0-4 2,1-5 1,2-1 8,-7 0-7,8-9 7,-7 7 1,3-8 1,-4 0 6,-2 6-2,-1 3 8,-1-3 2,-1 1 8,-3 0-1,1 1 9,-1 2-2,-1 3 6,2 4 12,-4 1-12,2 5 24,5 9-17,-4-16-1,4 16-8,-5-10-4,5 10-6,0 0 8,0 0 5,0 0-3,0 0 3,0 0-4,-13 28-10,13-7 13,0 1-9,-1 2 4,5 9 1,-3 0 1,5 0 1,-3 1-6,2 1 15,-1-11-11,1 1-3,3-4-8,-1 1 7,2 2 1,-1-4 0,2 1-11,-5-3 13,3-4-7,-1-1 1,1-2-5,1-1 10,-3-4-3,2 1-6,-2-2 3,4-1 2,1-2-2,-3-1-3,-8-1-6,21-6 5,-6 3-3,-2-7-3,-1 4-7,0-8 1,0 2 10,-2 1-2,0-1 0,-3 2-5,-1-1 2,2 4 0,-8 7 1,6-14-1,-6 14-1,8-7 8,-8 7-8,0 0 8,10-7 0,-10 7-6,0 0 4,0 0-1,0 0 0,0 0-8,0 0 8,0 0 6,10 13-4,-10-13 5,4 16 10,-1-10-19,0 5 8,-1-4 0,3 3 0,-4 0 1,4-2 4,-3 1-8,3 0 3,-1-3 6,0 0 2,-4-6-3,9 13 1,-6-8 5,2 1-3,-5-6-1,12 6 0,-2-6 7,-10 0-7,12 4 0,-12-4 3,17-9-4,-9 4-6,2-2-1,-2-3 7,3 1 8,-1-3-12,-2-1-3,0-2 3,-1 2 0,1-3 1,-3 4-3,-2-1-1,4-3-2,-7 16 5,5-22 7,-2 13-8,-3 9 1,3-16 0,-3 16-7,0 0 7,0-12 0,0 12 2,0 0-2,0 0-12,4-13-3,-4 13 10,0 0-3,0 0 3,0 0-4,0 0 1,0 0-3,0 0 10,-6 41-7,8-25 5,-1-4-3,2 4 2,-3 0 0,2 1-2,1-1 11,1 4-3,0-2 4,0 1-1,-1 2 1,1 1 5,-3-1 1,3 1-2,-1-4 0,-1 4-4,1-6 5,-6-1 4,3-1 14,-2 4 3,2-2 0,-2-1-4,-3-2-2,0 2-3,-2-3 1,0 1-4,1 1-1,-4-4 1,2 2-4,-3-3 0,1 0-3,-4 1-1,4-3-4,-3 1-3,4-5-13,9-3-13,-23 3-10,23-3-20,-29-3-10,17 0-24,0-7-15,-3 0-28,2-6-20,-2 2-90,0-8-251,0-9 111</inkml:trace>
          <inkml:trace contextRef="#ctx0" brushRef="#br0" timeOffset="73196.0079">7344 263 61,'0'0'93,"0"0"-27,50 12-34,-36-11-34,-14-1-40,31 7-45,-19-3 20</inkml:trace>
          <inkml:trace contextRef="#ctx0" brushRef="#br0" timeOffset="73015.1116">7664 324 114,'0'0'131,"0"0"-4,67 7-7,-47-7-9,6-5-13,1 3-6,-2-1-10,3 2-7,-5-4-7,5 4-7,-5-1-11,-7 2-21,2-3-22,-18 3-29,30-3-28,-23 1-25,-7 2-95,0 0-184,0 0 81</inkml:trace>
          <inkml:trace contextRef="#ctx0" brushRef="#br0" timeOffset="70624.818">5949 275 106,'-6'-6'112,"6"6"-11,0 0-16,0 0 4,-4-9-5,4 9-5,0 0-15,0 0 10,0 0-4,0 0-17,0 0-10,0 0-3,12-7-1,-12 7-3,20-2-5,-5-1 1,0 3-8,2-1-3,7-1 1,2 2-3,-1 0-2,12 0-3,-9 3 7,7 0-5,-11 1-4,11 7 1,-9-2-5,3-1 5,-5 6 1,6 1-1,-11-3-6,4 4 0,-6 2-3,1-4 3,-1 4-9,-7-4 10,0-1 1,0 5-10,-2-3 7,-4 0-15,-1 1-2,-3 2 17,-3-3-4,-1 1 5,-8 0 4,1 2-8,-4-1 4,-5-1 14,-4-4-10,-4 7 9,1-9-12,-5 6 2,6-5 0,0-1 10,0-3-6,-1 2-4,7-6-1,-4 3-3,7-5 11,-1 2-11,4-4 2,0 2-5,14-1-8,-21-1-13,13-2-9,-2 0-12,10 3 1,-5-9-23,5 9-16,0-17-15,0 17-20,9-19-77,-3 9-204,8-1 91</inkml:trace>
          <inkml:trace contextRef="#ctx0" brushRef="#br0" timeOffset="70225.0332">6073 190 84,'3'-10'169,"-3"10"-10,0 0-10,0 0-12,0 0-18,0 0-12,1-10-4,-1 10-18,0 0-9,0 0-15,0 0-6,0 0-5,0 0-2,0 0-6,0 0-2,3 37-10,-3-23 1,0 6-8,0 3-6,0 0 1,3-1 3,2 5-7,-2-5 6,1 2-6,-2-1-3,1 2 3,0-2-6,2-2 5,-1-2-5,2 1 0,-4-6-1,1 2-4,0-1-12,1 1-16,-2-6-16,1 0-12,-3-1-27,0-9-4,5 12-16,-5-12-9,0 10-15,0-10-63,0 0-202,0 0 89</inkml:trace>
        </inkml:traceGroup>
        <inkml:traceGroup>
          <inkml:annotationXML>
            <emma:emma xmlns:emma="http://www.w3.org/2003/04/emma" version="1.0">
              <emma:interpretation id="{4972AD7D-C1D0-46CC-9F5F-5F21696A0291}" emma:medium="tactile" emma:mode="ink">
                <msink:context xmlns:msink="http://schemas.microsoft.com/ink/2010/main" type="inkWord" rotatedBoundingBox="10466,17524 11229,17720 11085,18279 10323,18083"/>
              </emma:interpretation>
              <emma:one-of disjunction-type="recognition" id="oneOf23">
                <emma:interpretation id="interp115" emma:lang="en-IN" emma:confidence="0">
                  <emma:literal>of</emma:literal>
                </emma:interpretation>
                <emma:interpretation id="interp116" emma:lang="en-IN" emma:confidence="0">
                  <emma:literal>off</emma:literal>
                </emma:interpretation>
                <emma:interpretation id="interp117" emma:lang="en-IN" emma:confidence="0">
                  <emma:literal>Of</emma:literal>
                </emma:interpretation>
                <emma:interpretation id="interp118" emma:lang="en-IN" emma:confidence="0">
                  <emma:literal>oft</emma:literal>
                </emma:interpretation>
                <emma:interpretation id="interp119" emma:lang="en-IN" emma:confidence="0">
                  <emma:literal>oaf</emma:literal>
                </emma:interpretation>
              </emma:one-of>
            </emma:emma>
          </inkml:annotationXML>
          <inkml:trace contextRef="#ctx0" brushRef="#br0" timeOffset="74043.2353">8872 277 26,'0'0'131,"0"0"-16,0 0-25,0 0-4,0 0-5,0 0-12,0 0 34,0 0-27,-13 25-7,9-13 2,-2 7-11,3 6-4,-2-1-2,5-4-7,-1 3-2,-3 2-10,5-1-2,2-3-2,-2 3 0,4-7-6,1-3-7,1 6 5,1-6-5,-2-1-2,5 2-5,-4-6 1,2 1-1,-1-4-1,6 0 9,-2-3-13,1 0 2,-13-3-11,20-3-2,-9-1-18,1-5 17,0-3-30,5-1 3,-5-7 4,-4-3 3,-2 4 5,1-6-2,-6-1 0,-5 5 14,0-3 2,-4 7 9,-3-3-10,2 9-3,-1-1 10,0 2 4,-6 0-6,2 4 9,-2 0-7,3 0 6,-3 3-4,2 0 7,2 1-4,12 2 2,-20 4-6,9 0 3,11-4-6,-12 6 3,5 0 2,7-6 4,-5 10-9,4 0 6,1-10 0,1 14 3,6-6-8,0 1 6,2-3-4,3 3-3,1-2 2,1 0 1,2-1 5,1 1-3,1-3 1,2-3 11,4 2-9,-1-5-4,0 4 4,-1-5-4,4-4-4,-2 2 6,0-1-2,1-1 3,0-5-6,-3 4 2,3-4 2,-7-1 2,4 1 0,-5-4-1,-3 1 0,-4 2-6,1-2 9,-3 0-3,-3 2 5,1 1 5,-4-2-9,1 1 11,-3 1-4,1 3 3,-1 9-6,-1-16 3,1 16-5,-5-10 6,-2 5-10,7 5 5,-11-6-6,11 6 3,-10-1-1,10 1 0,0 0-6,-19 10 7,14-6-6,-1 4 0,3 6-1,-2 0 13,1 0-5,3 8 7,1 0-3,0-1 0,0 1 0,2 2 2,4 8 4,-2-7 2,1 9-5,-3-10 5,3-1-1,-4 1-1,3 1 2,-1-1-10,1-2 0,1 1 5,-3-3-4,3-1 5,-4-2-5,2-2-2,-2 1-6,-1-4 3,0 0-29,3 2-7,-3-2-15,0-4-6,0-8-19,3 13-11,-3-13-4,0 0-20,-7 8-88,7-8-210,0 0 93</inkml:trace>
          <inkml:trace contextRef="#ctx0" brushRef="#br0" timeOffset="74201.0083">9235 681 59,'0'0'132,"23"-3"-9,-23 3-10,20 1-13,-4-2-8,-2 1-5,3 1-14,0-1-5,6 2-3,-1-1-10,3-1-9,-3 0-33,2-1-23,0-1-29,4 1-43,-4-2-68,-5-1-161,5-3 71</inkml:trace>
        </inkml:traceGroup>
        <inkml:traceGroup>
          <inkml:annotationXML>
            <emma:emma xmlns:emma="http://www.w3.org/2003/04/emma" version="1.0">
              <emma:interpretation id="{B6E88EAA-1571-4351-901E-AB4359EA5ECE}" emma:medium="tactile" emma:mode="ink">
                <msink:context xmlns:msink="http://schemas.microsoft.com/ink/2010/main" type="inkWord" rotatedBoundingBox="11374,17472 12386,17686 12274,18216 11262,18003"/>
              </emma:interpretation>
              <emma:one-of disjunction-type="recognition" id="oneOf24">
                <emma:interpretation id="interp120" emma:lang="en-IN" emma:confidence="0">
                  <emma:literal>the</emma:literal>
                </emma:interpretation>
                <emma:interpretation id="interp121" emma:lang="en-IN" emma:confidence="0">
                  <emma:literal>then</emma:literal>
                </emma:interpretation>
                <emma:interpretation id="interp122" emma:lang="en-IN" emma:confidence="0">
                  <emma:literal>they</emma:literal>
                </emma:interpretation>
                <emma:interpretation id="interp123" emma:lang="en-IN" emma:confidence="0">
                  <emma:literal>them</emma:literal>
                </emma:interpretation>
                <emma:interpretation id="interp124" emma:lang="en-IN" emma:confidence="0">
                  <emma:literal>tie</emma:literal>
                </emma:interpretation>
              </emma:one-of>
            </emma:emma>
          </inkml:annotationXML>
          <inkml:trace contextRef="#ctx0" brushRef="#br0" timeOffset="74563.1775">9837 170 118,'0'0'157,"0"0"-10,-7-11-14,7 11-10,0 0-12,0 0-11,0 0-13,0 0-8,0 0-8,0 0-6,0 0-7,0 0-5,0 0-4,0 0-3,0 0-2,0 0-2,0 0-8,8 39 11,-6-26-8,3 15-3,0-7 0,-1 2-6,3 9-3,-3-7 3,3-1-8,1 8-2,-3-7-3,2 0 2,0-2 1,-1 1-2,2-3-9,-1 1-12,0-7-16,0 6-23,-2-9-20,2 1-28,-1-4-29,-2-1-25,-2-2-82,-2-6-247,0 0 109</inkml:trace>
          <inkml:trace contextRef="#ctx0" brushRef="#br0" timeOffset="74754.8745">9723 493 45,'13'0'95,"12"0"-9,-3 4-5,4-6-15,2 0 0,-3 2-9,14 0-11,-12-6-20,1 4-15,0-6-12,-2 2-21,-1 0-25,2-2-39,3-11-91,-12 3 41</inkml:trace>
          <inkml:trace contextRef="#ctx0" brushRef="#br0" timeOffset="75371.2219">10128 102 78,'0'0'94,"0"0"-2,0 0 2,0 0-8,-18 16-3,14-4-2,2 0-11,-1 4 0,3 6-8,0 0 4,0 3-4,3 1-11,-2-3-4,2 10-2,1 0-9,-3-8-2,9 6-3,-9-11 2,4 5-5,1-3-3,-4-7-5,6 7 1,-4-6 0,2-2 0,-2-3-7,1 5-1,0-5-4,-1-5 6,0 2-4,-2 0-2,-2-8-2,7 10-7,-7-10 6,8 7-8,-8-7 1,9 0 6,-9 0-9,0 0 0,23-15-9,-14 7 7,-1-3-7,0 0-1,2 0 5,-2-2 9,0 0-12,-2 4 3,-6 9-4,8-15 6,-2 9-7,-6 6 11,12-10-7,-12 10 6,0 0-7,13-6 3,-13 6 2,0 0 0,0 0 0,22 6 7,-22-6-3,10 12 8,-6-4-4,0 4-5,3-4 4,-7-8-2,10 21-1,-5-11 6,-1 1-6,1 0 4,1-4-1,-1 2-1,0-3 4,-5-6-1,11 10-4,-4-6 4,-2 2 5,2-2-5,-7-4 0,0 0 5,23 5 1,-23-5-5,0 0 6,26-13-7,-15 7-4,0-3-1,1-2-1,1-3-5,-2 1 5,1-9 2,-1 0-1,-2 4 2,1-4-3,-2 3 6,1-2-10,-2 7 15,-7 0 2,5 3 12,-4-1-4,-1 12 7,6-16-4,-6 16-6,0 0 0,-2-16-4,2 16-3,0 0 1,0 0 0,0 0-1,0 0-3,0 0 1,-37 28-3,29-16 5,3 2-5,-2-2 3,1 2-1,4 1 2,-2 1 0,2-1-1,2 0 2,2 1-1,-2 0-4,1-4 4,4 3-5,1-3 1,1 2 3,2-7-11,3 2-3,-3-1-9,7-4-23,3 0-7,-1-4-31,6-1-22,4-2-113,-1-3-231,-3 0 102</inkml:trace>
        </inkml:traceGroup>
        <inkml:traceGroup>
          <inkml:annotationXML>
            <emma:emma xmlns:emma="http://www.w3.org/2003/04/emma" version="1.0">
              <emma:interpretation id="{DF167C7B-28EE-4817-B854-3AC6EC95C68F}" emma:medium="tactile" emma:mode="ink">
                <msink:context xmlns:msink="http://schemas.microsoft.com/ink/2010/main" type="inkWord" rotatedBoundingBox="12648,17489 14632,17339 14697,18204 12714,18354"/>
              </emma:interpretation>
              <emma:one-of disjunction-type="recognition" id="oneOf25">
                <emma:interpretation id="interp125" emma:lang="en-IN" emma:confidence="0">
                  <emma:literal>Crystal</emma:literal>
                </emma:interpretation>
                <emma:interpretation id="interp126" emma:lang="en-IN" emma:confidence="0">
                  <emma:literal>crystal</emma:literal>
                </emma:interpretation>
                <emma:interpretation id="interp127" emma:lang="en-IN" emma:confidence="0">
                  <emma:literal>Cystad</emma:literal>
                </emma:interpretation>
                <emma:interpretation id="interp128" emma:lang="en-IN" emma:confidence="0">
                  <emma:literal>Crystd</emma:literal>
                </emma:interpretation>
                <emma:interpretation id="interp129" emma:lang="en-IN" emma:confidence="0">
                  <emma:literal>Cystid</emma:literal>
                </emma:interpretation>
              </emma:one-of>
            </emma:emma>
          </inkml:annotationXML>
          <inkml:trace contextRef="#ctx0" brushRef="#br0" timeOffset="75690.6828">11376 126 8,'4'-6'162,"-4"6"-8,0 0-11,0-13-11,0 13-16,0 0-4,-10-15-5,10 15-12,-10-9-3,3 6-8,7 3-3,-17-1-7,17 1-8,-25 1-9,11 5-3,-2 0-10,2 0 0,-5 6 2,-1 4-11,3-1 0,1 3-3,0 2 2,4-2-4,0 5-3,0-2 0,2 1 1,3-2-5,2 3-3,4 2 2,-1-4-5,2-1-2,2 1 1,2-1-4,1-6 2,2 2 0,1-2-7,3-3-14,1 1-9,4-5-10,4 5-17,0-4-21,5-2-21,0-6-33,-4-1-32,3-6-112,-2-1-283,0-2 124</inkml:trace>
          <inkml:trace contextRef="#ctx0" brushRef="#br0" timeOffset="77086.7429">11436 330 128,'0'0'181,"0"0"-20,0 0-11,0 0-18,0 0-8,0 0-17,0-6-11,0 6-10,0 0-8,0 0 0,0 0-3,0 0-5,0 0-7,0 0-7,36 9-5,-36-9-4,19 7-7,-8-3-5,-2 1-5,-9-5-5,19 15-2,-11-11-2,1 4-5,-2 0 3,0 1-5,-1 0 0,0 1 0,-6-10-3,6 16-11,-2-6 1,-4-10-6,2 19 0,-4-11-5,2-8 1,-5 19 9,4-10-8,-3-3-3,0 3 7,4-9 4,-4 10-8,4-10 1,0 0 0,-8 12 9,8-12-4,0 0-5,0 0-6,0 0-14,0 0 3,0 0-4,0 0 1,0 0-6,0 0-6,14-45-2,-7 29-9,1-3 1,4 3-4,3-5 5,-3 4 5,3-2 3,0 4 9,-6 5 1,3-2 11,1 2 1,-3 1 2,0 2-1,-10 7 7,17-9 0,-17 9 0,12-3 0,-12 3 6,0 0-3,0 0 1,0 0 6,18 12 0,-18-12 0,3 16 4,-3-16-2,4 13 6,-4-13-2,1 18-3,3-9 4,-4-9-4,0 0 6,6 25-3,-3-18 1,-3-7-5,4 15 6,-4-15-7,6 10 3,-6-10 6,8 8-3,-8-8-2,0 0 4,18 5-1,-18-5-1,0 0 1,0 0-5,35-15 4,-23 8-1,-2-3-4,4 1 5,0-6-4,-4 1 3,-1 2 0,-1-2-1,-1 2 7,1 4 10,-8 8-2,7-15 0,-5 8-1,-2 7 0,0 0-3,6-15 0,-6 15 8,0 0-12,0 0-1,0 0-5,4-11-3,-4 11-2,0 0-1,0 0 4,0 0-5,0 0 4,0 0-4,0 0 2,5 38-1,-4-26-3,5 4 4,-5 4 0,3 0-3,-1-3 12,2 5-6,1-2 5,-1 4-10,0-2 1,1 3 0,-5-5 0,6 1 10,-2 2-13,0-2 2,1 0 0,-3 1-2,2-2 1,-1 1 13,-1-5-9,-3 3-4,0-4-1,0 4 0,0-4 3,-3-1-3,-2-1 6,-2 1-2,-1-3-2,-4 1 2,2-3 4,-2-1-6,0-2 4,-4-4-1,0 2 4,3-2-8,-2-2 4,-1 0 2,2-3 2,-2-4-6,0 1 5,4 0 1,3-3-1,-1-3-1,4 1-7,0-3-1,5 0 2,2-8-15,5 0 3,0-2-8,6 1 6,5-6-3,3-1 5,-3 2 3,6-8-2,1 12 0,-1-4 3,2 3 1,1 1 1,1 2 3,-9 3 7,1 2 0,-2 1 0,2-3 1,-1 3 7,-2 2 1,-1-2-1,-5 1 0,0 4-2,-2-1 5,-2-1 5,0-1 2,-1 3-2,-4 2 0,2 0 5,-3 9-5,-3-16 0,3 16-3,-2-13-1,2 13-6,0 0 4,-12-17-5,12 17-1,-11-4-5,11 4 13,-13-4-14,13 4 6,0 0-5,0 0-3,-26 11 5,26-11-4,-9 11 4,9-11-5,-10 13 2,8-7 11,2-6-3,-3 16-12,3-16 6,0 16-5,0-16 1,4 17 1,1-6 1,2-1-1,0 2 5,-1-6-5,5 4 5,-1-1-3,-1 0-1,2 0-1,-1 1 0,2-4 1,-1 3-3,-3-4-1,0 5 4,2-2-3,-4-2 2,-6-6-2,11 12 1,-6-3 2,-5-9 0,7 11 2,-7-11 0,3 15-3,-3-15 4,-2 14-4,2-14 10,0 0-6,-13 17-5,6-14 2,7-3-1,-16 10 1,8-6-3,8-4-4,-17 6 3,17-6-7,-16 2-4,16-2-4,0 0-1,-18 3-2,18-3-5,0 0-10,0 0 3,-13-9-9,13 9 1,0 0 2,1-24 4,-1 24-4,10-23 3,-4 11 4,2-3 3,2-2 1,2-3-1,0-1 7,0 0 2,1 1 4,-1-2-5,0 0 9,2-1 10,-2 1-6,3 2 3,-5 1 7,2 0 13,1-2 2,-5 10 2,0-1-1,0 0 4,0 2 3,-3 1 7,-5 9-13,8-12-5,-8 12 0,5-10 6,-5 10-7,6-9-8,-6 9 3,0 0 0,0 0 5,0 0-3,9 19 5,-9-19-2,2 24 5,-1-8-4,3 5 6,-4 0-5,1 1 7,3 2-7,-2 1-2,-1-1 1,4 8 1,1-9 4,-5 1-6,3-2 1,-3-6-7,3 3-3,-2-1 5,3-2-4,-4-2 1,1 0-11,-2-14-11,2 16-11,-2-16-15,2 14-8,-2-14 4,0 0-22,0 0-14,-6 14-17,6-14-84,0 0-199,0 0 88</inkml:trace>
          <inkml:trace contextRef="#ctx0" brushRef="#br0" timeOffset="77852.3122">12396 367 72,'17'1'95,"-17"-1"-2,28-4-2,-14 4-12,3 0 6,2 0-13,2-2-3,-2-2-1,4-2 7,-2 2-6,2 0 0,0 0-1,0-4-4,1 2-3,-7 4-3,-2-4 1,1 0-12,-2-1-8,2 4 5,-7-6 0,2 7 6,-11 2 0,14-10 1,-14 10-2,8-6-4,-8 6-2,0 0-11,6-11-2,-6 11-5,0 0 0,0 0-7,-2-10 1,2 10-5,0 0-4,0 0 1,0 0-1,-38 17-4,26-8 4,0 2-7,-1 0 6,1-1-5,-1 5-1,1 0-3,1 1 5,3-2-2,-3-2 1,5 3 0,-4-1-3,5 6-1,0-9 2,2-2 2,-1 1-2,4-2 0,-3 6-4,3-14-6,-4 12-2,4-12-4,0 0 3,6 17 1,-6-17-4,0 0-3,13 4-6,-13-4-3,0 0 1,0 0-1,32-15 0,-24 5 1,4 1 6,-5-1-8,2-2 1,-2-1 0,1-1-10,-3 3 7,1 2 3,-6 9 0,7-15 10,-7 15-2,6-11 1,-6 11 0,6-9 3,-6 9 2,0 0-1,0 0 12,0 0-10,0 0 5,0 0 0,0 0 1,0 0-3,0 0-1,0 0 14,1 39-11,-1-39 9,3 16-6,-3-16 12,2 18-1,-2-18 2,6 12 0,-1-6 2,-5-6-1,8 13 0,-8-13-1,11 9 0,-11-9 1,14 6 1,-14-6-2,15 3-1,-15-3-3,28-9 2,-16 3-6,-1-1 3,9-4 3,-4 3-3,2-9-3,-2 1 2,5 0 3,2-7-6,-8 1 7,5-5-5,-5-4 10,-5 5-11,5-4-3,-1-2 1,-5-3 7,-4 1-7,1 2 2,-5-6 0,3 4-2,-5 11 6,-2-2 1,2 1 3,-1 5 6,2 3-2,0 16 3,-2-21-4,2 21-3,0-16-6,0 16 1,0 0 1,0 0-6,0 0-2,0 0 3,0 0 1,-30 44 2,21-13 10,-1-9-3,1 14 5,0-7-1,6 7-2,-2-2 0,-3-2 0,6-8 1,1 9 1,0 0-6,1-9 2,1 3 1,-1-5 1,7-1-3,-3 1-2,2-1 4,0-8-7,0 3 0,1-3 6,1-1-21,1 1-14,0-4-21,1 4-20,-3-7-39,5-3-43,-12-3-106,12 10-273,-12-10 121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2:52.1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0-1 47,'18'0'50,"-2"0"-15,-1 0-10,-3 0-24,-2 0-28,-10 0-29,16 0 14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2:52.9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78D25E7-5E27-448E-A4ED-E937D95EF6F6}" emma:medium="tactile" emma:mode="ink">
          <msink:context xmlns:msink="http://schemas.microsoft.com/ink/2010/main" type="inkDrawing" rotatedBoundingBox="136,1519 3765,1447 3765,1487 137,1560" semanticType="underline" shapeName="Other">
            <msink:sourceLink direction="with" ref="{EF5900FF-D803-40F1-9A73-3ECB3378A201}"/>
          </msink:context>
        </emma:interpretation>
      </emma:emma>
    </inkml:annotationXML>
    <inkml:trace contextRef="#ctx0" brushRef="#br0">29 75 3,'-9'3'74,"9"-3"-12,0 0-4,0 0-5,-14 4 1,14-4-9,0 0-9,0 0-5,0 0 6,0 0-6,0 0-2,-5 6-11,5-6 6,0 0 2,0 0-4,28 7 5,-12-5-4,8-1-4,3 0 2,9-1-2,6 0 1,-1-2 2,6 0-5,4 0 4,0 2-4,22-2-1,-4-1 6,1 0 3,4-1-5,-3 1 8,3 0-7,-3 0-2,4 3-4,-3-2 0,4 4-4,-1-4-10,2 2 4,-1 0 4,-2-1 2,2-2-3,1 3-2,-1 4 3,-2-5 19,2-3-10,1 8-5,-4-8 4,2 4 5,-1-1-13,3 2 6,0-3-6,1 3 10,-6-1-10,5-4 4,-1 3-5,-2 0 3,-3 1 6,1-1-15,-3 1-1,-20-4 3,18 1-2,-18 1 2,-4 1-6,-2-2 5,1 3 4,-6 0 0,-1-3-7,0 0 0,-9 3 0,-3 0-1,3-2-3,-2 1 7,-3-2-1,-1 0 1,2 0 1,-6 3-8,5-4 2,-2-1 8,2 4-1,-2-2-6,-2 3 3,4-3-4,-4 3 1,-6-3-9,1 0-3,-5 3-13,-9 0-5,17 0 0,-17 0-5,12-4-3,-12 4 1,0 0-31,0 0-17,0 0-68,0 0-165,0 0 74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2:53.5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B716E7E-40B1-4060-A06E-BFBB21ED0AE7}" emma:medium="tactile" emma:mode="ink">
          <msink:context xmlns:msink="http://schemas.microsoft.com/ink/2010/main" type="inkDrawing" rotatedBoundingBox="337,1522 3808,1435 3809,1503 339,1590" semanticType="underline" shapeName="Other">
            <msink:sourceLink direction="with" ref="{EF5900FF-D803-40F1-9A73-3ECB3378A201}"/>
          </msink:context>
        </emma:interpretation>
      </emma:emma>
    </inkml:annotationXML>
    <inkml:trace contextRef="#ctx0" brushRef="#br0">90 103 57,'-16'0'58,"16"0"-2,-22-3-12,12 6-7,10-3 0,-18-3-3,18 3 15,-13 0-17,13 0 0,-11 3-7,11-3-5,0 0 5,0 0-12,0 0 2,0 0-9,0 0 10,0 0 2,0 0-2,0 0-2,35 10 4,-11-7 5,3 0-5,14-2-5,5 0 2,2-1 4,5 0 3,12-1-5,2 0 4,0-2-6,3 2-9,0-1 16,-3 0 4,6 0-1,-2 0 17,0-1-19,6 3 6,-1-4-5,7 3 0,33 0 0,-33 2 1,3-2-13,35 1 9,-40 0-1,6 1-5,31-2-7,-38 2 5,3-1-1,1 0-8,0-1-3,2 1 7,-4-1-1,1-3-2,-2 4 2,-4-3-2,-5 1 7,2-2 1,-4 1 1,-3-3-10,-19 2 4,3-1-14,-3 1 11,2-2 4,1 0-2,-4 0 7,-3 0-1,-3 0-7,1 0 8,-6 2-2,-1-2 1,-7 3-9,-2 0 1,-9 0-4,-4 2 10,-2 1-6,0-2-6,-11 2-6,13-1-28,-13 1 7,12-3-23,-12 3-4,0 0-12,0 0-28,0 0-75,0 0-184,0 0 81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2:43.8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ECD50B-9EC4-4C80-92A5-19C3F3539C07}" emma:medium="tactile" emma:mode="ink">
          <msink:context xmlns:msink="http://schemas.microsoft.com/ink/2010/main" type="inkDrawing" rotatedBoundingBox="5413,13422 6923,13453 6922,13466 5412,13435" semanticType="underline" shapeName="Other">
            <msink:sourceLink direction="with" ref="{8394BDAC-537E-4B54-9D8F-CC56D1212FD0}"/>
          </msink:context>
        </emma:interpretation>
      </emma:emma>
    </inkml:annotationXML>
    <inkml:trace contextRef="#ctx0" brushRef="#br0">0 0 36,'10'0'82,"5"2"-6,0 0-7,-2-1 0,11-1-10,1 1 4,3 2-4,7-2-1,3-1-4,3 0-9,2 1-9,-2-3 6,6 4-19,-1-1 11,0-2 0,1 2 2,0-1-5,3 3 0,-1-2-3,1 0-1,-3-1-3,1 1 1,-4 3-5,1-2 5,-2 0 4,-6-2-4,2 2 2,-4-2-9,-3 0 9,-4 0-3,2 3-2,-6-1-1,1-2 9,-2 0-10,1 0 6,-6 1-6,8-2 1,-3 0-8,-5 1 5,-1-1-2,0 1-1,-4-3 1,1 6-4,-3-3-4,4 0 3,-15 0-4,17 0-2,-7 0-5,-10 0 9,14 0-3,-14 0-10,12 1-9,-12-1-15,0 0 1,14 0-9,-14 0-8,0 0-15,14-1-23,-14 1-19,10-3-89,-10 3-205,13-1 90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2:49.2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683FEB8-3696-427C-A575-5DAB71D48436}" emma:medium="tactile" emma:mode="ink">
          <msink:context xmlns:msink="http://schemas.microsoft.com/ink/2010/main" type="writingRegion" rotatedBoundingBox="377,575 12508,494 12514,1410 383,1491"/>
        </emma:interpretation>
      </emma:emma>
    </inkml:annotationXML>
    <inkml:traceGroup>
      <inkml:annotationXML>
        <emma:emma xmlns:emma="http://www.w3.org/2003/04/emma" version="1.0">
          <emma:interpretation id="{223AA91C-1C7F-4343-A791-E3DB98386385}" emma:medium="tactile" emma:mode="ink">
            <msink:context xmlns:msink="http://schemas.microsoft.com/ink/2010/main" type="paragraph" rotatedBoundingBox="377,575 12508,494 12514,1410 383,1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FE499C-1DBB-45BB-A49E-34A85471240E}" emma:medium="tactile" emma:mode="ink">
              <msink:context xmlns:msink="http://schemas.microsoft.com/ink/2010/main" type="line" rotatedBoundingBox="377,575 12508,494 12514,1410 383,1491"/>
            </emma:interpretation>
          </emma:emma>
        </inkml:annotationXML>
        <inkml:traceGroup>
          <inkml:annotationXML>
            <emma:emma xmlns:emma="http://www.w3.org/2003/04/emma" version="1.0">
              <emma:interpretation id="{EF5900FF-D803-40F1-9A73-3ECB3378A201}" emma:medium="tactile" emma:mode="ink">
                <msink:context xmlns:msink="http://schemas.microsoft.com/ink/2010/main" type="inkWord" rotatedBoundingBox="377,575 3194,556 3200,1472 383,1491">
                  <msink:destinationLink direction="with" ref="{5B716E7E-40B1-4060-A06E-BFBB21ED0AE7}"/>
                  <msink:destinationLink direction="with" ref="{F78D25E7-5E27-448E-A4ED-E937D95EF6F6}"/>
                  <msink:destinationLink direction="with" ref="{D38AA45D-01FD-4E51-B330-0766A8A9CB56}"/>
                </msink:context>
              </emma:interpretation>
              <emma:one-of disjunction-type="recognition" id="oneOf0">
                <emma:interpretation id="interp0" emma:lang="en-IN" emma:confidence="0">
                  <emma:literal>Melted</emma:literal>
                </emma:interpretation>
                <emma:interpretation id="interp1" emma:lang="en-IN" emma:confidence="0">
                  <emma:literal>Ms effect</emma:literal>
                </emma:interpretation>
                <emma:interpretation id="interp2" emma:lang="en-IN" emma:confidence="0">
                  <emma:literal>M effect</emma:literal>
                </emma:interpretation>
                <emma:interpretation id="interp3" emma:lang="en-IN" emma:confidence="0">
                  <emma:literal>Ms office</emma:literal>
                </emma:interpretation>
                <emma:interpretation id="interp4" emma:lang="en-IN" emma:confidence="0">
                  <emma:literal>Mis effect</emma:literal>
                </emma:interpretation>
              </emma:one-of>
            </emma:emma>
          </inkml:annotationXML>
          <inkml:trace contextRef="#ctx0" brushRef="#br0">-6516-2069 15,'0'0'97,"2"-15"-2,-2 15-14,0 0-5,0 0-7,0 0-6,0 0-8,1-11-4,-1 11-15,0 0-2,0 0 1,0 0-7,0 0 2,0 0-3,0 0-9,0 0 7,21 32-15,-18-22 6,3 2 0,0 0-7,1 4 0,1-1 4,-3 4-2,3 2 3,0-3-5,2 3 3,-2-2 1,-1 3-1,2-2-5,-2-1 12,-1 2-14,1-6 1,-2 1-5,2 0 12,-2-1-2,1-3-1,1-1-6,-3-3 11,-4-8-18,8 14 9,-3-5-10,-5-9 11,7 8 1,-7-8-8,10 4 5,-10-4-8,0 0 8,0 0-1,29-9 2,-19-1 0,0 1-3,0-1 0,4-9-21,-2 0 23,0 1 3,-1-4-4,-2 0 0,3 0-7,-3 0 15,2 3-16,0-6-2,1-3 2,-5 7 5,-1 1 7,0 4 0,0-3-2,0 4-9,-2 3 3,-2 2 5,2-2 0,-2 3 8,-2 9-10,1-14 6,-1 14 5,4-10 0,-4 10-12,2-10 8,-2 10-8,0 0-8,2-9 9,-2 9 2,0 0-1,0 0-8,0 0 0,0 0 5,0 0-1,0 0-5,10 25-1,-10-12 12,2 1-7,0 8 6,-1-6-9,3 5 4,-1 1-1,-3 0-3,4 1-7,-3 1 14,3 1 5,-3-3-10,3 4 4,-1-4 0,1 2 0,-3 1-1,3-13-4,-1 4-4,1 6 6,-1-6 10,1 3-5,-3-3-6,3-1 1,-1-3 2,0-1-12,-3-11-7,2 17-9,-2-17-16,6 14-2,-6-10-14,0-4-2,1 9-9,-1-9-75,0 0-157,0 0 70</inkml:trace>
          <inkml:trace contextRef="#ctx0" brushRef="#br0" timeOffset="-612.2911">-6426-2053 5,'-3'-8'154,"3"8"-17,-6-21-13,4 14-3,2 7-10,-1-16-10,1 16 0,-4-12-9,4 12-9,0-9-17,0 9 7,0 0-25,0 0-4,-3-10-6,3 10 7,0 0-17,0 0-3,0 0-4,0 0-5,0 0 3,-5 30-3,5-16 3,-4 6 3,1 1-9,-1 11-4,-1 1 0,4-9-1,-5 4 3,1 4 3,0 1-11,-2-3 6,3-3-2,0-2 12,0-1-11,0 1-2,1-2-1,2-4-4,-2 3 13,2-6-7,-1 0-8,0-2-9,2 1-4,0-15-12,-2 23 0,2-23-14,-1 17-9,1-17-24,0 0-8,0 18-6,-3-15-21,3-3-82,0 0-206,0 0 92</inkml:trace>
          <inkml:trace contextRef="#ctx0" brushRef="#br0" timeOffset="544.5782">-5725-2085 47,'-1'-20'121,"1"20"-11,0 0-6,0 0-16,0 0-15,0 0-4,0 0 1,-6-15-14,6 15-2,-6-3-7,6 3-10,0 0 1,0 0-3,0 0-5,-31 7-5,24-3-6,-2-2 2,9-2-7,-19 10-2,8-2-1,2 0 0,-2-2-1,-1 3 2,1 0-3,3 1 4,-2-1-11,2 3 13,-2-6-14,4 7-1,-1-1 5,7-12-5,-10 22 1,9-15-2,1-7-15,-4 23 11,4-14 2,0-9-5,4 18 5,-4-18 1,7 15-3,0-7 7,3 0-6,0 0 1,-1-2-4,-9-6-2,30 12 8,-16-7-1,0 2 7,-14-7 0,25 11 3,-11-7-8,0 6 1,1-7-4,0 4 11,-2-1-8,3 0-11,-1 0 7,-15-6 4,27 16-10,-18-10 7,1 2-5,-10-8-1,14 14 8,-14-14-1,11 13-6,-11-13 1,9 12 3,-6-5-15,-3-7 2,0 0 12,0 0 6,1 25 3,-1-25 1,-9 16-7,0-10 4,-1 0 2,-2 0 6,0 0-4,-3 0-1,1 0 9,-2-2-3,0 0-6,-2 1 11,3-2-14,2 0 16,13-3-11,-23 3 15,23-3-13,-21 1-5,21-1-6,-19-3-7,19 3-9,-12-4-13,12 4-16,-14-12-24,9 8-92,5 4-176,-12-15 79</inkml:trace>
          <inkml:trace contextRef="#ctx0" brushRef="#br0" timeOffset="1331.7868">-5237-1772 28,'12'-9'79,"3"3"-5,-2-2-13,1 0-4,0-1 6,0-2-12,-2-1-2,-1 1-7,-3 0 8,1 0-5,-2-1-4,-2 2 0,-2 3-2,-3 7-7,4-15 2,-3 8-2,-1 7-5,-1-12-10,1 12 10,-4-12-8,4 12-6,-12-5-2,5 0-1,7 5 3,-17-4 5,17 4-9,-21 4-3,9-3-1,-2 4 1,2 1-9,1 1 2,-1 2-1,2 0 25,0 1-19,-1 2-11,2 4 4,1-4 2,1 4 1,2 4 3,-1-8-1,3 3 3,3 1 0,2-4 1,-2 3-6,4-2 0,-1 1 6,2-3-2,0 2-5,1 0 3,2-4-9,2-2 3,2-1 1,2 0-6,1 0-7,-1-2 2,4-4-8,-1 2 1,1-5 12,4-3-28,-2 0 18,-3-1-17,3-5 11,0 0-15,-1-4 3,-2-1 4,0-4-4,-2-1 8,0 3-6,0-9 8,-5 6 8,6-6 1,-8 3 8,-1 6 11,-1-3-4,-2-2 14,-3 3 0,0 0 12,1 8-5,0-5 4,-2 3 11,-2 1 1,2-1 3,-2 3-10,2 12 4,-2-17-6,-1 10 4,3 7-1,-3-14-5,3 14 0,-4-8-10,4 8 1,0 0-1,0 0-7,0 0 1,0 0-4,0 0-2,0 0 9,-12 33-10,9-16 3,1 1-4,-1 7 4,0-3 1,-2 9 3,2 0 3,-1 2-2,-1 3-4,4-2 7,-5 2-2,1-2-1,-2 2-3,2 0 5,3-2-4,-3-2 6,2-8-3,1 12-1,0-11 2,2-1-6,2 0 4,0-1-2,1-7-3,0 6 3,1-3 2,0-4-6,3-2-1,2-1 4,-5-5 5,4 2-9,-1-1-3,-1-3-2,6 3 7,-5-6-11,-7-2-4,16 2-6,-8-2-9,-8 0 3,19-10-22,-8 0-8,-2-1-3,-1-2-12,-1-2-7,-2 2-51,1-8-137,-5 2 60</inkml:trace>
          <inkml:trace contextRef="#ctx0" brushRef="#br0" timeOffset="2197.8018">-4626-2020 89,'2'-11'102,"-1"1"-20,2 1-6,-3 9-7,0-13-3,0 13-7,0 0-14,-4-10 6,4 10-9,-10-5-10,10 5-1,0 0-10,0 0 4,-21 12-9,17-3 5,-3 1-4,0 4-8,-2 2 3,2 7 1,-1-3-3,3 6-1,1 4 6,-3 3-17,0 1 10,3 0 0,0 4 0,-1-4-1,2 3 2,-1-3-3,0 4 7,0-5-7,4 1 4,-2-8 3,-1 5-1,3-4-9,3-4 0,-2-1-6,0 1 12,5-2-9,-2-7-5,-2 1 3,4-2 4,0 0-1,2-1 3,-4-3 0,6-2-2,-3-1 1,-1 0 0,5-6-7,-11 0 10,24-3-1,-10-3-12,-2 0-1,0-3-5,0-4-1,0 3-5,0-9 7,-1-1-5,-2-1 3,-2-1-1,-1-3 4,-4 2 2,0 1 4,-2 3 3,0-2 1,-8 2-9,4 2 7,-4 3 8,0 2 0,-4-5-3,3 5-1,2-3 6,-2 8-11,-2-2 13,0-3-6,5 6 0,-1-1 7,-3 1-6,10 6 8,-12-9-5,6 6-6,6 3-2,-8-4 7,8 4-12,-10-5 1,10 5-3,0 0 10,0 0 3,0 0-5,0 0-3,0 0-4,0 0 9,0 0-3,0 0 3,0 0 0,0 0-5,0 0-2,0 0 2,0 0 1,28 18-5,-28-18 5,23 0-1,-9 0 1,-14 0-1,29-6 4,-14 2-2,0-1 0,-1-1 5,1 1-8,-2-1 6,4 0 1,3-5 0,-8 3 0,0-2 3,0 0-1,-1 2 4,1-6-3,-4 6 4,2-4-3,0-1 2,-4 2 9,0 0-6,1 3-2,-5-1 14,2 2-1,-4 7 2,2-14-3,-2 14 1,0 0-8,2-12-3,-2 12-1,0 0 2,0 0-14,-5-10 4,5 10 0,0 0 2,0 0-1,0 0 1,0 0-2,-39 16-4,31-4 5,-1 2-4,1-2 2,0 3-3,-1-2-6,5 0 7,2 5-2,0-8 0,-2 4 4,3 0-3,1-14-3,0 25-9,4-14-5,1-2 3,-5-9-13,10 15 0,1-6-4,-3-3-10,1-2-6,4-4-8,3 0-18,-2 0-10,-1-6-41,3 2-136,0-2 61</inkml:trace>
          <inkml:trace contextRef="#ctx0" brushRef="#br0" timeOffset="2717.7926">-4147-1873 27,'1'-12'96,"-1"12"-8,0 0-8,0 0-9,0 0-4,-7-12-11,7 12-2,0 0-13,0 0 9,-13 1-8,13-1 12,0 0-17,-21 16-3,21-16 2,-14 14-11,6-5-2,3 1-1,-2 1 1,-1 1-2,3 0 0,1 0-1,0 1-3,4 1-9,0-1 11,1-2-8,-1 0-1,3-1 0,-2 0 11,4-1-10,2 1 0,-3-1-10,3-3 7,1 1 4,1-2-4,1-1-5,2 0-4,4-5 14,0 1-7,0 0-19,1-6 17,1 0 1,3 0 6,-1-5-3,-1 0-3,2-6 1,0 1-7,3-9-1,1 3-1,-6 4-13,5-9 5,-5-1 0,-6 4 4,6-4 4,-2 0-5,-7 4 5,-3 3-2,1-4-3,-3 2 6,-2 0 3,-3-1 8,0 4-13,0-2 9,-3 4 3,6 5-19,-3 0 18,-3-1-4,3 6 7,0 8-3,-1-16 5,1 16-4,0-11 12,0 11-5,0 0-16,-4-10 2,4 10 10,0 0-24,0 0 16,0 0-3,-19 26-2,12-13-1,2 7 8,-3-1-5,2 3 0,0 1-2,-1 2 6,-1 6 5,4-6-8,-1 6-3,-1-8 6,2 11-2,-1-9 1,5 7 3,0-8-2,2-2 0,1 3 0,0-6 2,1-4-4,-1 5 0,2-2 1,2-4 0,-1-2 5,1 0-3,1 1-6,1-1-4,3-6-3,2 3-13,-2-2-4,4-3-26,-3-2-6,3 1-14,-3-3-26,-1-5-58,-4 0-165,6-4 73</inkml:trace>
        </inkml:traceGroup>
        <inkml:traceGroup>
          <inkml:annotationXML>
            <emma:emma xmlns:emma="http://www.w3.org/2003/04/emma" version="1.0">
              <emma:interpretation id="{09617769-2150-458E-94E1-8450138C79E6}" emma:medium="tactile" emma:mode="ink">
                <msink:context xmlns:msink="http://schemas.microsoft.com/ink/2010/main" type="inkWord" rotatedBoundingBox="4255,692 4880,688 4884,1221 4259,1225">
                  <msink:destinationLink direction="with" ref="{D38AA45D-01FD-4E51-B330-0766A8A9CB56}"/>
                </msink:context>
              </emma:interpretation>
              <emma:one-of disjunction-type="recognition" id="oneOf1">
                <emma:interpretation id="interp5" emma:lang="en-IN" emma:confidence="0">
                  <emma:literal>-s</emma:literal>
                </emma:interpretation>
                <emma:interpretation id="interp6" emma:lang="en-IN" emma:confidence="0">
                  <emma:literal>,</emma:literal>
                </emma:interpretation>
                <emma:interpretation id="interp7" emma:lang="en-IN" emma:confidence="0">
                  <emma:literal>'s</emma:literal>
                </emma:interpretation>
                <emma:interpretation id="interp8" emma:lang="en-IN" emma:confidence="0">
                  <emma:literal>.s</emma:literal>
                </emma:interpretation>
                <emma:interpretation id="interp9" emma:lang="en-IN" emma:confidence="0">
                  <emma:literal>is</emma:literal>
                </emma:interpretation>
              </emma:one-of>
            </emma:emma>
          </inkml:annotationXML>
          <inkml:trace contextRef="#ctx0" brushRef="#br0" timeOffset="87647.6209">-2643-1926 95,'0'0'125,"-6"4"-11,6-4-12,0 0-9,0 0-16,0 0-2,0 0-10,0 0-5,0 0-8,0 0 3,0 0-3,0 0-4,18 9-3,-18-9-5,20 0-5,-12 0-3,5 1 1,3-2-4,0-2-4,1 6-4,3-6-5,1 3 5,3 0 0,-1-3-5,0 3-6,-4 0-11,-2-3-7,7 3-8,-1-3-11,-3 3-10,-3-3-14,-1 1-20,-2 4-14,1-2-93,-7 2-191,-8-2 85</inkml:trace>
          <inkml:trace contextRef="#ctx0" brushRef="#br0" timeOffset="88249.9565">-2492-1751 39,'0'0'104,"0"0"-9,0 0-13,0 0 0,0 0-1,0 0-2,0 0-18,0 0-1,14 11 8,-14-11-14,14 0-3,-3 2-7,1-2-1,3 0-4,4-2-11,-6-1 6,4 2-9,-1 1 1,9-3-6,-8 1-4,2 1-6,-2 0-10,7-4 2,-5 4-3,1-2-4,-2 0-12,-1 3-1,-1-6-3,-4 2-10,-4 2 0,3-2-6,-3 2-5,0-4-5,-8 6-1,13-14-3,-11 3-1,0-1-2,1 0 5,-2-2 1,-2 1 3,0-2 4,-5 2 14,1-2 5,-2-3 13,-2 4 8,2-1 9,-1 0 8,-1 3 6,1 0-4,1 1 10,-2-3 3,-1 6 3,1-2 2,1 4-8,-1-3 5,2 2 4,0 1-9,0 2 9,7 4 3,-10-6-8,10 6-1,-11-5 0,11 5-1,-7-5-5,7 5-3,0 0-3,0 0-1,-6-7-5,6 7-7,0 0-5,0 0 8,0 0 1,0 0-5,0 0-3,0 0-1,0 0 5,0 0 1,30 18 6,-16-12-5,-5 3-2,3-2 0,2-1-3,0 3 5,-2 0-5,3 0 3,0 0 4,-2-2-6,1 5 1,3 1-4,-5-3 4,0 2-5,-2-2 6,-1 4-1,-1-2-3,-1 9-2,-4-6 14,2 1-10,-5 5 5,-3 1-5,-2-2-3,-1 2-1,0-8 12,-4 6-2,-3 0-5,0-2 4,2-2-6,-5 0 4,-2-1 6,6-3-14,-5 3 8,2-1-7,3-5 0,1 1-2,-1 0-10,6-4-3,-1 0-16,2-2-17,-2 3-25,7-7-13,-10 6-87,10-6-185,-10 6 83</inkml:trace>
        </inkml:traceGroup>
        <inkml:traceGroup>
          <inkml:annotationXML>
            <emma:emma xmlns:emma="http://www.w3.org/2003/04/emma" version="1.0">
              <emma:interpretation id="{7D574284-9040-4D37-9CF8-664FD5F35ABE}" emma:medium="tactile" emma:mode="ink">
                <msink:context xmlns:msink="http://schemas.microsoft.com/ink/2010/main" type="inkWord" rotatedBoundingBox="9245,606 12509,585 12513,1137 9248,1158">
                  <msink:destinationLink direction="with" ref="{DD557CB9-3F65-42A8-83A7-19CE71F2B327}"/>
                  <msink:destinationLink direction="with" ref="{628C57AF-D085-4898-923A-87DF1A80C0B5}"/>
                </msink:context>
              </emma:interpretation>
              <emma:one-of disjunction-type="recognition" id="oneOf2">
                <emma:interpretation id="interp10" emma:lang="en-IN" emma:confidence="0">
                  <emma:literal>201112-300 kHz</emma:literal>
                </emma:interpretation>
                <emma:interpretation id="interp11" emma:lang="en-IN" emma:confidence="0">
                  <emma:literal>201112-3000 kHz</emma:literal>
                </emma:interpretation>
                <emma:interpretation id="interp12" emma:lang="en-IN" emma:confidence="0">
                  <emma:literal>20112-300 kHz</emma:literal>
                </emma:interpretation>
                <emma:interpretation id="interp13" emma:lang="en-IN" emma:confidence="0">
                  <emma:literal>20 KHZ -300 KILL</emma:literal>
                </emma:interpretation>
                <emma:interpretation id="interp14" emma:lang="en-IN" emma:confidence="0">
                  <emma:literal>20112-300 KILL</emma:literal>
                </emma:interpretation>
              </emma:one-of>
            </emma:emma>
          </inkml:annotationXML>
          <inkml:trace contextRef="#ctx0" brushRef="#br0" timeOffset="92127.5478">2340-2038 32,'0'0'147,"0"0"-10,4-16-12,-4 16-15,10-13-13,2 7-7,-2 0-5,4-3-3,2 2-13,1 1-6,5 1-4,-2-3-15,-3 6 5,1-2-7,-1 3 2,-2-1-11,0 2 0,-1-1-9,0 1-1,0 3-2,-7 0 8,4-2-14,-11-1-5,12 7-4,-4 1 6,-7-2-2,-1-6 1,3 17 5,-6-10-11,-1 5 0,-6 1-2,0 1 3,-2-4-3,-1 6-4,-2-4 2,3-2 0,-2 0 1,5-1-10,-3 0 7,-3 0 1,5 1 0,0-2-3,3-3 3,-3 2 6,3-2-4,7-5-11,-13 7 7,6-2-6,7-5 5,-8 10-3,8-10 1,-4 6 5,4-6-1,0 0-9,0 0 4,0 0-2,9 12-1,-9-12 10,12 5-11,-1-3 4,-2 1 7,2-3 3,1 1-5,0-1-2,6 0 6,-4 4-6,1-2 17,3-2-8,-4 4-1,1 1 3,3-3-2,-1-1 2,0 4-3,-3 0 0,1 4 0,-1-7 1,-2 6 5,0-2-20,0 3 9,-1 1 3,-3 1-3,-4-4-5,4 6 3,-4-5 9,-1-1-3,0 3 3,-3-10-7,-4 19 6,-4-6 3,-2-5-6,-3 2-3,-2-3 2,-2 2 4,-5 0-1,-3-2-2,-1-1-3,2-2 3,0 1 3,0-2-3,0 1-1,0-5 2,8 2 6,-1-1-3,3-4-3,-4 3-12,5-1 3,1-2-22,5 1-7,-4-3-7,11 6-18,-12-12-19,11 2-16,1 10-25,1-15-73,-1 15-208,10-22 92</inkml:trace>
          <inkml:trace contextRef="#ctx0" brushRef="#br0" timeOffset="92587.9413">2966-2010 121,'8'-4'134,"-8"4"-15,0 0 4,9-3-23,-9 3-16,0 0-8,0 0-7,0 0-7,0 0-3,0 0 2,0 20-16,0-20 1,-12 21-3,8-10-3,-2 4-6,-5 5 2,3-2 6,-1 4-16,2 0-1,0-6-4,0 6 0,-1-1-1,4-3 5,-1-2-2,4 0-6,-2-2-6,2-2 3,1 0 1,0 1-5,1-4 5,2 0-2,-1-2-1,6 2-7,-1 0 4,4-3-3,-3-3 0,-1 0 3,7-2-2,-14-1-1,27-4 4,-9 1-1,-4-6-11,4 0-12,-4 0 3,0-1-9,6-5 2,-11 3 0,9-8-8,-5 4 4,-2 0 1,-8 1 3,2-4-4,-6 4 17,-1 3-6,-2-9-7,2 6 11,-4 2-6,-3 2-9,-1-1 12,0 2-15,-2-2 25,1 2-14,-1 2 10,0 2-6,0-3-7,4 3 6,2 0 6,-3 2-9,9 4-2,-12-7 5,12 7-16,-8-5 12,8 5-2,0 0-17,0 0-9,-4-7 5,4 7 3,0 0-10,0 0-7,0 0 5,21-5-8,-21 5-7,24-1-7,-10-2-46,-2 2-123,5-2 55</inkml:trace>
          <inkml:trace contextRef="#ctx0" brushRef="#br0" timeOffset="92945.9454">3341-2057 72,'12'0'81,"-12"0"-1,16-4 3,-16 4-4,10-2 8,-10 2-4,0 0-14,9-3 3,-9 3-14,0 0-9,0 0-4,0 0 6,0 0-7,0 0-8,0 13-6,0-13 6,-9 18 1,2-8-6,-1 4 1,0 0-8,0 3 4,-3 1-2,5 1 2,-1 2 0,0 0-6,2 0-3,-1-1-4,5-5-1,-2 0 2,2 0-4,1-1 0,-1 2-3,3-4 5,1-2-7,-2-3 2,4 5 5,-3-5-15,4-1 13,-1 0-2,3-2 11,1 2-3,2-2 3,1-4 0,3 2-2,2-5-5,6-2 4,-1-3-4,0-1 5,4-4-2,-5-3-3,7-2-3,-3-7 1,-7 12-3,-2-7-2,-1 1-2,-4 2 5,0-2 3,-6 6 2,-2-2 2,-3 0 1,-6 0 0,2 1-6,-5 1-1,-2 1-1,-4-1-4,3 3-2,-4 1-1,1 1-9,-1 1-5,-5 1-1,6 3-10,2-1-9,-5 1-23,5 0 0,4 3-13,9 0-25,-19 4-16,9 2-31,2-4-70,8-2-227,-16 7 100</inkml:trace>
          <inkml:trace contextRef="#ctx0" brushRef="#br0" timeOffset="93273.6075">3969-2179 90,'0'0'167,"0"0"-12,0 0-15,0 0-17,6-5-15,-6 5-11,0 0-12,0 0-8,0 0-9,0 0-4,10 14-11,-9-5 8,-1 6-18,1 5-1,-1-6-9,4 8-2,-2 1 0,-2 0-4,0 1-2,4 2-4,-3 0 1,-2-1-6,-1-1 7,6 7-3,-4-6-4,-1 7-4,2-10 3,-1-3-8,0-4 7,3-3-4,-3 2-6,0-14-15,1 21-20,-1-21-22,-1 14-17,1-14-13,0 0-7,0 0-19,-3 12-101,3-12-226,0 0 101</inkml:trace>
          <inkml:trace contextRef="#ctx0" brushRef="#br0" timeOffset="93625.8748">4284-2076 76,'0'0'143,"0"0"-12,0 0-3,0 0-18,0 0-12,0 0-8,0 0-8,0 0-3,0 0-8,0 0-3,0 0-10,0 0-5,0 0 9,-30 29-16,19-21 3,-1 2-14,0 2 5,0-2-7,4 2-6,-3-3 3,1 2-10,0 2 2,5-1-3,-3-2-2,1 0 3,1 4-8,0-2 4,1-2-7,5-10 2,-3 19-2,2-6-1,1-13 2,0 27 0,2-14-3,2 0 3,-1 1-2,7-3-4,-4 1-2,2 0 3,3-3-1,0-1-1,2 2 2,1-2 1,-1 3-1,-4-3-2,3-2-1,0 0-1,-1-2 0,5 2 6,-1 0-4,2 0 6,8 1-14,-9-4-16,-2 0 0,4 0-20,-2 1-16,0-2-12,-1 2-28,-15-4-30,21 2-97,-21-2-242,0 0 108</inkml:trace>
          <inkml:trace contextRef="#ctx0" brushRef="#br0" timeOffset="93932.9088">4557-2069 81,'3'-9'150,"-3"9"-6,0 0-13,0 0-15,5-6-9,-5 6-18,0 0-9,0 0-5,0 0-5,0 0-7,0 0-5,12 27-3,-8-15-8,-4 4-4,3 0-1,1 6 0,-3 1-11,2 4 0,-3-2-5,1-3-3,-2 4 1,2-2-4,-1-2 4,0 0-2,3-1-6,-3 2 4,4-2-3,-4-11-8,-1 6-8,-3-3-15,4-13-4,-2 19-11,2-19-12,-1 13-9,1-13-14,0 0-11,-3 14-8,3-14-27,0 0-86,0 0-212,0 0 94</inkml:trace>
          <inkml:trace contextRef="#ctx0" brushRef="#br0" timeOffset="94331.9418">4611-1872 3,'14'-3'76,"-14"3"-5,16 0-11,-16 0-3,17-4-4,-17 4-2,18-3-15,-18 3 2,19-3-2,-8 0-5,-11 3 0,19-6-9,-7 0-3,0-2 3,-4 0-12,2-2 10,-3-2-9,3 3-1,-4-6-6,0 2 3,-1-3-3,-4 3 1,3-3-3,0 1 8,-1 0-3,-3-1 7,0 0-5,0 0 1,-3 2 0,2 0 15,0 4 2,1 10-5,-2-16-7,2 16 3,-2-10-11,2 10 9,0 0-10,-2-12 3,2 12 1,0 0-3,0 0-10,0 0 8,0 0-2,0 0 11,0 0-2,-10 36 1,10-19-3,-3 4 12,0-4 0,2 5 12,1-2-3,0 4 0,-1 1-4,1-2-1,2 0 2,-3 1-4,2-4 1,2 2 0,-3 0-6,0 0-7,0-3 2,0-5 2,1 2-7,-1-4-12,0-12-12,0 16-12,4-7-12,-4-9-13,0 0-21,0 17-14,0-17-84,0 0-185,0 0 82</inkml:trace>
          <inkml:trace contextRef="#ctx0" brushRef="#br0" timeOffset="94865.751">5018-1940 24,'0'0'171,"0"0"-6,0 0-13,0 0-6,0 0-6,0 0-10,7 6-13,-7-6-11,0 0-20,0 0-8,20-7-2,-12 4-7,-8 3-9,28-6-4,-16 4-6,2 1-4,2-3-7,-16 4-5,25-3-3,-25 3 1,20-2-10,-9 1 1,-11 1-5,16-2-3,-16 2-1,0 0 0,17-3-4,-17 3-5,0 0 4,0 0-8,13 6 6,-13-6-5,5 10-1,-5-10 4,0 0-4,-5 22 0,5-22-1,-7 23 5,3-10-2,-2-1-4,0 2 1,-1 2 3,-2-5-4,2 5-4,0-3 8,1 2-4,-1-3 2,0 2-2,2-2-4,1-3 4,4-9 1,-6 19-3,4-10 6,2-9-6,-4 16 6,4-16 0,1 16-4,-1-16 2,4 12-2,4-5-6,-8-7 11,20 9 0,-8-5-4,3 2 3,1-1-1,8-2 1,0-3-2,1 3-1,3-3 0,11 0 6,-13-1-1,4 1-2,-5 0 11,-1 0-3,-3-2-3,-4 0 7,0 2-2,-2-1 2,-15 1-1,22-3-3,-22 3 5,20 0 0,-20 0-2,12-3-1,-12 3 1,0 0-2,13-3-4,-13 3 3,0 0-1,0 0-10,0 0-10,18-2-11,-18 2-15,0 0-14,0 0-26,0 0-39,0 0-42,0 0-132,0 0-313,0 0 139</inkml:trace>
          <inkml:trace contextRef="#ctx0" brushRef="#br0" timeOffset="88949.7688">-1162-1979 87,'0'0'145,"0"0"-11,0 0-8,-3-9-5,3 9-5,0 0-12,0 0-7,0-13 2,0 13-19,0 0-8,12-16-4,-4 8-13,2-2-2,0 1-9,4 2-21,2-2 8,-1 2-6,-1-1-3,4 4-4,-4 0 7,4-1-19,-1 4 9,1 0-6,-6-1 3,1 4-2,2 0-5,-2 2-1,1 1 1,-4 2 3,1 2-3,-4 0-6,0 4 8,-3-1-4,-2 0 2,1 1-2,-3 6-9,-4-3 0,1 5-2,-2-5 3,-5 3 1,0 0-4,0 0 7,-2 0 1,-2-2-4,0 0 2,-1-2-2,1 5 10,-4-8-4,5 0-10,-1 4 9,1-4-4,4-2 1,-1 0-3,2-3 9,-1 1-10,4-2 6,-4 2 1,7 0-9,2-8 8,-4 10 3,4-10-3,-6 9 1,6-9-4,0 0 2,7 13 1,0-9-5,-7-4 8,21 2 2,-9 1 7,6-3-5,2-3 1,3-1-3,3 2 8,-3 1-1,4-4-2,-2 1-1,0 2-1,-3-2-4,-4 2 4,-1-2-4,-2 1 4,-3 2-2,-1-1 0,1 4-8,0-4-19,-12 2-19,11-3 4,-11 3-10,12-1-7,-12 1-11,9-2 1,-9 2-28,8-6-6,-8 6-20,0 0-61,10-8-194,-5 3 86</inkml:trace>
          <inkml:trace contextRef="#ctx0" brushRef="#br0" timeOffset="89391.9188">-515-1947 80,'-12'-10'85,"12"10"0,0 0-6,0 0-5,-17 4-2,17-4-7,-12 9-11,6-3 1,-3 4-2,1-4-9,-2 3 16,5 7-35,-3 3 11,1-4 5,2 1-12,0 0-8,1-3 8,4 4-8,0-1 7,1-2-8,2 4-6,-1-5 5,4 0-15,-1-1 10,2 1 5,1-5-3,1 3 7,-4-5-14,8-1 1,-5-1 5,4 0-16,0-2 10,1-2 5,1 0-5,-1 0-1,4-6 1,-5 0-2,0 0 3,2-4-4,-2 1 1,0-4-1,1-3 0,-3-3 1,-5 3 0,5-2 7,-6 2 0,0 0-1,0 0 16,-2 1 2,-4 1-5,-2-2 8,2 2-17,-2 2 14,-1 2-19,-2 1 2,2 0-1,-3 0-2,-2 2-2,-2-1 0,4 6 2,-2-2-12,10 4 4,-19-5-12,4 8-5,-1-1-5,-1 3-4,0 1 0,4 0-8,1 1-2,0 1-18,1-1-14,4-1-9,2 1-15,0 2-17,1-3-70,1 3-191,3-9 84</inkml:trace>
          <inkml:trace contextRef="#ctx0" brushRef="#br0" timeOffset="89697.5164">-23-2140 15,'8'-2'145,"-8"2"-10,0 0-2,0 0-19,7-6-15,-7 6-13,0 0-15,0 0 5,0 0-10,0 0-13,0 0-1,5 16-13,-5-16 0,0 18-10,0-4 6,0 1-6,0 4-4,0 2 3,0 1-2,0-1-5,0 0 1,0 0 1,0 1-2,3-2-4,-2 4 0,-1-3-2,0-1 1,0 2-8,2-9 2,-2 4-3,1-3-15,2 0-6,-3-14 2,2 23-29,-2-11-9,0-12-8,0 13-21,0-13-12,0 10-17,0-10-61,0 0-183,0 0 82</inkml:trace>
          <inkml:trace contextRef="#ctx0" brushRef="#br0" timeOffset="90091.9496">287-2085 33,'0'0'130,"0"0"-12,0 0-15,0 0-5,0 0-10,0 0-6,0 0-10,0 0-11,0 0 4,0 0-4,-24 16-12,14-10 4,5 0-7,-7 4 3,4-2-10,-7 2 1,6-1 3,-2 0-9,-1 1 3,4 3-6,-4-1 1,2-1 2,0 1-10,0-3 4,2 4-5,-4-4-4,4 3-5,4-4 2,-1 3-4,2-2 2,-2-1 3,5-8-8,-2 17-2,4-7 5,-2-10-9,8 17-1,-3-9 7,4 2 0,-1-1-8,7-1 16,-3 2-12,3-3-2,2-1 2,1-1-2,2 5 4,7-4-4,-7 2 3,3 0-1,1 0-3,-7-3 0,1 2 3,-5-3-6,3 1 2,-2-1-3,-2 2 5,0-4-13,-4 2-9,1-1-14,-9-3-6,12 7-15,-7-5-9,-5-2-15,11 4-4,-11-4-5,0 0-17,0 0-82,0 0-201,0 0 89</inkml:trace>
          <inkml:trace contextRef="#ctx0" brushRef="#br0" timeOffset="90381.9486">571-2106 66,'0'0'162,"0"0"-19,3-8-8,-3 8-18,0 0-22,0 0-5,0 0-6,0 0-10,0 0-9,0 0-2,0 0-12,0 0-4,0 0-12,6 31 4,-3-17-6,-3 1-1,3 1-3,-3 5-4,0 1 3,0-1 3,0 0-14,2 4 4,2-5-8,-4 3 1,0-1-1,0-5 1,6 4 0,-6-5-1,0-1-5,-3 0-20,0-2-5,3-3-8,0-10-23,0 18 0,0-11-2,0-7 1,0 13-12,0-13-2,-4 7-22,4-7-7,0 0-79,0 0-184,0 0 82</inkml:trace>
          <inkml:trace contextRef="#ctx0" brushRef="#br0" timeOffset="90766.9714">586-1894 28,'0'0'65,"0"0"-2,0 0-8,14-2-1,-14 2-6,12-4-7,-12 4 2,18-2-5,-10-2-6,7 2-1,-9-2-6,12 0 3,-8-2 13,8 0-20,-3 0 5,-3-3-1,2 2 3,-6-1-2,5-2-4,1 2 6,1-2 5,-4-2-18,-5-1 5,0 1-9,3 0 0,-3-3 4,-4 2 5,1-2 4,-3 3 10,0 0 7,0 12-4,0-22-16,0 14 11,0 8-5,-3-10-4,3 10 0,-2-10-4,2 10-2,0 0-3,-6-9-5,6 9-1,0 0 3,0 0-10,0 0 8,-17 15-8,13-8 6,-2 5 3,6 1-2,-2 3 0,-1 4 1,3 1 0,-4 1-1,5 3 10,-1-1-10,0-1-2,0 0-1,3 1 1,2-2-2,-5 0 5,0 3-2,3-6 1,0 2-9,-3-4 5,2-2 1,0 1-19,-2-4-4,5 2-26,-2-3-3,2-1-19,-5 0-19,0-10-100,0 12-201,0-12 90</inkml:trace>
          <inkml:trace contextRef="#ctx0" brushRef="#br0" timeOffset="91207.3621">973-1908 17,'0'0'134,"0"0"-8,0 0-4,0 0-11,0 0-9,0 0-13,15 0-5,-15 0-7,12-4-8,-12 4-6,17-4-4,-6 1-5,-2 0 1,6 0-9,-3 0-1,6 0-3,-8 0-6,5-1-3,-6 1 0,2 1-9,-11 2-1,19-1-7,-11-1 2,-8 2-7,12 0 4,-12 0-6,11 2 4,-11-2-8,6 7 4,-6-7-1,6 13 2,-6-13 1,-6 20-4,0-4 7,0-2-5,-3 4-1,-4 3-2,3-1 0,1-2 3,-5 1-4,5-1 2,1-5-2,1 1-4,2 1 1,-3-2 1,1 2-4,2-8 3,2 4-4,-1-1 1,1 2-1,1-4 4,2-8-2,-3 14 0,3-14 6,-5 14-6,5-14 0,2 11-2,-2-11 5,6 7-1,-1-2-2,-5-5 10,15 6-4,-8-6-3,6 2 1,-1 0 4,3-6-7,-1 4 2,4-1 0,-3-3-1,5 3 2,-3 0-12,-2-4-6,0 1-22,2 0-16,-2 0-17,2-2-23,1-1-29,-4 1-98,1-3-237,-4-1 106</inkml:trace>
          <inkml:trace contextRef="#ctx0" brushRef="#br0" timeOffset="91487.0922">1541-1790 73,'6'6'124,"-6"-6"2,14 3-1,-14-3-9,12 3-6,-1 0-10,4-1-2,-3-1-13,3-1 1,2 0-9,7-1-8,-1 1-2,2-2-9,0 2 2,-3 0-8,5-3-1,-4 0-5,2-1-1,-8 4-11,-1-2-1,0 2-1,-8-3-3,7-1-5,-7 3-2,-8 1-5,12-5-18,-12 5-13,0 0-27,17-3-24,-17 3-45,7-6-145,-7 6-276,0 0 122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6:15.6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28C57AF-D085-4898-923A-87DF1A80C0B5}" emma:medium="tactile" emma:mode="ink">
          <msink:context xmlns:msink="http://schemas.microsoft.com/ink/2010/main" type="inkDrawing" rotatedBoundingBox="5755,1493 12619,1263 12622,1325 5758,1555" semanticType="underline" shapeName="Other">
            <msink:sourceLink direction="with" ref="{7D574284-9040-4D37-9CF8-664FD5F35ABE}"/>
          </msink:context>
        </emma:interpretation>
      </emma:emma>
    </inkml:annotationXML>
    <inkml:trace contextRef="#ctx0" brushRef="#br0">-3 237 7,'0'0'98,"0"0"-1,0 0-14,0 0-2,-8-5-20,8 5-3,0 0-8,0 0-6,0 0-4,0 0-1,0 0 2,0 0-14,0 0 0,0 0-6,0 0 2,0 0-10,0 0 4,0 0 4,0 0-9,0 0 3,0 0 11,37 9-18,-29-8-2,3 0-3,0 3 2,4-2 2,-2-1 3,2 2-3,3-2-4,5 1 2,-5-2-1,6 3-3,1 0 6,1-1-3,1-2 2,-1 1-2,12-2 1,-6 2 2,6-2 0,-12 1 9,12 1-8,2-2 1,-5-1 1,1 0-6,4 1 2,-2-2-5,1 0 11,1-1-3,-2 2 3,4-2-1,-3 3 0,-12-3-1,1 0 2,10 2-4,-9 2-3,6 0 2,-8 0 7,10 0-8,-11 0-1,-5 0 0,5 0 2,-2 0-4,1 2-1,0-2-2,3 0 7,-4 3-3,1-6-1,-1 3 4,2 0-5,3 0-2,1-3 5,-3 0 1,3 3-4,7-6 2,0 6 4,-2-3-9,0 0 8,2-1-2,-10 2 4,11 2 8,-9-4-14,-1 2-5,-1 2 8,3-4-5,7 4 2,-2-3 2,-8 0-3,-2 3 2,2 0-2,-1-2 3,0 1 3,3-2-1,5 3-6,-9 0 2,4-3 4,9 2-6,-4-4 3,1 5-1,-5-1-1,-5-1 2,13-4 1,-2 4 3,-1-3 6,-6 3 2,6-2-14,-7 4-2,7-2-7,-8 2 0,2-3-4,0 3 21,9-2-4,-9 2 4,-5-1-10,5 1 0,-3-2-5,0 2 6,3 2-2,-3-4-2,1 2-2,-1-1 5,1-1-1,-2 2 4,2 0-5,-2 2-4,2-4 6,0 4 2,-2-2-11,4 1 13,-3-1-1,4-1-4,7 1 3,-11-2-1,1 0 2,-1 2-3,3-2 0,-5 1-3,16-4 10,-13 2 0,8 0-9,-7 3 6,-1-1-2,-1 1 1,12-2 2,-3-2-5,-9 4 3,9 0 2,-5 0-2,6-2-2,-2 1 1,3 1-2,3 0 1,-13 0 9,12 0-13,-2-3 3,1 6 0,0-3-1,-1-3 4,-1 1-6,-8 2 7,14 2-10,-17-2 9,17 0-1,-2 0-4,-5-2 2,3 2 0,-4-1-8,-7 1 14,12-1-9,-12 1 3,9 0-13,-1 0 17,5 0-3,-4 0 0,1 0-3,-3-2 3,3 2 1,3 2 2,-3-2-3,1 0 1,2 1-9,-1 0 9,1-1-8,2 2 18,-2 1-10,-3-3 1,8 0 15,-6-3-22,1 6 8,-3-6-7,1 1 5,3 1-2,-2 1 12,-3-1-13,5-1 2,0-1 4,-1 2-8,-1-1-4,0-1 5,0 0 6,5 3 5,-2-4-8,1 1-2,0 2 4,-2 1 6,1-5 1,1 4 10,-1-1-13,0 2 3,0-4 1,-2 2 1,0-2-4,2-1-2,-5 1 6,1 2 1,0 1-8,-1-3 4,-9 3 0,8-4-1,-3 4 1,-4 0-1,-1-3-3,-3 1 7,-1 2-4,0 0-4,3-3 3,-1 2 0,-3-2-1,1 3 0,-6 1-5,0-1 0,-1-3 10,-2 3-8,1-2-1,-4 2 6,2 0-5,-4-3 0,-10 4 0,20 0-2,-9-1-2,-11 1 12,18-2-11,-9 2 0,-9 0 5,12-4-7,-12 4-8,9-1-2,-9 1-21,0 0-11,10-4-24,-10 4-25,0 0-30,0 0-103,0 0-243,0 0 108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6:17.3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D557CB9-3F65-42A8-83A7-19CE71F2B327}" emma:medium="tactile" emma:mode="ink">
          <msink:context xmlns:msink="http://schemas.microsoft.com/ink/2010/main" type="inkDrawing" rotatedBoundingBox="5938,1442 12809,1439 12810,1482 5939,1485" semanticType="underline" shapeName="Other">
            <msink:sourceLink direction="with" ref="{7D574284-9040-4D37-9CF8-664FD5F35ABE}"/>
          </msink:context>
        </emma:interpretation>
      </emma:emma>
    </inkml:annotationXML>
    <inkml:trace contextRef="#ctx0" brushRef="#br0">0 20 51,'0'0'75,"0"0"-10,0 0-2,0 0-7,0 0-11,0 0 3,0 0-12,0 0 0,0 0 0,0 0-4,0 0-4,0 0-7,39-6 9,-23 6-10,-1 0 2,3-1-6,-1 1 5,2-3-6,4 3-8,2 3 7,-2-2-3,4 1 1,-3 2-1,1-2-4,-1 2-3,7-4 5,4 0 2,-6 2-5,6 2-1,0-4 0,-8 3 2,13 0 1,-8 0-4,3-2-5,1 1-1,-1-2 4,1 0 1,6 0-4,-4 0 3,-4-2 11,8 1-6,-5-2 10,1 3-8,6 0-1,3 0 1,0-3-1,1 2 10,2-1-15,2 2 8,15-3-5,-17 2 2,-1-1-1,1 2 5,2 2 2,1-4-13,11 2 4,-15 0 4,-4 0 6,4 0-11,1 0 10,-3-3 8,1 2-15,-1-1 4,5 1-1,-5-2-6,3 3 10,-1-2-2,-2 2 3,3 0-15,-1 0 13,1 0-8,-4 0 4,0 0-1,-1 2 2,2-2 0,-4 0-4,-2 0-1,-1 3-3,3-3 7,-4 3-7,-4-3 0,6 0 10,0-2-5,-4 4 12,3-4-15,-2 2-1,3 0 10,1 0-4,-2 0 6,-2-1-5,2 1-1,-1 0 2,-2 0 0,4-3 9,-3 3-10,0-3 6,-3 0-5,2 3 4,0 0-7,-3-3 1,3 0-6,-1 3 5,-8-3 2,9 6 5,2-7-9,-1 4 6,2 1-7,-5-1 3,6 0-4,-3 3 2,-3-3-3,2 2 0,2-1 0,-1-1-5,-3 3 6,2-6-3,-1 6-7,2-3 11,1-3-1,-3 3-5,-8 3 4,7-3-6,1 0 7,-2 0-2,-6 4 3,0-2-5,7-2-11,1 0 14,-9 0-7,9 3 14,-8-3-8,7 1-10,2 1 2,-8-4 9,-3 2-9,13 2 12,-2-2-5,-9 1 2,-2 2-3,9-3-1,2 0 1,-13 2 0,12-1 5,-12-1-4,3 0-3,0 0 9,-3 0-6,0 3 4,0-3-7,-1-3 6,1 3 3,3 0-11,-6 0 6,2 0-9,0 3 7,1-6-4,0 6 8,-3-3 1,1 0 1,2 2-9,-1-4 5,1 5 0,-1-3-10,1-1 7,-1 1 3,-1 0-7,0 0 9,2 0-3,1 0-2,-3 0 3,-3 0-6,-2 0 5,6-2-4,1 2 4,0 0-6,0-3 5,-1 6-2,0-6 5,1 6-3,1-3-5,2-3 11,-3 2-7,0-1 1,2 4-2,-1-1 1,-1-2 0,3 1-2,-1 0 3,-2 1-7,0 2 7,4-3 1,-5 0 1,2 0-2,-2 0 0,0 0 4,-2 0-6,4-3 2,0 3 0,-9 0-3,8-1 8,-1-1-7,1 2 5,-2 0-3,-4-3 3,0 2 0,-1-1-6,1 2 10,0-1-8,0 1 9,-3 1 1,1-1-8,1-1 2,0-2-4,-2 3 2,1 0 4,-4 0 1,2-2-2,-3 2-2,-1-1 2,-10 1-1,18 0 0,-10-3-2,-8 3-2,17 0-5,-17 0 8,18 0 0,-10 0-4,-8 0-2,14 0 8,-14 0-9,15 0 10,-15 0-5,22 0 4,-12 3 1,-2-3-1,-8 0-2,19 0-3,-19 0-1,16 0-2,-16 0 7,14 0-5,-14 0 4,10 1 2,-10-1-4,0 0 0,12 0 1,-12 0-1,0 0 0,0 0 3,0 0 1,0 0 5,12-1-8,-12 1 0,0 0 1,0 0 5,0 0-4,0 0-6,0 0 5,0 0-4,0 0 7,0 0-2,0 0 8,0 0-12,0 0 0,0 0-10,0 0 14,0 0 1,0 0-1,0 0-16,0 0 18,11-3-6,-11 3-18,0 0-10,0 0-14,0 0-31,0 0 4,0 0-9,0 0-11,0 0-26,0 0-70,0 0-200,0 0 88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2:57.7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CB22ADD-0768-4F92-8B35-ED0AD3242183}" emma:medium="tactile" emma:mode="ink">
          <msink:context xmlns:msink="http://schemas.microsoft.com/ink/2010/main" type="writingRegion" rotatedBoundingBox="230,1935 2467,1935 2467,3518 230,3518">
            <msink:destinationLink direction="with" ref="{FC7C6FB6-7410-458E-BE36-3BAF6A18E097}"/>
            <msink:destinationLink direction="with" ref="{B62EA2CA-84D1-4775-BE04-9BB5A9BDCA4C}"/>
            <msink:destinationLink direction="with" ref="{60DA3A24-2777-449F-AEA3-3F6FD6EB44F6}"/>
          </msink:context>
        </emma:interpretation>
      </emma:emma>
    </inkml:annotationXML>
    <inkml:traceGroup>
      <inkml:annotationXML>
        <emma:emma xmlns:emma="http://www.w3.org/2003/04/emma" version="1.0">
          <emma:interpretation id="{2E297F97-7133-4143-B2FC-F7D34A3397D9}" emma:medium="tactile" emma:mode="ink">
            <msink:context xmlns:msink="http://schemas.microsoft.com/ink/2010/main" type="paragraph" rotatedBoundingBox="230,1935 2467,1935 2467,3518 230,3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818A9E-126A-40EF-8C77-A7B742240A0E}" emma:medium="tactile" emma:mode="ink">
              <msink:context xmlns:msink="http://schemas.microsoft.com/ink/2010/main" type="line" rotatedBoundingBox="230,1935 2467,1935 2467,3518 230,3518"/>
            </emma:interpretation>
          </emma:emma>
        </inkml:annotationXML>
        <inkml:traceGroup>
          <inkml:annotationXML>
            <emma:emma xmlns:emma="http://www.w3.org/2003/04/emma" version="1.0">
              <emma:interpretation id="{E50CE4AC-A5DE-455F-A1C4-07EC1540724E}" emma:medium="tactile" emma:mode="ink">
                <msink:context xmlns:msink="http://schemas.microsoft.com/ink/2010/main" type="inkWord" rotatedBoundingBox="693,1476 2887,2598 2255,3835 61,2713"/>
              </emma:interpretation>
              <emma:one-of disjunction-type="recognition" id="oneOf0">
                <emma:interpretation id="interp0" emma:lang="en-IN" emma:confidence="0">
                  <emma:literal>%</emma:literal>
                </emma:interpretation>
                <emma:interpretation id="interp1" emma:lang="en-IN" emma:confidence="0">
                  <emma:literal>f ¥</emma:literal>
                </emma:interpretation>
                <emma:interpretation id="interp2" emma:lang="en-IN" emma:confidence="0">
                  <emma:literal>€</emma:literal>
                </emma:interpretation>
                <emma:interpretation id="interp3" emma:lang="en-IN" emma:confidence="0">
                  <emma:literal>f 5</emma:literal>
                </emma:interpretation>
                <emma:interpretation id="interp4" emma:lang="en-IN" emma:confidence="0">
                  <emma:literal>A</emma:literal>
                </emma:interpretation>
              </emma:one-of>
            </emma:emma>
          </inkml:annotationXML>
          <inkml:trace contextRef="#ctx0" brushRef="#br0">-5417 97 149,'-6'-10'159,"0"5"-3,6 5-12,-5-10 1,5 10-6,-3-8-6,3 8-12,-5-10-7,5 10-3,0 0-6,-4-10-14,4 10-4,0 0-11,0 0-11,7-12-8,-7 12-2,12-9-11,-4 5-3,1 1-4,3-2-6,3 1-2,0 2-2,2-2-7,-1 3-2,-1 1-4,0 0-1,-2 4-1,1-2 1,0-1-4,-2 5 8,2-3-10,-8 3-2,4 0-3,-2 2 2,0-2-1,1 3 7,-2 3-9,-3-3 1,-1 1 1,2 2-1,-5 3 0,-1-5 0,-1 6-4,0-6-4,-4 6 0,-2-4 5,-2 6-2,2-5 1,-7 4 3,1-5-2,2-1-2,-4 3 1,4-2 6,3-2-2,-6 2-1,3-2-1,0 2-1,4-3-2,-4 1 2,5-4 0,-2 0-3,2 1 3,0-2 1,1-1 3,0 2-8,6-6 0,-6 10 0,6-10-2,-6 6 4,6-6-3,0 0 1,-7 6 1,7-6 5,0 0-4,0 0 5,0 0-2,0 0 0,19 4 1,-19-4 1,18 0-2,-18 0-1,22-3 4,-8 3-4,1-1 1,2-2 0,0 1 1,1-1 0,-1 0-1,5-1 3,-3 4 0,-5-3 0,4 3-3,-1 0 2,-1 0-2,-2 0 0,-4-3-6,-10 3-10,20-4-8,-9 4-5,-11 0-1,18 3-15,-12-2-12,-6-1-5,14 4-8,-14-4-12,10-1-17,-10 1-6,0 0-21,0 0-121,16-4-265,-16 4 118</inkml:trace>
          <inkml:trace contextRef="#ctx0" brushRef="#br0" timeOffset="657.9439">-4891-5 8,'0'0'186,"0"0"-17,3-7-4,-3 7-11,0 0-11,0 0-13,0 0-11,0 0-7,0 0-18,0 0-9,0 0-16,4-9-4,-4 9-10,0 0-10,0 0 3,0 0-7,0 0-9,0 0-1,0 0-4,9 20-3,-6-13-1,1 1 2,-4-8-4,6 21 1,-2-9-6,-1 1-2,1 2 0,1 3-4,-2-1 2,1-1 1,-3 1 0,5 5-2,-2 0 0,-3-4-2,3-1 2,-2 4-2,-1 0-3,0-5 1,3 2 1,-2-5-6,0 2 5,0-3-2,-1 1-1,-1-2-1,0-1 1,0-1 3,0-9-6,0 18 1,0-12 3,0-6-5,0 13 0,0-13 1,0 9 2,0-9-1,0 0-3,0 12 2,0-12-2,0 0 1,0 0 2,1 9-6,-1-9 1,0 0 2,0 0 2,0 0-1,0 0 0,4 7 3,-4-7 8,0 0-9,0 0-1,0 0 2,11 3 1,-11-3-3,0 0 2,17 1-3,-17-1 0,18-4 3,-10 4-1,-8 0-1,23-3-2,-13 0 0,4 2-1,2-2 3,-3 1-1,2 1 3,1-2 0,-2 3-4,3-2 2,-2 1-3,-3-2 0,1 3 1,-1 0 0,-12 0 5,20 0-4,-10 0-1,-10 0-1,20 0 2,-12 0-1,-8 0 1,13 0-1,-13 0-4,11 0 4,-11 0-3,0 0 17,0 0-14,13 0-1,-13 0 0,0 0 4,0 0-2,0 0 1,14 0 0,-14 0 0,0 0 0,0 0-4,0 0-2,0 0 3,0 0-7,0 0-5,0 0-10,11 0-6,-11 0-13,0 0-12,0 0-16,0 0-10,0 0-16,0 0-21,0 0-33,0 0-87,0 0-259,0 0 115</inkml:trace>
          <inkml:trace contextRef="#ctx0" brushRef="#br0" timeOffset="-2212.0533">-6550-395 59,'0'0'90,"-11"-3"-6,11 3-9,0 0-8,0 0-6,0 0-12,0 0-8,0 0 10,0 0-10,0 0-6,0 0-4,0 0 5,-6 15 3,6-15-2,0 0-10,0 0-2,0 0 2,7 17-2,-7-17-3,0 0 5,8 6 5,-8-6 3,7 6-7,-7-6-2,9 1-10,-9-1 7,0 0-9,16-3 9,-16 3-1,12-7 1,-1 2 0,-4-2 4,1-1-10,1 1 0,-2-1 1,0 0 0,-3-3-5,2-2 7,-2 3-10,-2-6 6,0 3-3,1 0 3,-3-2-10,-3-1 4,1 0-1,-4 0-1,2 0-3,-2 1-1,-1 2 7,0 0 1,1 1-9,0 0 11,1 5-6,-3-2-2,4 2 3,4 7 2,-8-13-6,8 13 1,-6-6-6,6 6 3,0 0-1,-10-2-5,10 2 3,0 0 0,-14 11 1,9-4-5,1 4 5,-2 0-1,1 2-3,4 2-1,-1 1 4,1 3-2,-2 3 6,3 0-8,3 3 7,-3-2 4,3 1-6,1 1-6,-2 0-1,1-1 5,0 2-3,2-1 6,1 6-4,-4-4 7,4-3-8,-2 1 6,-3 0-1,3-3 2,-3 0-4,-1 3-3,0-2 4,0 0 1,2-1-11,-2 0-8,0-2 4,-2-5-4,2-2-9,-1 0 9,-2 2-10,3-6 2,0 1-4,0-10-3,0 16-14,0-16-9,0 12-9,0-12 1,-1 9-15,1-9-90,0 0-181,0 0 80</inkml:trace>
          <inkml:trace contextRef="#ctx0" brushRef="#br0" timeOffset="-1924.3771">-6676-109 36,'0'0'96,"0"0"-5,0 0-5,0 0 6,0 0-7,0 0-6,0 0 5,0 0-6,32 2-8,-16-2 1,-1 0-6,7-2 0,6 2-12,-3-3 2,0 0-10,3 3-2,0-2-2,-1 1-4,-1 1-9,-1-1 5,-9 1-10,2 0 3,-1 0-6,-2 1 0,-6-1-1,2 0-15,-11 0-11,17 1-14,-9-1-22,-8 0-17,0 0-15,18-1-16,-18 1-101,10-1-207,-10 1 92</inkml:trace>
          <inkml:trace contextRef="#ctx0" brushRef="#br0" timeOffset="-1646.0896">-6111-362 18,'0'0'144,"0"0"-22,0 0-9,0 0-7,0 0-16,0 0 4,0 0-8,0 0 2,0 0-3,0 0-7,22 1 4,-10-1-14,-12 0-9,22-5-4,-5 5-9,-5-1-2,2 0-7,2-1 0,-2 0-7,1 2-2,-2-3-14,-1 3-18,-12 0-18,19 0-15,-10 0-33,-9 0-21,14 0-126,-14 0-235,0 0 104</inkml:trace>
          <inkml:trace contextRef="#ctx0" brushRef="#br0" timeOffset="-1417.222">-5996-179 99,'8'1'115,"-8"-1"-8,22 0-9,-9 0-5,2-1-9,0 0-11,-3-1-6,4 0-16,-4 2-19,1-1-15,1-2-27,1 1-17,-2-2-30,0 4-67,-3-3-134,3-3 60</inkml:trace>
          <inkml:trace contextRef="#ctx0" brushRef="#br0" timeOffset="-1106.0267">-5317-824 39,'0'0'149,"0"-10"-12,0 10-9,0 0-19,0 0-6,1-11-17,-1 11-5,0 0-10,0 0-12,0 0-7,0 0-2,0 0-7,0 0 1,0 0-7,0 0-7,7 39 5,-3-20-10,1-3-3,-1 5-2,1 1-2,-2 0 0,1 1 0,0 1-2,0-1 2,-1 2-2,-3 0-4,4-2-22,-3 0-16,1-2-7,-2 0-14,-2 1-11,2-4-20,0-2-11,-1 0-94,-3-4-197,-1 3 87</inkml:trace>
          <inkml:trace contextRef="#ctx0" brushRef="#br0" timeOffset="-723.1401">-5549-190 56,'0'0'84,"0"0"-8,0 0-6,0 0 8,0 0-1,17 11-6,-9-10-9,4 1 6,4 0-4,-1-4-2,3 2-3,8-2-1,-2 0 0,3 0-3,12-1-3,-3 0-7,1 0 2,-1 0 1,-8 3-6,8-2 1,0-2-6,-10 2-7,10 0 2,0 0 4,-8 2-8,-2-3 0,2-1-1,0 1 3,-1 3 4,8-2-2,-10 2-3,-2 0 0,-6-1-6,1 4 2,-1-5-4,-2 2-8,-6 0 0,-9 0 2,16 0-7,-16 0 5,15 2-2,-15-2-5,11 0 0,-11 0-13,0 0-16,12 0-15,-12 0-16,0 0-9,0 0-20,0 0-20,0 0-136,0 0-258,0 0 114</inkml:trace>
          <inkml:trace contextRef="#ctx0" brushRef="#br0" timeOffset="16941.9526">-4996 655 31,'0'0'58,"0"0"-4,0 0-6,0 0-2,0 0-10,0 0-2,0 0 0,0 0-1,0 0-7,32 1 0,-21-1 4,3 3-12,2-3 5,-3 0-3,5 0-7,-2 0 0,2 0 1,0 0-1,3 0 1,2 0-4,1-3-1,-1 2-2,1 1 8,-5-2-4,4-1-2,-5 2 0,0-1 4,-1-1-10,-1 2 2,-2 1 1,-1-2 3,-13 2-2,16 0 2,-16 0-2,0 0-1,14 0-2,-14 0 4,0 0-2,0 0-6,9-3 3,-9 3 2,0 0-4,0 0 2,0 0 0,0 0-2,0 0-4,-29 9-2,29-9-3,-18 6 5,6-3-1,0 0-6,0-1 1,-3 2 6,2-1-2,1 0-3,-2 1-2,-2-2 5,3 2-2,-3-1 2,1 0-6,0 1 3,2 1 3,-3-4 5,1 2 0,3 0-8,-3 0 13,7 0-8,-3-1 5,3 1-1,8-3-1,-14 1 8,14-1-11,-10 4 0,10-4 4,0 0-1,-12 3-3,12-3 3,0 0 1,0 0 4,0 0-6,0 0 8,0 0-11,0 0 5,26 12 1,-14-11-2,4 2-2,-3-3 6,6 0-2,4 0 6,-6 0 1,6 0-1,-2-3-1,0 3 6,-4 0-2,7-1 3,-2 1 5,-5 0-1,4 0-2,-6 0-1,0 0-4,-2-2 3,-13 2-11,18 0 2,-12-1 18,-6 1-3,0 0 3,18 0-4,-18 0 13,0 0-2,11 0-6,-11 0 2,0 0 4,0 0 2,9 1 5,-9-1-6,0 0 1,0 0 4,0 0-5,0 0 5,0 0-12,0 0 0,0 0-5,0 0 0,0 0-4,0 0-2,0 0-2,0 0-3,0 0 4,0 0 3,0 0-3,0 0-4,0 0-1,0 0 4,0 0 3,0 0-10,0 0 0,0 0-5,0 0 8,0 0 0,0 0-2,0 0 1,0 0 1,0 0 4,0 0 4,0 0-2,0 0-2,0 0 2,0 0-4,0 0 2,0 0-1,0 0 4,0 0-8,0 0 5,0 0 1,0 0-5,0 0-5,0 0 3,0 0 2,0 0 4,0 0-10,0 0 0,0 0 1,0 0-2,0 0-1,0 0 5,0 0-4,0 0 2,0 0-1,0 0-4,0 0-1,0 0 4,0 0 0,0 0 4,0 0-5,0 0 1,0 0 0,0 0 0,0 0-3,12 0 4,-12 0 1,0 0-1,0 0-2,0 0 2,0 0 1,0 0-1,0 0-2,0 0 3,0 0-4,0 0 2,0 0-2,0 0 4,0 0 0,0 0-2,0 0-2,0 0 4,0 0 7,0 0-11,0 0 4,0 0-4,0 0-1,0 0 2,0 0 1,0 0 1,0 0 0,0 0 3,0 0-6,0 0 6,0 0-4,0 0-1,0 0-2,0 0 5,0 0-2,0 0 0,0 0-2,0 0-1,0 0 2,0 0 5,0 0-4,0 0 2,0 0 2,0 0-7,0 0 0,0 0 5,0 0-3,0 0 8,0 0-7,0 0 2,0 0-4,0 0 3,0 0 0,0 0-3,0 0-1,0 0 5,0 0-5,0 0 4,0 0-7,0 0 4,0 0 0,0 0 7,0 0-11,0 0 7,0 0-5,0 0 2,0 0 4,0 0 0,0 0-2,0 0 1,0 0-4,0 0 2,0 0 1,0 0 3,0 0-6,0 0 7,0 0-3,0 0-5,0 0 4,0 0 5,0 0-7,0 0-1,0 0 0,0 0-4,0 0 5,0 0 6,0 0-2,0 0-4,0 0 1,0 0 4,0 0-8,0 0 7,0 0-2,0 0 1,0 0-4,0 0 3,0 0-5,0 0 5,0 0-1,0 0 4,0 0-1,0 0 4,0 0-9,0 0 6,0 0-5,0 0-1,0 0 3,0 0-2,0 0-4,0 0 6,0 0 5,0 0-6,0 0-1,0 0 5,0 0-3,0 0-3,0 0 0,0 0 5,0 0-4,0 0 1,0 0 2,0 0 0,0 0-3,0 0 1,0 0 0,0 0 4,0 0-4,0 0 1,0 0 1,0 0 1,0 0-2,0 0 0,0 0 1,0 0-2,0 0 1,0 0-2,0 0-4,0 0 12,0 0-10,0 0 5,0 0-3,0 0 6,0 0-9,0 0 6,0 0-1,0 0 0,0 0-1,0 0 2,0 0-6,0 0 13,0 0-9,0 0 2,0 0-1,0 0-3,0 0 3,0 0 2,0 0-1,0 0-2,0 0 2,0 0-3,0 0 4,0 0-1,0 0-1,0 0 2,0 0 0,0 0 1,0 0-6,0 0 1,0 0-2,0 0 5,0 0-3,0 0 2,0 0 5,0 0 8,0 0-18,0 0 5,0 0 0,0 0 1,0 0-2,0 0 6,0 0 1,0 0-5,0 0 1,0 0-6,0 0 5,0 0 7,0 0-8,0 0 6,0 0-6,0 0 1,0 0-2,0 0 4,0 0-7,0 0 8,0 0-4,0 0-1,0 0 4,0 0-2,0 0 1,0 0 2,0 0-6,0 0 1,0 0-5,0 0 0,0 0-2,0 0-2,0 0-11,0 0-10,0 0-21,0 0-13,0 0-16,0 0-27,0 0-22,0 0-74,0 0-221,0 0 98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3:03.7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F27A107-C38B-4EC3-941B-EE7DAA3EB7F8}" emma:medium="tactile" emma:mode="ink">
          <msink:context xmlns:msink="http://schemas.microsoft.com/ink/2010/main" type="writingRegion" rotatedBoundingBox="4263,2005 4190,3438 3274,3392 3347,1959">
            <msink:destinationLink direction="with" ref="{B62EA2CA-84D1-4775-BE04-9BB5A9BDCA4C}"/>
          </msink:context>
        </emma:interpretation>
      </emma:emma>
    </inkml:annotationXML>
    <inkml:traceGroup>
      <inkml:annotationXML>
        <emma:emma xmlns:emma="http://www.w3.org/2003/04/emma" version="1.0">
          <emma:interpretation id="{5D0A6A49-7A17-4002-A84D-BD8D86A425AF}" emma:medium="tactile" emma:mode="ink">
            <msink:context xmlns:msink="http://schemas.microsoft.com/ink/2010/main" type="paragraph" rotatedBoundingBox="4263,2005 4190,3438 3274,3392 3347,19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975772-04E6-4B84-8A32-BD821221ECD3}" emma:medium="tactile" emma:mode="ink">
              <msink:context xmlns:msink="http://schemas.microsoft.com/ink/2010/main" type="line" rotatedBoundingBox="4263,2005 4190,3438 3274,3392 3347,1959"/>
            </emma:interpretation>
          </emma:emma>
        </inkml:annotationXML>
        <inkml:traceGroup>
          <inkml:annotationXML>
            <emma:emma xmlns:emma="http://www.w3.org/2003/04/emma" version="1.0">
              <emma:interpretation id="{94BF5B13-80D6-48D3-A4CE-43EC43A20A37}" emma:medium="tactile" emma:mode="ink">
                <msink:context xmlns:msink="http://schemas.microsoft.com/ink/2010/main" type="inkWord" rotatedBoundingBox="4263,2005 4190,3438 3274,3392 3347,1959"/>
              </emma:interpretation>
              <emma:one-of disjunction-type="recognition" id="oneOf0">
                <emma:interpretation id="interp0" emma:lang="en-IN" emma:confidence="0">
                  <emma:literal>for</emma:literal>
                </emma:interpretation>
                <emma:interpretation id="interp1" emma:lang="en-IN" emma:confidence="0">
                  <emma:literal>from</emma:literal>
                </emma:interpretation>
                <emma:interpretation id="interp2" emma:lang="en-IN" emma:confidence="0">
                  <emma:literal>far</emma:literal>
                </emma:interpretation>
                <emma:interpretation id="interp3" emma:lang="en-IN" emma:confidence="0">
                  <emma:literal>fan</emma:literal>
                </emma:interpretation>
                <emma:interpretation id="interp4" emma:lang="en-IN" emma:confidence="0">
                  <emma:literal>fees</emma:literal>
                </emma:interpretation>
              </emma:one-of>
            </emma:emma>
          </inkml:annotationXML>
          <inkml:trace contextRef="#ctx0" brushRef="#br0">-3255 243 11,'0'0'107,"13"2"-7,-13-2-9,14 3 2,-14-3-6,22-5 13,-10 4-28,1-3 4,1 2-8,3-2-3,-1-1-5,0-2-1,-1 1-1,1-3 1,1-3-3,-5 4-2,1-1-7,0-2-6,-1 0 8,-1-1-3,-1-1-6,-2 0 1,-1 4-7,0-6 2,-2 1-4,1 0 3,-2 0-5,-3 2 2,-2-4 0,-2 1 0,0 3-1,-1-1-1,2 2-3,-4-1-5,-3 0 4,2 2 4,-1 4-8,-3-3-5,3 6 0,-1-6-4,1 3-4,-3 1 3,2 3-6,-1-2 0,10 4-1,-17-2-4,17 2 1,-19 3-1,7 1-2,3 1 6,-3 1-5,1 1 2,-1-1-1,4 3-2,-4 4 1,1-2-2,0 0 4,2 0-2,1 2 2,1 1-6,-2 2 4,1 0 0,4-2-5,-2 6 6,1-3-3,0-1 2,-1 0 0,5 6-3,-2-6 1,2-2 2,1 3-3,0 4 2,0-8 1,1 3 1,3 1-1,-2-1 3,0-1-6,1 0 8,2-2-2,1-1-1,-1 1-1,2 1 2,-2-1-6,2-1 6,-2 3-3,1-3 1,0 0-4,1 1 8,-3-1-7,3-1 2,-2 0 2,0 0-2,2 0-2,-4-1 2,0-3 2,-1 2 1,-2-9-9,4 16 1,-2-10-1,-2-6 9,1 15-6,-1-15 3,0 11 0,0-11-1,-5 12 0,1-7-3,-2 1 3,6-6-1,-15 11 3,3-5-2,0-1 4,-1 0-3,0 0-8,-4-2-9,4 0-8,2-2-4,11-1-16,-31 5-22,17-5-18,-1 0-19,4-2-30,-2 2-116,13 0-269,-23-7 120</inkml:trace>
          <inkml:trace contextRef="#ctx0" brushRef="#br0" timeOffset="-707.5187">-3571-136 99,'0'0'134,"-15"1"-12,15-1-13,0 0-8,0 0-7,-8 4-10,8-4-15,0 0-4,0 0-6,0 0 0,0 0-2,45-4-6,-28 0 2,7 2-10,12-2 2,-1 4-7,1-2 6,3-3-3,-3 4 2,2-2 0,1 1 1,0 0-5,1 2 1,-3-2-1,2 2 1,-1-1-1,-2-2 1,-8 3-2,8-2-2,-6 2 6,-3 0 1,1-1-6,-4-2 1,1 3-7,-7-1 0,5 0-6,-7 1 1,-3-2-6,-2 2 3,-11 0-5,19-2 0,-19 2 1,13-1-2,-13 1-2,15 0 4,-15 0-7,8-1-2,-8 1 1,0 0 1,0 0-10,0 0-2,0 0-13,0 0-13,13 0-20,-13 0-16,0 0-24,0 0-23,0 0-27,0 0-30,0 0-107,0 0-294,0 0 130</inkml:trace>
          <inkml:trace contextRef="#ctx0" brushRef="#br0" timeOffset="-1361.9869">-3377-702 123,'-5'-9'192,"5"9"-17,0 0-12,0 0-14,0 0-12,-1-12-16,1 12-17,0 0-13,0 0-6,0 0-11,0 0-12,-3-10-5,3 10-9,0 0-3,0 0 0,0 0-7,0 0-4,20 25-6,-13-17 0,0 2-6,3 2 0,0-2-4,-1 3 1,2 0-5,-2-1 3,3-1-4,-4 1 3,0-3 4,3 0-15,0 1-14,-3 0-16,3-2-4,-6-2-14,3-2-8,0 1-6,0 0-9,-1-3-13,-7-2-8,17 3-3,-17-3-2,16-3-7,-8 1 2,2-3-9,-2-4-67,2 1-187,-2-2 83</inkml:trace>
          <inkml:trace contextRef="#ctx0" brushRef="#br0" timeOffset="-1126.0751">-3079-658 292,'5'-16'20,"1"4"7,-2-4 12,-2 4 5,0-2 9,0 5 5,-2 0 10,0 9 0,2-16 1,-2 16 3,0-12-2,0 12-2,0 0-1,1-13-4,-1 13-4,0 0-6,4-8-6,-4 8-8,0 0-5,0 0-10,0 0 0,0 0-3,0 0-2,0 0-3,0 0-1,0 0-1,-13 36 1,10-22-1,-2 1-1,1 1-3,0-2 1,2 6 0,-3 2 3,1 0-9,-1-1 2,-1 1-2,4-2 0,-4 1-2,2-2 3,0 2-3,0 1 9,-1 0-8,-2 0 0,2-3-2,2 0 3,-5 0-15,7-3-24,-3-3-6,1 0-15,2 1-6,-2-1-22,0-4-20,1-1-98,2-8-218,-3 15 96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6:30.4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0DA3A24-2777-449F-AEA3-3F6FD6EB44F6}" emma:medium="tactile" emma:mode="ink">
          <msink:context xmlns:msink="http://schemas.microsoft.com/ink/2010/main" type="inkDrawing" rotatedBoundingBox="97,1883 244,3697 179,3702 33,1888" semanticType="verticalRange" shapeName="Line">
            <msink:sourceLink direction="with" ref="{1CB22ADD-0768-4F92-8B35-ED0AD3242183}"/>
          </msink:context>
        </emma:interpretation>
      </emma:emma>
    </inkml:annotationXML>
    <inkml:trace contextRef="#ctx0" brushRef="#br0">17 28 39,'0'0'43,"2"-11"-10,-2 11-6,4-8-1,-4 8 0,0 0-1,0-11 5,0 11-5,0 0 2,0 0 0,5-11-4,-5 11 3,0 0-8,0 0 1,0 0-3,0 0-3,0 0 2,0 0 0,0 0-3,0 0 1,0 0-7,0 0 5,0 0-7,0 0-3,0 0-1,0 0 3,0 0 0,0 0 0,0 0-2,0 0 0,0 0-1,0 0 0,0 0-4,0 0 3,0 0 0,0 0 4,-9 29-2,7-13-2,2-1-2,0 4 1,-1 2 6,-3 2-5,3 9 1,-3-4 6,4 3-6,0 2-3,-2 2 6,-2-3-4,4 4-1,-1-1 4,1 1 0,5-2 4,-3 0 1,-1 1-1,-1-3-5,3 2 4,-1-3 0,4 1-1,-6-7 2,5 6 4,-1 5-3,0-6 6,0 5 3,2-1-4,-1-3-9,-2 2 5,2 0 0,2 4-2,-3 1 9,0-3-8,-3-1 2,0 0-4,-1 2-1,4-2 4,-4 0-4,2-1 5,6 1-8,-4-9 4,1 6 1,-1-5 0,-1-2-2,1 8 5,-1-7-6,3-1 9,0 1-1,-2-3 0,-2 1-6,1-2-4,-2 1 1,3-1 4,-1 0 0,-3-2-1,4 2 1,-3-5 5,-2-3-16,2 2 8,-1 1-1,-1-4 1,1 0-5,0-1 12,-4-2-12,3 0 5,1-9 2,-2 13-2,2-13-6,-2 9 7,2-9 1,0 0-3,0 11 4,0-11 3,0 0-3,0 0-2,0 0-6,0 0-21,0 0-18,0 0-13,0 0-73,-14-28-137,13 8 60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6:33.0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62EA2CA-84D1-4775-BE04-9BB5A9BDCA4C}" emma:medium="tactile" emma:mode="ink">
          <msink:context xmlns:msink="http://schemas.microsoft.com/ink/2010/main" type="inkDrawing" rotatedBoundingBox="-141,1741 4834,1001 5188,3384 213,4124" semanticType="enclosure" shapeName="Other">
            <msink:sourceLink direction="with" ref="{6F27A107-C38B-4EC3-941B-EE7DAA3EB7F8}"/>
            <msink:sourceLink direction="with" ref="{1CB22ADD-0768-4F92-8B35-ED0AD3242183}"/>
          </msink:context>
        </emma:interpretation>
      </emma:emma>
    </inkml:annotationXML>
    <inkml:trace contextRef="#ctx0" brushRef="#br0">13 159 10,'0'0'28,"0"0"-5,-7 7 0,7-7-2,-5 9-5,5-9 1,-3 10-3,3-10 0,-4 8 0,4-8 2,0 0-4,-5 10-3,5-10-3,0 10 4,0-10-3,0 0 2,4 15 1,-4-15-4,5 9 9,-5-9-5,11 6 2,-5-2 1,1 1 4,1 0-9,4 1 6,3-2-6,0-1 3,1 0-2,1 2 8,3-1-5,4-1 2,1-2 1,3 2 1,0 2-2,-1-7-2,9 4 1,1-4-2,-10 2-3,12 0 1,-3 0 0,0-6-4,-1 6 1,1-6 4,-9 5 5,9-2-3,1-1-1,0 1-6,-11 0 1,10 1-3,-7-1-2,6 0 6,-1-3-5,-6 6 1,0-5 9,-1 2-9,2 0 4,7-1-6,-1 1-1,4-2 2,-1-1 4,-2 4 1,0-1-12,0-2 7,0 1-2,-7 2 5,-1-2-5,11 1 2,1 0 12,-3 0-7,4 0-1,-4 0-8,5 0 3,-3-1-1,2 2 0,-5-2-3,2 0 7,2 2-10,-5-1 10,-2 0-6,5-1 6,-11 2-2,9-1 0,-8-1 2,8 3 0,-10-1-2,0-1-5,11 1 6,-12 1-4,2-3 4,-2 3 1,2-3-2,1 3 3,-4-2-4,5 2 5,0 0-1,-2 0-3,0-3-5,0 3 8,1-3-6,0 2 5,8-2-3,-10 2 3,3-2-4,6 0 6,1 1-9,-1-2 11,1 1 0,-9 3-2,2-2-4,0 0 4,0 3 2,-1-3-3,-1 2-3,0 1 0,-3 0 1,0-1-3,0 2 2,0 0-4,-1-1 3,-6 0-5,2 0 6,-1 0 2,0 3-4,5 0 5,-1-3 1,2 0-12,-1 0 5,-6 0 4,8 2 9,2-4-10,0 2-6,1-3 5,0 0-1,9 2 2,-1 0 0,-8 1 1,0-2-7,0-1 6,10 3-6,-10-5 3,7 4 5,-7 1-12,-1-1 2,9-4 8,-9 2 4,2 0 0,-3 0-9,2 1 6,-3 0-6,5-2 3,-6 2 0,1-1 1,2 3 2,-3-2-5,0 1 6,1-4-5,-8 4 9,7 1-4,-1-2-7,1 0 1,-3 0 2,2 2 5,-5-2-7,7 1-3,-2 0 2,-6-2 4,6 2-3,-5 1 6,-4-1-6,4 1 2,-1-1 4,-1-2 0,-2 3-4,2-3 1,-3 3 4,-2 0-2,2 0 8,-1 0-10,-12 0 6,18 0-4,-8-2-4,4 2 3,-2-1-2,0 2-2,1-1 2,2-1 5,3 1-1,0-1 4,5 1-3,-5 0-9,-2 0 8,4 0-6,-6 1 4,4-1 12,-2 1-6,-1 1-2,-1 0-7,-4-1-1,5-1 5,-5 3 1,0-2 1,2 1-7,-2 1-5,1-2 9,-3 0 2,3 1-10,-3 1 5,-8-3 4,17 3-5,-10 0 0,-7-3 7,16 5-5,-9-1 5,-7-4-14,11 6 18,-5-2-10,-6-4 5,6 8-6,-2-4-3,-4-4 9,4 10-6,0-1 4,0-3 3,-3 4-5,-1-10-5,3 17 0,-1-9 8,2 6 2,-1-3-11,-1 1 3,2 1-3,-3 0 6,0 1-2,2 3 8,1-1-6,-1 4 3,-2 4-1,3-2-2,-1 2 6,-1 2-4,-2 6 4,4-8-3,-4 9 5,0 2 4,3-2-4,-2 4-6,1-3-3,0 1 7,1 1-5,-2-2 3,5 3 1,-6-3 0,0-2-5,2 2 3,1 1 0,4-1 3,-2-2 3,1-1-9,3 0 2,-5 2 0,1-9-1,-1 9 4,2-7 7,0 6-7,-3-4-4,0-4 4,1 1-4,1 7-5,-1 0 2,-2-8 2,2 1 4,-2 1-5,2-1 15,2-3-13,-5 3-2,6-1 7,-3-4-2,1 1-6,2 1 4,-2-2-3,2 1 1,-6-6 2,3 5-7,2-4 7,-1-2-3,-2 1 5,1 1-10,-3-2 9,3 0 9,-3-2-18,3 0 22,-1 3-18,-3-4-4,0 0 9,3-1-6,-3-10 8,1 14-4,-2-4-4,1-10 2,0 14 2,0-14-3,-3 12-1,3-12 0,0 9 5,0-9-2,0 0 3,0 11-4,0-11 2,0 0 2,0 0 1,-3 10-2,3-10 0,0 0-4,0 0-2,0 0 2,-2 10 1,2-10-1,-8 2 2,8-2 7,0 0 1,-12 6-16,5-3 8,7-3-2,-18 6 2,9-4 2,1-1 0,-4 5 2,-3-5-5,2 2-2,-1 0 10,1-1-6,-2-1 6,-2 3-11,-1-2 21,1 1-15,-5 1-4,0 2 3,-1-4-2,0-1 4,-2 2 1,1 3 2,-11-3-15,8 0 9,-12 1-1,11-2 2,-10 1-5,2 0 1,-1 1 0,-2-2 8,3-1-7,9 2 8,-12 0-8,3-2 6,8 1-12,-9-2 5,4 4 0,-6-2 6,3 2-6,0-1 6,-1 2-1,1-1 0,-4 0-3,0 2-2,1-5 8,-1 4 8,-2-1-13,1 3-1,-4-2-4,-2 1 2,1-2 2,-3 1-4,2-1 8,4-1 6,2-2 2,-1-1-3,-1 5-5,3 1 4,-1-1 11,1-3-2,-3 4-23,2 0 2,-4-3 3,-1 0 15,-1 3-6,0 1-5,-2-1-6,-17 1 4,17-3 1,-2 2 0,2-1 2,2-4 0,-1 4-1,1-1-6,4 2 1,-2-5 12,-1 1-7,2 3-2,-4-1 1,5-3-4,1 0-4,1 1 10,1 0 1,2 2 5,1-4-7,0 3 3,2 0-1,6-1 5,1 2-8,-2-2 10,-4 3-4,8-4 9,1 1-2,0 0-17,1-1 3,2 2 2,3-3 10,-4 3-11,0 0 0,4-3 0,2 2 0,0-1 0,-1 0 3,3 1-8,-1 0 2,0-1 6,-1 3-8,1-1 7,-2-1-3,1-1 2,-6 4 2,6-3-4,-2 0 5,-4 2-5,0 1 2,-1-1-1,3 1-6,-5-4 7,1 0-6,-1 3 8,0-2-7,0 2 8,-2-1-6,2-1 0,1 1-4,1-2 17,0 2-10,-3 0-2,3-1 3,-3 2 0,0-2-6,3-1 7,-3 2 0,0-2-2,2 1-6,-2 2 8,0-1-9,-1-3 6,3 2 8,2-1 4,0 2 1,-2-3 4,2 2-4,0-1-1,-1 2 3,3-3-4,5 0-1,-1 0 11,3 0 1,2 0-9,1 0 1,-3 0-1,14 0 0,-20 3-6,7-2-2,1 1 4,12-2-6,-20 0 1,10 3-4,-3 0 2,2-3 2,11 0 3,-18 6-4,8-6 5,10 0-12,-16 3 19,8-2-16,8-1 0,-13 3 3,6 0 0,7-3-4,0 0 0,-19 0 0,19 0 0,-9 4 6,9-4-5,0 0 4,-8 2 0,8-2-4,0 0 4,-12 6-10,12-6 6,0 0 1,-15 3-7,15-3 9,-12 1 1,12-1-6,-14 3 5,14-3-10,-13 2 6,4-1 4,9-1-1,-15 0 2,15 0-7,-16 5 8,16-5-5,-15 4 3,15-4 4,-16 1-5,16-1-2,0 0-1,-21 0 3,21 0-14,0 0 15,-17-1 9,17 1-8,0 0-1,0 0-2,-21 0 4,21 0-3,0 0-1,-16-3-2,16 3 5,0 0-1,0 0-6,-19-2 1,19 2 0,0 0-1,-17-4 6,17 4-1,0 0-4,-15-1 2,15 1 3,0 0-8,-15-3 7,15 3-4,0 0 4,0 0-2,-13-5-1,13 5 4,0 0 0,0 0-4,0 0 1,0 0-13,0 0-7,0 0-1,0 0-44,0 0-2,0 0-15,0 0-21,0 0-14,0 0-80,0 0-214,0 0 94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3:01.8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38AA45D-01FD-4E51-B330-0766A8A9CB56}" emma:medium="tactile" emma:mode="ink">
          <msink:context xmlns:msink="http://schemas.microsoft.com/ink/2010/main" type="inkDrawing" rotatedBoundingBox="2919,1827 4480,1801 4481,1818 2920,1844" semanticType="underline" shapeName="Other">
            <msink:sourceLink direction="with" ref="{EF5900FF-D803-40F1-9A73-3ECB3378A201}"/>
            <msink:sourceLink direction="with" ref="{09617769-2150-458E-94E1-8450138C79E6}"/>
          </msink:context>
        </emma:interpretation>
      </emma:emma>
    </inkml:annotationXML>
    <inkml:trace contextRef="#ctx0" brushRef="#br0">-3966-946 104,'-8'0'114,"8"0"-3,0 0-4,0 0-12,-12-4-4,12 4-5,0 0-6,0 0-7,0 0-2,0 0-9,0 0-3,0 0-9,0 0 1,0 0-12,0 0 1,0 0-3,0 0-10,0 0-4,0 0 2,0 0-5,0 0-1,0 0-6,0 0 3,34 4-3,-16-4 8,3 0-5,2 0 8,7 0-2,4 0 1,4 0 1,4 0-1,-1 0-4,5 0 3,2-4-7,0 5 7,22-1-6,-7-1-3,-12 2 4,-2-5-5,22 1 3,-5 1-3,-14 2 4,-2 0-1,18 0-4,-23 2-1,4-2 2,-2 0-4,1 0-3,-3 0 3,-4 0-2,1-2-2,-5 1-3,-2-2 6,-5 0-5,-6 2 6,0-1 1,0 4-1,-8-5-1,-1 3 7,1-2 2,-7 1-2,-9 1 0,18-2 5,-9 1-5,-9 1 8,12-3-11,-12 3-1,0 0-1,0 0 1,12 0-8,-12 0-15,0 0-16,0 0-19,0 0-27,0 0-12,0 0-28,0 0-27,0 0-113,0 0-275,0 0 123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3:01.4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C7C6FB6-7410-458E-BE36-3BAF6A18E097}" emma:medium="tactile" emma:mode="ink">
          <msink:context xmlns:msink="http://schemas.microsoft.com/ink/2010/main" type="inkDrawing" rotatedBoundingBox="2628,3259 2668,1850 2993,1859 2953,3268" semanticType="verticalRange" shapeName="Other">
            <msink:sourceLink direction="with" ref="{1CB22ADD-0768-4F92-8B35-ED0AD3242183}"/>
          </msink:context>
        </emma:interpretation>
      </emma:emma>
    </inkml:annotationXML>
    <inkml:trace contextRef="#ctx0" brushRef="#br0">-4271 249 94,'0'0'142,"6"-10"-19,-6 10-12,4-7-1,-4 7-34,0 0 2,7-6-11,-7 6-7,0 0-5,0 0-7,20 7-7,-10 3 4,1 1-11,1 0-13,4 4 8,-2 0 2,-1 1-5,3 3-6,-1-4 4,1 1-8,0 0-6,-3 0 13,4 0-12,-5-4 8,-3-2-7,2 1-2,1-1-6,-3-3 4,-1-1-1,-1 0 0,-2-1 5,-5-5-4,10 7 13,-10-7 12,6 5 14,-6-5 10,0 0 1,0 0-5,0 0 0,0 0-12,18-14-5,-16 0 2,0 2-5,0-3 1,0-7-1,-2-2 3,0-8-9,0-1-2,0-1-2,-4-2 2,0-5-6,1 3-4,2-3-4,-5 0 5,5-2 5,-3-1-1,1-3 0,1 3-3,-1-4-2,2-14-6,-3 17-3,4-14 5,0 15-5,-6-1 2,6 1-5,0 3-2,-1-2-2,-3 4 1,3 3 0,-1-2 2,-2 5-4,3 7-2,-3 2 0,1-7 2,0 11 0,1 0 0,-2-1-3,1 6 5,-1 1-1,0 2-1,3 2 2,-1-1-6,2 11 3,-4-16 0,3 9-2,1 7 2,-5-11-1,5 11-4,0 0-8,-2-10-10,2 10-6,0 0-2,0 0-4,0 0-7,0 0-5,0 0-6,-1-12-12,1 12-12,0 0-7,0 0 0,0 0-10,0 0 3,0 0 5,0 0-17,0 0-9,0 0-65,0 0-195,0 0 86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8:57.0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B4F8B15-A0EF-4541-9BAA-3B958903895F}" emma:medium="tactile" emma:mode="ink">
          <msink:context xmlns:msink="http://schemas.microsoft.com/ink/2010/main" type="writingRegion" rotatedBoundingBox="6906,2780 7035,2780 7035,2830 6906,2830"/>
        </emma:interpretation>
      </emma:emma>
    </inkml:annotationXML>
    <inkml:traceGroup>
      <inkml:annotationXML>
        <emma:emma xmlns:emma="http://www.w3.org/2003/04/emma" version="1.0">
          <emma:interpretation id="{5F1490C3-6DB8-4670-81BA-5F9B699B53DB}" emma:medium="tactile" emma:mode="ink">
            <msink:context xmlns:msink="http://schemas.microsoft.com/ink/2010/main" type="paragraph" rotatedBoundingBox="6906,2780 7035,2780 7035,2830 6906,2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DF241C-FA0D-4B86-A822-157DB74F82A7}" emma:medium="tactile" emma:mode="ink">
              <msink:context xmlns:msink="http://schemas.microsoft.com/ink/2010/main" type="line" rotatedBoundingBox="6906,2780 7035,2780 7035,2830 6906,2830"/>
            </emma:interpretation>
          </emma:emma>
        </inkml:annotationXML>
        <inkml:traceGroup>
          <inkml:annotationXML>
            <emma:emma xmlns:emma="http://www.w3.org/2003/04/emma" version="1.0">
              <emma:interpretation id="{924E9295-7B91-4A8A-9262-69C43CE83CB1}" emma:medium="tactile" emma:mode="ink">
                <msink:context xmlns:msink="http://schemas.microsoft.com/ink/2010/main" type="inkWord" rotatedBoundingBox="6906,2780 7035,2780 7035,2830 6906,2830"/>
              </emma:interpretation>
              <emma:one-of disjunction-type="recognition" id="oneOf0">
                <emma:interpretation id="interp0" emma:lang="en-IN" emma:confidence="0">
                  <emma:literal>c</emma:literal>
                </emma:interpretation>
                <emma:interpretation id="interp1" emma:lang="en-IN" emma:confidence="0">
                  <emma:literal>&lt;</emma:literal>
                </emma:interpretation>
                <emma:interpretation id="interp2" emma:lang="en-IN" emma:confidence="0">
                  <emma:literal>-</emma:literal>
                </emma:interpretation>
                <emma:interpretation id="interp3" emma:lang="en-IN" emma:confidence="0">
                  <emma:literal>`</emma:literal>
                </emma:interpretation>
                <emma:interpretation id="interp4" emma:lang="en-IN" emma:confidence="0">
                  <emma:literal>a</emma:literal>
                </emma:interpretation>
              </emma:one-of>
            </emma:emma>
          </inkml:annotationXML>
          <inkml:trace contextRef="#ctx0" brushRef="#br0">36 0 7,'0'0'51,"0"0"-6,0 0-8,-15 1-6,15-1 9,0 0-9,0 0-6,0 0-1,-12 4 0,12-4-9,0 0 0,0 0 0,0 0-4,0 0-1,0 0 0,-9 6 0,9-6-3,0 0 4,0 0-3,0 0 7,0 0-7,0 0-5,0 0 1,0 0 1,0 0 1,0 0 0,0 0-2,0 0 0,0 0-3,0 0 2,0 0 0,0 0 3,0 0-6,0 0 3,0 0-6,0 0 12,0 0 4,0 0-2,0 0-8,0 0 5,0 0 10,0 0-6,0 0 7,0 0-10,0 0 10,15 15-13,-15-15 8,0 0-9,0 0 4,9 6-12,-9-6 12,0 0-4,0 0 3,0 0 0,8 3-2,-8-3 6,0 0-3,12 0-1,-12 0 1,0 0 3,9 1-3,-9-1-3,0 0-3,14 2 4,-14-2 0,0 0-9,12 0 13,-12 0-9,0 0-1,8 0 3,-8 0 9,0 0-7,0 0 4,12 6-2,-12-6-3,0 0-10,0 0 6,0 0 1,7 3-7,-7-3 7,0 0 2,0 0-2,0 0-1,0 0-7,0 0 7,0 0-4,0 0 6,0 0-1,10 0 0,-10 0 1,0 0 2,0 0-12,0 0-8,0 0-13,0 0-6,0 0-16,0 0-67,0 0-126,13 3 56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3:42.6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B174EBF-0E8A-4323-B4AB-7C863C67C4CA}" emma:medium="tactile" emma:mode="ink">
          <msink:context xmlns:msink="http://schemas.microsoft.com/ink/2010/main" type="inkDrawing" rotatedBoundingBox="9773,13143 11234,13271 11230,13319 9769,13190" shapeName="Other"/>
        </emma:interpretation>
      </emma:emma>
    </inkml:annotationXML>
    <inkml:trace contextRef="#ctx0" brushRef="#br0">47-1 87,'0'0'145,"-12"3"-8,12-3-11,0 0 2,-15 0-14,15 0-7,-9 3-10,9-3-11,0 0 2,0 0-12,-12 1-3,12-1-10,0 0-1,0 0-10,0 0-3,0 0-4,0 0-9,0 0-5,0 0-1,0 0 4,21 12-11,-4-9 3,10 3-1,11 1-5,6-3-1,3 5-5,4-5 3,20 2-1,0 2 0,-3-2 0,6 1-7,-7 0 2,4-1 3,0 0-4,-1 3-3,-2-3-1,-17-3 2,19 1-2,-5 2-4,-15-3-2,-2-1-4,1 2-7,-7-2-8,-4-2 2,-10 1-1,-2-1 0,0 0-6,-8 0 14,-3 0 2,-3 0-4,-4 0 3,-8 0 5,20-1 2,-14 0 7,-6 1 1,0 0-2,13-1-2,-13 1 1,0 0-2,0 0-1,0 0-9,0 0-7,0 0-7,0 0 1,0 0-12,0 0-4,0 0-11,0 0-17,0 0-25,0 0-13,0 0-120,-6-19-243,6 19 107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7:48.0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3110343-930D-49E0-AEAC-63CCEE5024AB}" emma:medium="tactile" emma:mode="ink">
          <msink:context xmlns:msink="http://schemas.microsoft.com/ink/2010/main" type="inkDrawing" rotatedBoundingBox="4866,15737 8470,15563 8476,15685 4872,15858" semanticType="underline" shapeName="Other">
            <msink:sourceLink direction="with" ref="{A7FC5D1B-55A7-47A5-A552-2EDDC341673F}"/>
            <msink:sourceLink direction="with" ref="{9937D4C1-2F5C-46F4-9688-BD719FD2D84E}"/>
            <msink:sourceLink direction="with" ref="{D08A5384-DDDF-4240-A2AC-DDA0F7EEF5BC}"/>
          </msink:context>
        </emma:interpretation>
      </emma:emma>
    </inkml:annotationXML>
    <inkml:trace contextRef="#ctx0" brushRef="#br0">24 102 48,'0'0'53,"0"0"-6,0 0-1,-12 4-6,12-4-1,0 0-2,-8 2-1,8-2-4,0 0 1,0 0-2,0 0 0,-4 7 10,4-7-6,0 0-2,0 0 1,0 0 10,0 0-2,0 0 6,10 15-11,-10-15 1,12 6-2,-7-1-1,2-2-2,3 1 3,0-1-2,3 3-3,2-4 3,2 1 5,5 1-8,1 2-5,1-4-3,3 2 1,9 2 2,-8-5-6,7 4 6,1-3-5,1-2 0,0 2-5,3 0 8,0-4-3,-1 2 7,1-2-5,6 1 3,-2-2-7,1 5 3,0-4-3,6-2-1,-2 1-7,2 0-1,16 3 4,-17-2 0,-1-2 0,16 0 0,-13 0-8,15-1 9,-17 2-6,17 3 2,-18 0 0,16-6 4,-16 2-4,-1-1-3,-1 3 3,4-3 4,-1 1 1,1 2-4,-2-1-1,18-1 4,-20 2-3,0-2-5,3 1 1,-1-6 2,1 7 5,-3-2-7,1 0 3,2 1 0,-3 0-2,-3-1 3,3 4-2,-4-4-3,-4 0-1,1 3 2,3-2 1,-4 0-5,1 0 0,1 1 4,-6-2-2,3 4 0,-1-3-4,1 0 4,-2 3-1,1-4-2,4 0 3,-4 0 1,5 3-4,-2-4 7,-13 3-7,10 0 5,-10-1-3,1 2 2,7 0-4,-5 1 2,-6-4-2,4 3 2,-1-2-1,-2 1 1,-1-2-3,-4 3 1,-5 1-5,5 0 5,-2-2-1,-1 0-1,-2 2 1,-3-2-1,3-1 5,-7 3-3,-8 0-4,14-1 3,-14 1-2,12-3 4,-12 3-2,0 0-2,11-2 4,-11 2-4,0 0 2,0 0 1,12 0 0,-12 0-6,0 0 1,0 0 5,0 0-4,0 0 2,0 0 0,0 0 4,0 0-9,0 0 2,0 0 2,0 0 2,15 0-5,-15 0 3,0 0 3,0 0 4,0 0-8,0 0 4,0 0-4,0 0 0,0 0-2,0 0 1,0 0-1,0 0 5,0 0-4,0 0 1,0 0 2,0 0-1,0 0 0,0 0 3,0 0 6,0 0-9,0 0 3,0 0-4,0 0 2,0 0-2,0 0-1,0 0 1,0 0 2,0 0-5,0 0 2,0 0 0,0 0 4,0 0 0,0 0-4,0 0 1,0 0 3,0 0-1,0 0 3,0 0-4,0 0 0,0 0-3,0 0 5,0 0-3,0 0-2,0 0 3,0 0-3,0 0 4,0 0 2,0 0-2,0 0-1,0 0-1,0 0 1,0 0 3,0 0-5,0 0-1,0 0 4,0 0 0,0 0-3,0 0 2,0 0-2,0 0-2,0 0 3,0 0-2,0 0 2,0 0 3,0 0-3,0 0 5,0 0-4,0 0 0,0 0-5,0 0 8,0 0 0,0 0-4,0 0 3,0 0 0,0 0-3,0 0 0,0 0-4,0 0 7,0 0-3,0 0 1,0 0 0,0 0-5,0 0 5,0 0 5,0 0-4,0 0-2,0 0 1,0 0 1,0 0-6,0 0 6,0 0-2,0 0 0,0 0 3,0 0-3,0 0 1,0 0 2,0 0-6,0 0 4,0 0-2,0 0 2,0 0-3,0 0 5,0 0 2,0 0-2,0 0-2,0 0-3,0 0-1,0 0 3,0 0 1,0 0-2,0 0-4,0 0 2,0 0-2,0 0 6,0 0-1,0 0-2,0 0-4,0 0 7,0 0-7,0 0 0,0 0-2,0 0 2,0 0 4,0 0-4,0 0 3,0 0-1,0 0 2,0 0 1,0 0-3,0 0 0,0 0-3,0 0 3,0 0-2,0 0 8,0 0-7,0 0 10,0 0-10,0 0 1,0 0 0,0 0 4,0 0 1,0 0 0,0 0-2,0 0-1,0 0 0,0 0 8,0 0-6,0 0 3,0 0-2,0 0 0,0 0 2,0 0-4,0 0 4,0 0-3,0 0 0,0 0-1,0 0 1,0 0 4,0 0-5,0 0 1,0 0-1,0 0 1,0 0 0,0 0-1,0 0 2,0 0 10,0 0-13,0 0 5,0 0-2,0 0 2,0 0-1,0 0-2,0 0 2,0 0-3,0 0 4,0 0-4,0 0 1,0 0 3,0 0 1,0 0 4,0 0-8,0 0 0,0 0 1,0 0-2,0 0 1,0 0 2,0 0-4,0 0 4,0 0-4,0 0 3,0 0-3,0 0 0,0 0 3,0 0 6,0 0-5,0 0 0,0 0-3,0 0 2,0 0-3,0 0 5,0 0-4,0 0 2,0 0-1,0 0 1,0 0-1,0 0 3,0 0-3,0 0-4,0 0 0,0 0 7,0 0-3,0 0-1,0 0-5,0 0-2,0 0 0,0 0 2,0 0-4,0 0 6,0 0-2,0 0 3,0 0-4,0 0 5,0 0-1,0 0 3,0 0-4,0 0 2,0 0-1,0 0 6,0 0-6,0 0 4,0 0 2,0 0 4,0 0-11,0 0 6,0 0-6,0 0 6,0 0-4,0 0 0,0 0 2,0 0 3,0 0 3,0 0-7,0 0 1,0 0 2,0 0-2,0 0 1,0 0-6,0 0 6,0 0-2,0 0 1,0 0 1,0 0 3,0 0-3,0 0 3,0 0-6,0 0 3,0 0 0,0 0 0,0 0 1,0 0 12,0 0-12,0 0-1,0 0 1,0 0-6,0 0 3,0 0 1,0 0 2,0 0-1,0 0 4,0 0 0,0 0-1,0 0 2,0 0-5,0 0 3,0 0-5,0 0 6,0 0-1,0 0-3,0 0-2,0 0 2,0 0-2,0 0 2,0 0-4,0 0 9,0 0-7,0 0 5,0 0-3,0 0 4,0 0 0,0 0 0,0 0-5,0 0 4,0 0 0,0 0 3,0 0-7,0 0 2,0 0 1,0 0 1,0 0-3,0 0 0,0 0 2,0 0-4,0 0 5,0 0-2,0 0 4,0 0-5,0 0-9,0 0-7,0 0-10,0 0-10,0 0-15,0 0-8,0 0-16,0 0 0,0 0-7,0 0-11,12 2-12,-12-2-107,0 0-227,0 0 100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7:45.9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24B9B1B-EC1C-4665-BDCE-A7D75D4159A0}" emma:medium="tactile" emma:mode="ink">
          <msink:context xmlns:msink="http://schemas.microsoft.com/ink/2010/main" type="inkDrawing" rotatedBoundingBox="5132,15766 8185,15614 8191,15745 5139,15897" semanticType="underline" shapeName="Other">
            <msink:sourceLink direction="with" ref="{A7FC5D1B-55A7-47A5-A552-2EDDC341673F}"/>
            <msink:sourceLink direction="with" ref="{9937D4C1-2F5C-46F4-9688-BD719FD2D84E}"/>
            <msink:sourceLink direction="with" ref="{D08A5384-DDDF-4240-A2AC-DDA0F7EEF5BC}"/>
          </msink:context>
        </emma:interpretation>
      </emma:emma>
    </inkml:annotationXML>
    <inkml:trace contextRef="#ctx0" brushRef="#br0">60 124 85,'0'0'87,"-19"1"1,12-1-14,7 0 3,-13 4-7,13-4-4,-12 1-5,12-1-3,0 0-10,-9 3-6,9-3-6,0 0-3,0 0-8,0 0 0,0 0 9,0 0-3,0 0-2,0 0-1,21 14-8,-5-10 4,-1-3-2,5 5 4,3-2-3,4 0 1,-2-2-11,11 2 0,2-1 5,-3 2 1,1 0-5,4 0 0,3-1-3,4-2 0,-2 0 0,4 0 3,0-2-9,-1 3 9,18-2-12,-18 3 5,2-4-4,14 1 6,-14-2 0,2-1-4,12 0 2,6 2-3,-20-4 3,19 0 7,4-7 1,-3 5 2,-3-1-4,-3 1-1,3-4-4,0 4 1,1 0 1,-18 0 5,20-2-7,-5 3 1,-15 3 4,17-3-4,-15-1 2,-1 1 2,-1 0-3,18-2 1,-21-1-4,5 2 1,-2 6 5,-3-4-13,-3 0 5,6 3-1,-10-3-7,4 1 11,-4 0-4,2 0 2,-7 3 1,2-6-6,-11 6 2,0-3 4,1 3-6,-4-1 1,4-1 6,-2 2-7,-10-3-1,5 2 2,-5-3-4,2 0 10,-2 1-1,-3 0 2,3 2-2,-7-2 5,-8 3-2,15 0-1,-7-4 3,-8 4 0,12-1 0,-12 1 4,0 0-1,0 0-1,12-5 0,-12 5 1,0 0-2,0 0-5,0 0 5,13 0-4,-13 0-1,0 0-5,0 0-10,0 0-4,0 0-6,0 0-10,0 0-13,0 0-12,0 0-21,0 0-21,0 0-20,0 0-24,0 0-75,0 0-231,-25-15 102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28:04.85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54E72F8-5F78-4028-A500-7E2B980FAE33}" emma:medium="tactile" emma:mode="ink">
          <msink:context xmlns:msink="http://schemas.microsoft.com/ink/2010/main" type="inkDrawing" rotatedBoundingBox="14392,15303 19540,15456 19539,15490 14391,15337" semanticType="underline" shapeName="Other">
            <msink:sourceLink direction="with" ref="{BE5347C7-D804-447A-8CB1-51FB53B10FAC}"/>
            <msink:sourceLink direction="with" ref="{1E669150-3534-41A9-925D-8AF53A6709D1}"/>
          </msink:context>
        </emma:interpretation>
      </emma:emma>
    </inkml:annotationXML>
    <inkml:trace contextRef="#ctx0" brushRef="#br0">0 0 17,'0'0'104,"0"0"-6,0 0-15,0 0 0,0 0-3,0 0-10,0 0 1,0 0-7,0 0-5,0 0-3,0 0-6,0 0-6,0 0-3,0 0-7,0 0 1,0 0-2,0 0 6,0 0-4,0 0-2,0 0-4,0 0 7,0 0-8,0 0-1,0 0-1,0 0-7,0 0 0,0 0-1,0 0-6,0 0-1,0 0 1,0 0 1,0 0 2,0 0-6,31 2-2,-31-2-1,17 0 1,-1 4-1,1-4-2,5 2 7,-2 0-8,6-2 4,-1 1-5,2-1 1,0 1-3,7 1 5,3 1-5,-9 0 3,7-3 3,-6 0-1,7 0-4,2 3 2,-2-2-2,0 3-1,0-3 0,3-1 0,-1 1 0,2 2 2,-1-3-1,1-3-1,0 3 3,-2 3-5,3 0 5,1 0 1,-1-2-3,1 1 6,4 1 1,-2-2-2,4 1-4,0 4 6,2-4-8,-6-1 4,2 0-3,2 2 10,-4 2-7,3-4-4,0-1 6,-3 1-3,2 0 4,-1 0 0,1 3-1,1-3-1,0 1 2,-2-2 4,0 0-9,0 0 3,1 0-1,1 0 7,0-2-1,0 2-5,1-2 0,3 2-1,-2-4-1,1 4 5,2 0-2,-2 0-1,2 1 2,-4-2-2,3 0-2,15 3-3,-19 2 0,-2-3 1,4 3 4,0-3-4,-3 2 0,1-1-1,1 3 3,-2-4-7,0 4 2,1-2 5,-1 3-3,0-5-4,-2 4 4,1-3-3,2 3 7,1 0-1,1-3-3,-2 2 3,0-4-2,-1 2 1,0-2 0,-2 2-2,-1 0 3,1 0-3,1-2 4,-4 3 1,1-3-3,-5-1 1,3 2-4,-3 0 2,0 1 1,-1-2 0,-1 0-6,0 0 1,1 0 3,-10 0-3,2 0 4,1 0 1,-3-2 0,2 4 1,-3-4-5,4 1 6,-4 1-2,3-1 2,-4 1 0,0 0-4,2-2 5,1 0-3,-2 4 6,-7-4 4,4 0-14,-4 2 0,1 0 2,-2 2 3,0-2-6,0 2 1,0 0 4,0-2 4,6 1-6,-5 2-2,-1-3 2,2 3-1,-2-2 0,6 1 2,-6 0-2,5-2-6,-5 1 1,1 2 7,0-3-3,-1 0 0,0 2 2,0 0 0,-3 0-3,2-2 5,-3 0-1,3 0 1,-2 2 0,-1-2-1,-3 1-3,-10-1 1,18 0 3,-10 0 0,-8 0-4,15 0 3,-15 0-2,10 0 5,-10 0-2,10 1 2,-10-1-6,0 0 4,0 0-1,0 0 3,15-1-3,-15 1 1,0 0-2,0 0 3,0 0-6,0 0 4,0 0 0,0 0-1,0 0 0,12 0 1,-12 0 2,0 0-6,0 0-2,0 0 5,0 0-11,0 0-10,0 0-9,0 0-13,0 0-9,0 0-17,0 0-9,0 0-13,0 0-12,0 0-108,0 0-226,0 0 100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40:14.1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93574EF-4FA6-4E84-B981-43ADD8103590}" emma:medium="tactile" emma:mode="ink">
          <msink:context xmlns:msink="http://schemas.microsoft.com/ink/2010/main" type="writingRegion" rotatedBoundingBox="804,1053 24680,775 24772,8696 896,8974"/>
        </emma:interpretation>
      </emma:emma>
    </inkml:annotationXML>
    <inkml:traceGroup>
      <inkml:annotationXML>
        <emma:emma xmlns:emma="http://www.w3.org/2003/04/emma" version="1.0">
          <emma:interpretation id="{60269824-2A82-4E8B-A269-2C400D4D2C69}" emma:medium="tactile" emma:mode="ink">
            <msink:context xmlns:msink="http://schemas.microsoft.com/ink/2010/main" type="paragraph" rotatedBoundingBox="804,1053 24680,775 24701,2640 826,29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AD3E23-8DBB-4B39-A0C3-645EF5F76958}" emma:medium="tactile" emma:mode="ink">
              <msink:context xmlns:msink="http://schemas.microsoft.com/ink/2010/main" type="inkBullet" rotatedBoundingBox="809,1450 1219,1445 1221,1633 811,1638"/>
            </emma:interpretation>
            <emma:one-of disjunction-type="recognition" id="oneOf0">
              <emma:interpretation id="interp0" emma:lang="en-IN" emma:confidence="0">
                <emma:literal>=</emma:literal>
              </emma:interpretation>
              <emma:interpretation id="interp1" emma:lang="en-IN" emma:confidence="0">
                <emma:literal>#</emma:literal>
              </emma:interpretation>
              <emma:interpretation id="interp2" emma:lang="en-IN" emma:confidence="0">
                <emma:literal>E</emma:literal>
              </emma:interpretation>
              <emma:interpretation id="interp3" emma:lang="en-IN" emma:confidence="0">
                <emma:literal>€</emma:literal>
              </emma:interpretation>
              <emma:interpretation id="interp4" emma:lang="en-IN" emma:confidence="0">
                <emma:literal>¥</emma:literal>
              </emma:interpretation>
            </emma:one-of>
          </emma:emma>
        </inkml:annotationXML>
        <inkml:trace contextRef="#ctx0" brushRef="#br0">1 0 25,'0'0'88,"0"0"1,0 0-20,-10 5 4,10-5-9,0 0-3,0 0 4,0 0-9,0 0-5,0 0 9,0 0-13,0 0-5,0 0-2,0 0 5,18 10-11,-18-10 0,21 2 2,-9-1-2,3 0-8,1 5-4,-3-6-2,5 2 7,-1-1-7,1 0 0,4 1-11,-3-2 7,-3 0-1,8 0 5,-9 0-9,3 2-8,-1-4-5,0 2-12,0-2-4,-17 2 0,26 0-2,-10-2-9,-2 0-1,-14 2-11,19-7-10,-9 1-21,-3 1-83,-2-2-167,-5 7 74</inkml:trace>
        <inkml:trace contextRef="#ctx0" brushRef="#br0" timeOffset="-305.2086">120-153 46,'-11'3'106,"11"-3"-11,0 0-10,-11 3-5,11-3-5,0 0 0,-14 1-6,14-1 0,-11 2-6,11-2-4,-11 4 5,11-4-12,-9 2 6,9-2-15,0 0 3,-12 1 3,12-1 0,0 0-8,0 0 0,-11 3 0,11-3-3,0 0-9,0 0 3,0 0-5,0 0-1,0 0 0,-11 3-6,11-3-8,0 0 3,0 0-2,0 0 1,0 0-3,0 0 8,0 0-13,0 0-1,0 0 3,0 0-3,0 0-3,0 0 5,0 0-1,0 0-4,0 0 4,0 0 0,0 0-6,0 0 6,0 0-3,0 0-1,0 0-1,0 0 0,0 0 2,0 0 0,0 0-18,0 0 20,0 0-11,0 0 5,0 0-1,0 0 5,0 0-2,0 0 0,0 0 3,0 0 10,0 0-18,0 0 4,0 0-4,0 0-2,0 0 5,0 0 2,0 0 2,0 0 2,0 0-5,0 0 3,0 0-3,0 0 8,0 0-2,0 0-9,0 0 5,0 0-4,0 0 4,0 0-1,0 0 7,0 0-5,0 0 3,0 0 5,0 0-5,0 0-3,0 0-5,0 0 9,0 0 1,0 0-5,0 0 3,0 0-6,0 0 7,0 0-3,0 0-4,0 0 2,0 0-1,0 0-1,0 0-6,0 0 6,0 0-5,0 0 5,0 0 3,0 0-6,0 0 0,30 5 3,-19-5-1,2 0 9,3-2-4,-3 2-7,5 0 3,-3 0-5,1 0 2,-3-3 3,3 3-5,0 0-6,-2 0 5,-2 3 2,-2-3 1,-10 0 2,19 0-8,-8 0-3,-11 0 0,15 0-7,-9 2 1,-6-2-6,17 4-4,-17-4-2,13 0-3,-13 0-11,15 0-7,-15 0 2,12 3 0,-12-3-3,0 0-5,12-3-4,-12 3-4,0 0 2,0 0-15,0 0-10,0 0-56,0 0-156,0 0 69</inkml:trace>
      </inkml:traceGroup>
      <inkml:traceGroup>
        <inkml:annotationXML>
          <emma:emma xmlns:emma="http://www.w3.org/2003/04/emma" version="1.0">
            <emma:interpretation id="{1497F70D-8C90-48EA-ABFF-BEC1CA0BABC0}" emma:medium="tactile" emma:mode="ink">
              <msink:context xmlns:msink="http://schemas.microsoft.com/ink/2010/main" type="line" rotatedBoundingBox="1205,1048 24680,775 24692,1852 1218,2126"/>
            </emma:interpretation>
          </emma:emma>
        </inkml:annotationXML>
        <inkml:traceGroup>
          <inkml:annotationXML>
            <emma:emma xmlns:emma="http://www.w3.org/2003/04/emma" version="1.0">
              <emma:interpretation id="{8A4AECCF-ACFF-40E0-BA77-C2130BA89AF3}" emma:medium="tactile" emma:mode="ink">
                <msink:context xmlns:msink="http://schemas.microsoft.com/ink/2010/main" type="inkWord" rotatedBoundingBox="1207,1202 1676,1197 1684,1945 1216,1951"/>
              </emma:interpretation>
              <emma:one-of disjunction-type="recognition" id="oneOf1">
                <emma:interpretation id="interp5" emma:lang="en-IN" emma:confidence="0">
                  <emma:literal>B</emma:literal>
                </emma:interpretation>
                <emma:interpretation id="interp6" emma:lang="en-IN" emma:confidence="0">
                  <emma:literal>5</emma:literal>
                </emma:interpretation>
                <emma:interpretation id="interp7" emma:lang="en-IN" emma:confidence="0">
                  <emma:literal>b</emma:literal>
                </emma:interpretation>
                <emma:interpretation id="interp8" emma:lang="en-IN" emma:confidence="0">
                  <emma:literal>D</emma:literal>
                </emma:interpretation>
                <emma:interpretation id="interp9" emma:lang="en-IN" emma:confidence="0">
                  <emma:literal>&gt;</emma:literal>
                </emma:interpretation>
              </emma:one-of>
            </emma:emma>
          </inkml:annotationXML>
          <inkml:trace contextRef="#ctx0" brushRef="#br0" timeOffset="939.8919">438-388 78,'0'0'142,"0"0"-13,-3-12-5,3 12-15,0 0-12,0 0-8,0 0-15,0 0-7,0 0-9,0 0 3,0 0-16,0 0 2,0 0-9,-9 30-5,9-15 0,0 1-4,-3 6-8,3-3 4,1 6-7,3-1-4,-4 2 10,2-2-8,-1 3-5,0-2 11,2 0-16,0 1 17,-1-3-12,0 3 5,-4-3-3,5 0-1,-2 0-4,-2-4 4,1 2-4,-1-5 0,1-3-2,0 2-3,0-15 4,0 26 1,0-26-8,0 16 3,0-16-1,-2 12 1,2-12-15,0 0 11,-2 15-11,2-15-13,0 0-6,0 0-8,0 0-2,0 0-24,0 0-4,0 0 2,-3-49-9,6 27-5,-3-13-7,-2 4-70,1-4-171,-2 4 75,6 0 665,-8 6-461,6 2 30,-2-1 10,-1 2 13,-2 5 7,3 1-1,-3 1 7,4 3 8,-6 0 3,6 12 9,-2-16 2,-1 6 6,3 10-12,0 0 0,-7-15 1,7 15-1,-5-6-6,5 6-1,0 0 8,0 0 5,-3-10-6,3 10-4,0 0-2,0 0-4,0 0 3,0 0-3,-4-7-2,4 7-7,0 0 11,0 0-16,0 0 4,0 0-1,0 0 0,0 0-10,0 0 22,0 0-7,0 0-11,0 0 8,26 13-1,-18-9-6,4 5 4,0-3 4,1 0 3,1 4-8,7-1 2,-1 3 0,2 0-8,-2 0 7,1 3-5,-1 1 4,3-1-2,5 4 1,-8-4 6,2 1 0,-2-1-1,1-3-9,-2 0 1,-1-1-6,-5-2 1,0-1 3,-2 2-5,-3-4 6,6 2 9,-10-5-17,4 2-2,-4-1 11,-4-4-2,9 4 6,-9-4-1,8 4-2,-8-4 1,0 0 0,0 0 11,0 0-14,0 0 0,0 0-2,0 0 1,0 0 9,-9-26-9,9 26 1,-8-8-2,8 8 2,-10-8 1,10 8-1,-6-8-1,6 8-5,-10-7 4,10 7 0,-8-5-1,8 5-4,-9-4 6,9 4-7,0 0 10,-12-2-7,12 2-1,0 0-1,0 0 0,-18 6-1,18-6 3,-13 7-1,6-2 1,-2 4 1,1 2 0,-4-1 0,-3 6 3,0 2 0,-1 1-3,-1-1 0,2 2 2,-4-2-3,2 0 3,-7 8 12,6-10-7,2 2-2,-3-1-7,6-2 5,-3 1-5,4-6 7,1 2 1,0-3-6,3 4 4,0-6-4,-1 4-1,4-4 3,5-7 1,-7 16 6,7-16-10,-5 9 2,5-9-6,0 0 3,-9 13 6,9-13 0,0 0-5,0 0 2,-4 10 3,4-10-5,0 0 5,0 0-3,0 0-2,0 0-6,-10 6-6,10-6-7,0 0-2,0 0-6,0 0-7,0 0-28,0 0-22,0 0-27,0 0-102,0 0-232,0 0 104</inkml:trace>
        </inkml:traceGroup>
        <inkml:traceGroup>
          <inkml:annotationXML>
            <emma:emma xmlns:emma="http://www.w3.org/2003/04/emma" version="1.0">
              <emma:interpretation id="{4B8B6DA4-FF3D-4923-A68E-1BF9517A2E50}" emma:medium="tactile" emma:mode="ink">
                <msink:context xmlns:msink="http://schemas.microsoft.com/ink/2010/main" type="inkWord" rotatedBoundingBox="2323,1177 3475,1164 3482,1738 2330,1752"/>
              </emma:interpretation>
              <emma:one-of disjunction-type="recognition" id="oneOf2">
                <emma:interpretation id="interp10" emma:lang="en-IN" emma:confidence="0">
                  <emma:literal>Two</emma:literal>
                </emma:interpretation>
                <emma:interpretation id="interp11" emma:lang="en-IN" emma:confidence="0">
                  <emma:literal>two</emma:literal>
                </emma:interpretation>
                <emma:interpretation id="interp12" emma:lang="en-IN" emma:confidence="0">
                  <emma:literal>Tw0</emma:literal>
                </emma:interpretation>
                <emma:interpretation id="interp13" emma:lang="en-IN" emma:confidence="0">
                  <emma:literal>TWO</emma:literal>
                </emma:interpretation>
                <emma:interpretation id="interp14" emma:lang="en-IN" emma:confidence="0">
                  <emma:literal>Toro</emma:literal>
                </emma:interpretation>
              </emma:one-of>
            </emma:emma>
          </inkml:annotationXML>
          <inkml:trace contextRef="#ctx0" brushRef="#br0" timeOffset="3824.7014">1543-412 45,'-16'0'138,"16"0"-11,-12 1-21,12-1-1,0 0-14,-11 3-9,11-3-11,0 0-4,0 0-12,0 0 0,0 0-4,0 0-1,0 0-7,0 0 0,0 0-4,0 0 4,31 6-7,-15-6-4,2 0-2,7 0 3,-1 0-8,1-4 1,-1 4 2,2-1-2,-3-4 2,3 5-4,-3-2-4,-2-1 6,-5 2-6,1-1-6,0-1 2,-5 3-6,-3-3-4,0 1 10,-9 2-2,14 0-3,-14 0-3,0 0 7,13-1-4,-13 1-1,0 0-3,0 0-3,0 0-2,12 1-11,-12-1-19,0 0-18,0 0-22,0 0-6,0 0-20,0 0-28,0 0-90,0 0-228,-32 8 101</inkml:trace>
          <inkml:trace contextRef="#ctx0" brushRef="#br0" timeOffset="4139.7797">1676-397 15,'0'0'104,"0"0"-9,-11 7 5,11-7-9,-1 14 0,1-2-5,-1 2 4,1 7-18,-3 1-9,6 0-3,-2 0-6,0 2 4,-2 2-15,1-2-4,0 0 1,1 0-1,1-1-5,3-1-7,-2-2 5,-1 1-10,2 0-2,-4 0-3,2-5 0,3-1 5,-4 1 0,5 0-7,-2-3 3,-4 2-11,3-5 2,-1 0 6,-2-2-2,0-8-7,2 14 3,0-8 3,-2-6-2,0 12-2,0-12-2,0 0-5,3 10-5,-3-10-19,0 0-24,0 0-20,0 0-24,0 0-16,0 0-84,8-32-206,-7 20 91</inkml:trace>
          <inkml:trace contextRef="#ctx0" brushRef="#br0" timeOffset="4764.9849">1844-144 89,'0'0'142,"4"-9"-6,-4 9-8,2-7-1,-2 7-16,0 0-5,4-8-11,-4 8-12,0 0-9,0 0-1,0 0-16,0 0-4,0 0-7,6-8-8,-6 8-1,0 0-6,0 0-2,0 0-10,9 20 2,-5-8 4,1-2 3,1 5 5,-1-3 0,-2 4-12,4-3-1,-2 3 1,4 5-9,-2-5 3,0-3 3,-1 2-4,1-1 8,4 0-11,-4-4-3,2 2-1,-2-2 3,-1-1-3,0-3 9,0 0-9,0-1-2,-6-5 0,8 9 5,-8-9-5,6 2-1,-6-2-1,0 0 3,0 0-3,21-15 0,-19 8 0,5-5 5,-2-1 4,-1-1-13,-1 0 6,2 0 4,-1 0-13,-1-1 3,1 0 5,-3 3 0,3 2 1,-2 2 0,-2 8-6,4-15 1,-4 15 3,3-11-4,-3 11-5,2-7-2,-2 7-1,0 0 1,7-5 4,-7 5-4,0 0 6,0 0-4,17 10 4,-10-4 2,-4 0 1,5 0-7,1 1 2,1 4-3,-4-3 0,5 0 12,-4 0-11,3 0 9,-3 3-4,0-8 3,-1 5 4,1-2 1,-1-2-11,-6-4 0,12 9 4,-8-5 1,-4-4 0,8 6 3,-8-6-7,0 0 8,6 6 2,-6-6 3,0 0-4,0 0-3,0 0 3,0 0-6,10-21 5,-10 21-4,1-22 0,0 9 1,2-4 2,0 1 3,-1 3-13,1-4 6,1 5 3,-1-7 0,1 9-3,-1-2 0,1 3 2,-3 0-3,2-1 2,-3 10-2,4-15 0,-4 15-2,4-7 1,-4 7-10,4-8-16,-4 8-19,0 0-11,2-9-15,-2 9-11,0 0-10,0 0-24,12-2-114,-12 2-251,0 0 111</inkml:trace>
          <inkml:trace contextRef="#ctx0" brushRef="#br0" timeOffset="5139.8728">2530-260 38,'0'0'178,"5"-6"-14,-5 6-10,0 0-12,0 0-16,0 0-5,0 0-20,0 0-11,0 0-10,0 0-4,-19 27-6,10-17-3,1 2-2,0 2-12,-3 4-2,2 1-8,0 0-5,-2 0 0,1-1-3,6 3-4,-4 1 1,6-5-4,-2 3-5,1-2-1,3-3 1,-3 0-7,3 0 3,4-1-6,-2-1 4,2-4-7,1 0 2,0 2-2,-1-5 0,6-1 2,-2-1-3,3-4 4,2 2-7,3-4-1,0-4 5,-1-3 0,4-3-1,-5 1-2,6-5-1,-3-1 6,0-3-2,-5 1-1,1 0-4,-6-1-1,-3 3 3,2 1 5,-5 3 0,-2-2-3,-2 2 1,0 0-4,-4 1 5,-1 0-5,-1 3 0,0-1 0,2 4-1,-4-1-10,2 3-4,-3 0-16,0 1-10,-3-1-14,6 3-9,-5 0-35,14 1-36,-20 1-31,7 0-115,13-1-299,-22 5 133</inkml:trace>
        </inkml:traceGroup>
        <inkml:traceGroup>
          <inkml:annotationXML>
            <emma:emma xmlns:emma="http://www.w3.org/2003/04/emma" version="1.0">
              <emma:interpretation id="{A99AEEC7-1310-4BC3-AEAC-B448F7D6290A}" emma:medium="tactile" emma:mode="ink">
                <msink:context xmlns:msink="http://schemas.microsoft.com/ink/2010/main" type="inkWord" rotatedBoundingBox="4272,1090 8175,1045 8187,2045 4283,2090"/>
              </emma:interpretation>
              <emma:one-of disjunction-type="recognition" id="oneOf3">
                <emma:interpretation id="interp15" emma:lang="en-IN" emma:confidence="0">
                  <emma:literal>important</emma:literal>
                </emma:interpretation>
                <emma:interpretation id="interp16" emma:lang="en-IN" emma:confidence="0">
                  <emma:literal>import-ant</emma:literal>
                </emma:interpretation>
                <emma:interpretation id="interp17" emma:lang="en-IN" emma:confidence="0">
                  <emma:literal>import-out</emma:literal>
                </emma:interpretation>
                <emma:interpretation id="interp18" emma:lang="en-IN" emma:confidence="0">
                  <emma:literal>import-art</emma:literal>
                </emma:interpretation>
                <emma:interpretation id="interp19" emma:lang="en-IN" emma:confidence="0">
                  <emma:literal>import-ait</emma:literal>
                </emma:interpretation>
              </emma:one-of>
            </emma:emma>
          </inkml:annotationXML>
          <inkml:trace contextRef="#ctx0" brushRef="#br0" timeOffset="5864.7254">3455-273 92,'0'0'161,"0"0"-24,0 0-18,0 0-12,0 0-28,0 0-15,0 0-10,0 0-30,0 0-22,0 0-32,0 0-36,22 18-59,-22-18-133,11 7 60</inkml:trace>
          <inkml:trace contextRef="#ctx0" brushRef="#br0" timeOffset="5689.5526">3805-177 61,'-6'-9'205,"6"9"-10,-5-12-12,5 12-7,0 0-13,0-10-12,0 10-12,0 0-17,0 0-14,0 0-15,0 0-9,0 0-9,4-12-12,-4 12-8,0 0-5,0 0-9,0 0 0,0 0-2,8 37-7,-4-23-2,-4 5-5,3 3-1,1-1-1,-3 2-4,3-5-1,-4 4-1,4-1-4,-4-7 2,1 2 1,2 2-9,0-8-4,-3 0-7,2 2-6,0-3-6,0-2-8,-2-7-8,0 11-10,0-11 0,0 0-42,-5 10-48,5-10-185,0 0-344,-17-17 153</inkml:trace>
          <inkml:trace contextRef="#ctx0" brushRef="#br0" timeOffset="6869.9401">3881-122 140,'0'0'174,"3"-9"-21,-3 9-16,0 0-14,0 0-12,0 0-12,0 0-9,0 0-13,0 0-5,0 0-9,0 0-9,0 0-10,0 0-2,0 0-6,0 0-1,12 21-6,-10-12-2,0 2 1,3 0-3,-2 1-5,1 0 0,0 3-12,-2-3 4,0-1 5,2-3-2,0 1-7,-4-9 7,0 13-4,0-13-5,3 14 6,-2-8-11,-1-6 0,4 7-1,-4-7-2,0 0 8,0 0-4,4 10 4,-4-10-1,0 0-4,0 0-1,0 0 5,0 0-5,5-33 0,-3 21 4,0-4-2,4-4-3,-2-2-1,-2 1 1,4 5-1,-1-4 8,0-1 2,2 8-2,-1 1 0,-1 5-5,-4-2 3,5 0-4,-6 9 1,5-8-2,-5 8-1,11-9 2,-5 6 5,-6 3-3,15 3-2,-6 3-4,5 0 0,-3 3 4,-1 0-5,0 3 2,-1 0 2,2 1-3,-3 0 3,0 1 0,0 1 5,-3 1-5,-1-4 0,2 4 1,-2-4 3,-2 3-1,4-6-2,-2 5 7,-4-6-9,1 4-3,-1-12 1,4 9-8,-4-9 11,0 11-4,0-11 4,0 0 2,0 11 5,0-11 0,0 0 3,0 0-7,0 0 3,0 0-7,0 0 1,0 0 1,0 0-7,0-39-5,3 25-4,0 0 8,1-6-4,4 0 1,-6 3 3,8-3-4,-5 4 7,3 4-6,-3-4 7,5 4-1,-5 0 6,5 0-4,-4 3-6,1-2 5,0 5 3,1 1-2,-2-1-2,4 3 6,-2 0-5,-8 3-6,17-3 3,-17 3 2,15 3 4,-8 3-8,-1-4 7,4 7-5,-4-4 3,0 3-2,-1 1 3,1 0 3,0 1 3,-3-1-4,2 3 2,2-2 2,-3 0-7,1 1 5,-2-1 1,2-3 2,-1 1-1,2 0 0,-4-2 1,7 0-3,-7 0 1,-2-6-6,12 9 6,-12-9-2,12-3 4,-12 3-15,18-3 4,-9-6 2,2-2-3,-3-1 1,5-5-3,-5-3-8,3 2 2,-4-7-5,3-5 5,0-4 3,-7 12-2,1-4-8,-2-1 17,1 3 1,-3-2 13,1 2 3,-2-1 6,-3 5 9,0 1 2,3 4-1,-6 1 0,1 2 3,4 4 4,-1 1-9,3 7-1,-7-13-2,7 13-2,-5-10-9,5 10 0,0 0-6,0 0 3,0 0-3,0 0 2,0 0-3,5 52 1,2-22 6,-2 2-4,8 5 1,-7-2 1,5 0 2,1 2 0,0 3 0,0 0 5,-1-1 3,1 3-7,-4-2-1,-3 3 8,5-5-4,-4-2-2,2 1 3,-2-3-5,-2 0-2,1 1-2,-2-1 5,2-3-3,-5-5 3,-1-3-4,4 0-4,-3-3 5,4 2-14,-3-2-10,-2-4-7,2-4-9,-1 0-12,3 3-10,-3-8-14,0-7 0,-3 12-10,3-12-22,0 0-23,0 0-116,0 0-257,0 0 113</inkml:trace>
          <inkml:trace contextRef="#ctx0" brushRef="#br0" timeOffset="7175.0173">4657-126 109,'4'-20'152,"-3"0"-8,-1 5-7,3 4 2,-3-2-18,0 4-3,3-2-15,-1 3-13,-2 8-10,4-15-6,2 9-12,-1 0-6,-5 6-2,15-9-7,-6 6-7,5-1-7,0 3-4,-2 1-3,3 1-2,-3 4 0,6 0-3,-6 0-6,1 2-2,2 2-3,2 3 4,-9 1-6,7 2 0,-5-1-2,-8-4-6,1 3 4,0-1-5,-1 3 4,0-5 7,-4 2-6,-2 0 4,0 0 11,-5 1-2,-2-4-11,0 2 3,2-2-2,-6 0-1,3 0-6,0-4-1,0 2-8,4-3-14,-1-2-6,1 2-18,8-4-27,-16 1-19,16-1-11,0 0-27,-14-3-92,14 3-243,0 0 108</inkml:trace>
          <inkml:trace contextRef="#ctx0" brushRef="#br0" timeOffset="7559.7726">5133-213 8,'0'0'188,"7"-6"-10,-7 6-8,0 0-21,0 0-12,0 0-11,0 0-15,0 0-12,-14-16-7,14 16-9,0 0-9,-21 8-11,9-6 2,0 6-7,1 2-7,-4-1-6,0 6-2,1 2-7,-2-4-3,3 6-4,1-1-1,2-3-3,3 1-5,2-3 0,2 2 0,-1 1 0,4 0-8,4-3 0,-3-2 0,3 1-3,2-1 6,2 0-4,-2-4-4,4 0 2,2-3-1,1 1 3,2-4-4,2-1 5,-2-1-5,5-4 2,-2-1-3,-1-4-3,1 3 1,-1-8-6,0 5 0,-5-4 6,-4 2-1,2-2 0,-5 1 3,-1 1-9,-1 0 1,-3 2 1,0 10-4,-5-17 12,1 8-9,-4 3 6,-2 0 0,2-3-8,-4 6 3,1-1-8,1 1 7,2 0-18,8 3-3,-18-2-13,18 2 1,-17 0-23,17 0-15,-14 2-22,14-2-13,-9 4-21,9-4-129,0 0-279,-7 6 123</inkml:trace>
          <inkml:trace contextRef="#ctx0" brushRef="#br0" timeOffset="7934.8767">5288-186 37,'8'-5'176,"-8"5"-22,12-7-6,-5 2-15,4 4-13,1-3-7,0 2-5,4-1-18,1 2-9,1 1-14,1 0 0,-5 1-7,4 2-15,5 3 4,-9 0-4,4 1-7,-3 2-2,-3 1-5,1-1-5,-1 1-9,-7 3-9,2-1 2,-2 0-6,-2 0 2,-1 1 0,-4-4-1,-1 4 2,-2-3-2,-7 3 1,3-2-3,-6 0 3,2-2-2,-10 0-1,3 0 2,4-5-1,-2 1-1,1-2 2,2 0 6,0 1 1,5-4-1,-5 0 2,15 0-3,-15-5-2,7 0-7,8 5-4,-5-13 2,5 3 1,0 10-7,10-23 0,-3 11-7,10-3-14,1-2-3,5 4-1,-3-3-7,4 4-4,7-7 5,1 3-1,-9 4-11,9-3-5,-8 4-7,-4-1-7,0 2 3,-1-3-13,0 2-8,-7 1-12,0 1-59,-1-1-172,1-1 77</inkml:trace>
          <inkml:trace contextRef="#ctx0" brushRef="#br0" timeOffset="9454.864">5713-78 123,'0'0'135,"0"0"-2,0 0-6,0 0-15,22-10-1,-9 8-6,4 1-9,8-4-8,0 1-12,-1-2-6,11 0 1,-9 0-5,11-2-8,-3 2-2,0-3-3,4 0-4,-1 3-5,1-4-3,-9 6-4,-4-3-5,3 1-3,-4 3-4,-7 0-3,1-2 0,-5 3-1,2 0-5,-6 1 4,-9 1-5,15-4 9,-15 4 0,11 0 2,-11 0 0,0 0 0,12-2 0,-12 2 5,0 0-3,0 0-3,0 0-5,0 0-1,0 0-2,-30 14-6,17-8 1,1 2-1,-8 3-1,0 1 0,2 1-1,2 0 1,0 2-4,4-3 0,-3 1-3,0 7 1,3-8 0,2 3-3,3-2 0,-1 2 2,1-3-4,5 0-3,-4 2 3,6-4-6,-2 4 2,2-14-5,2 13 5,-2-6-2,6 2-2,-6-9-3,12 11-5,-7-9 7,4 1-6,-9-3 2,20 0-3,-5-4-1,0 3-1,0-5-1,-2 0 0,2-4-4,0 0 2,-1 0-3,-2-3-1,3-3 0,-7 3-4,4-5 7,-4 1-1,2 2 9,-8-1 2,4 3 9,0-1 0,-3 1 2,0 4 1,-3 0 6,0 9-6,5-15 7,-5 15 7,2-10-7,-2 10 4,0 0-6,0 0-5,5-10 2,-5 10 3,0 0-9,0 0 4,0 0-2,0 0-2,0 0 5,17 23-1,-11-14 1,-2 1 3,4 2 1,-6 0-10,5 2 2,-2-2 11,1-1-8,-1 1 2,-1-3 3,2-1-5,-1 3 7,2-3 1,-5 0-7,4-1 7,-4-1-9,5 3 2,-7-9-1,5 11 1,-2-8 4,-3-3-7,4 9 5,-4-9 0,0 0 0,0 0-1,16-3-5,-16 3 1,12-13-3,-2 6 0,-5-5 0,4 0 0,-1 0 2,-1-1 1,4 1 1,-6 1-4,2 0 4,-2 0-1,-2 2 2,4 3 1,-7 6-6,5-12-1,-5 12 3,5-7 1,-5 7-5,0 0 0,12-3 2,-12 3-1,0 0 1,13 13 1,-8-6 3,0 1 8,-1-1-5,-1 1-5,2 0 13,1 1-18,-5 1 7,4 1-4,1-1 2,-4-2 4,1 0-7,-2 0 15,5 0-7,-6-8-2,2 12 1,1-5-4,-3-7 8,6 9-4,-6-9-6,0 0 10,1 9-2,-1-9 12,0 0 3,0 0-8,0 0 1,0 0 1,0 0-3,0 0-2,20-15-3,-15 8 6,1-5-9,0-1 3,0-1 1,3-4-6,-4 4-3,4-5 3,-3 3 0,2 4 1,2 0-1,-5 1-1,2-1 0,1 3-1,-2 3 1,3-4-5,-4 4 2,-5 6 3,9-6-3,-9 6 1,12-3-2,-12 3 5,0 0-1,18 9 2,-13-3 0,0 1-4,-1-1 2,5 6 4,-4-5-6,-1 1 1,4 2 0,-3 5 4,-1-8-3,2 4 4,2 0-4,-4-2 9,1-2-5,3 2 3,-4-6-1,4 4-3,-5-1 8,-3-6-11,9 9 5,-3-6-1,-6-3 1,9 4-4,-9-4 11,11 0-5,-11 0-3,0 0 1,17-8-5,-10 0 1,4-2-2,-5-5 3,5-2-5,-4-5-7,-2-2 2,7-7-15,-4-1 11,-1 0 7,-4 5-9,5-8 9,-8 4 0,4-6 11,-4 3-10,-4 10 2,4-13-1,-3 15-2,3-1 8,-5 5-6,-1 3 3,2-1 6,4 7 9,0 9-2,-2-12-4,2 12-7,-6-11 10,6 11-8,0 0-7,0 0 2,0 0 2,0 0-3,0 0 2,0 0 1,0 50 2,0-25 5,6 8-5,-4 1 5,2 3 4,-4-1 5,3 3-11,2-7 3,-2 6 3,-3-4-2,3 4 2,-3-7 2,4 1-6,-4-7-1,2 9 2,-2-14 3,3 2 1,-6 0-7,3 0 3,0 1 2,3-7-3,-3-3-2,0 0-3,0-1-17,0-2-11,0-10-10,0 0-18,3 16-16,-3-16-24,0 0-44,0 0-82,0 0-240,0 0 107</inkml:trace>
          <inkml:trace contextRef="#ctx0" brushRef="#br0" timeOffset="8194.8977">5748-411 76,'-3'-12'81,"1"-1"14,-1 0-8,3-1 7,-3 3 2,2-1 6,1 12 0,-4-19 8,4 10 1,0 9 1,-1-15-7,1 15-5,0 0-15,0-9-12,0 9-9,0 0-7,0 0-11,0 0-7,0 0-2,0 0-3,0 0-2,0 0-7,9 27-2,-4-8 1,-2 2-1,4 11-4,-5 1 0,6-3 4,-8 4-1,3 1-6,1-1 6,-1 0-5,2 0-3,-2-1 0,-2-7 0,1 7-1,-2-8-4,0 1 3,6 5-1,-6-9 0,0 2-2,6 0-1,-6-3-9,2-2-6,-2 0-4,2-7-19,-2 0-10,1 0-10,-1-2-19,4-1-21,-4-9-14,3 9-26,-3-9-129,0 0-282,0 0 125</inkml:trace>
          <inkml:trace contextRef="#ctx0" brushRef="#br0" timeOffset="9704.625">7013-192 67,'18'-1'179,"-1"1"-12,6-2-12,-3-2-8,-2 3-12,6-4-8,1 2-13,-1 0-12,-1 0-7,4-1-7,-7 1-11,-3-2-9,1 3-5,-1 0-5,-2-2-11,-4 2-14,-2-1-20,-9 3-11,12-3-44,-12 3-40,8-4-34,-8 4-134,0 0-271,0 0 121</inkml:trace>
        </inkml:traceGroup>
        <inkml:traceGroup>
          <inkml:annotationXML>
            <emma:emma xmlns:emma="http://www.w3.org/2003/04/emma" version="1.0">
              <emma:interpretation id="{C5ACDC07-D09A-457A-9AEA-ADD95E0494D0}" emma:medium="tactile" emma:mode="ink">
                <msink:context xmlns:msink="http://schemas.microsoft.com/ink/2010/main" type="inkWord" rotatedBoundingBox="9110,990 12216,954 12225,1667 9118,1703"/>
              </emma:interpretation>
              <emma:one-of disjunction-type="recognition" id="oneOf4">
                <emma:interpretation id="interp20" emma:lang="en-IN" emma:confidence="0">
                  <emma:literal>methods</emma:literal>
                </emma:interpretation>
                <emma:interpretation id="interp21" emma:lang="en-IN" emma:confidence="0">
                  <emma:literal>method</emma:literal>
                </emma:interpretation>
                <emma:interpretation id="interp22" emma:lang="en-IN" emma:confidence="0">
                  <emma:literal>method'</emma:literal>
                </emma:interpretation>
                <emma:interpretation id="interp23" emma:lang="en-IN" emma:confidence="0">
                  <emma:literal>methoch</emma:literal>
                </emma:interpretation>
                <emma:interpretation id="interp24" emma:lang="en-IN" emma:confidence="0">
                  <emma:literal>methah</emma:literal>
                </emma:interpretation>
              </emma:one-of>
            </emma:emma>
          </inkml:annotationXML>
          <inkml:trace contextRef="#ctx0" brushRef="#br0" timeOffset="10765.0334">8295-189 171,'2'-13'198,"-2"13"-11,0-16-9,3 7-14,-3 9-10,0-13-15,0 4-13,0 9-14,0 0-10,3-13-8,-3 13-14,0 0-12,0 0-7,0 0-12,0 0-6,4-8 1,-4 8-10,0 0 0,0 0-3,0 0-6,5 34 1,1-25-2,-4 4-2,2 1 3,-1 0-11,0 1 2,2-1-4,-2 1-1,1-2 0,-4 3 2,1-1-4,3-3-11,-4 0-6,3-2-1,-3-2 0,0-8 4,2 16-6,-2-16-1,0 9 3,0-9-2,3 8 5,-3-8 4,0 0 11,1 10-7,-1-10-3,0 0-1,0 0 0,0 0-7,0 0 1,6-32 3,-6 19 3,5-2 0,-5-1-1,5-6 1,0 4 2,-4 2 0,0-6-3,5 6 4,-4 2 1,2 0-2,2-1 6,-4 7-2,1 0-2,0-2 2,2 4-3,-5 6-1,4-14-2,-4 14 1,5-6-4,-5 6 4,12 0-5,-12 0 3,14 8 1,-5 0-5,1 2 5,-5 2 0,6 0 2,-1 7-1,-3-5 2,-3-1-2,4 3 0,-1-1 1,-4 1 2,2-4-2,0 0 0,-1 2-4,2-2 3,-6-2-3,5-2 4,-4 1-6,2-2-5,-3-7 0,3 15-3,-3-15 3,2 7-2,-2-7 6,0 0 1,0 11 5,0-11 9,0 0-1,0 0-6,0 0 6,0 0-2,0 0-4,0 0 2,0 0-5,-14-27-3,16 15-2,-2 12-1,7-33-5,-2 15 4,1-3 0,3-1 3,-1 3-4,2 0 6,2 2 4,0-3 0,1 6 0,-3 2-12,6-3 4,-4 5 5,4 4-5,-3-1 5,2 5 2,2-2-1,-5 1-3,4 7-3,1 0 1,-1 2 4,-3 0-7,0 5 4,0 1 0,-4 2 1,3 1 2,-5 0-5,-1 0 17,4-1-7,-8 2 1,4 0 3,-2-3-3,-3 2 0,0-3 1,2 2 4,-1-2-6,-2-1 0,0-1-4,0-10-2,1 16-5,-1-16-14,-1 13-7,1-13-18,-2 11-22,2-11-21,0 0-45,-5 8-124,5-8-281,0 0 125</inkml:trace>
          <inkml:trace contextRef="#ctx0" brushRef="#br0" timeOffset="11154.6101">9075-67 81,'7'-3'99,"1"-1"-4,-2-2-13,8-3 0,-2 2-1,-3-2-4,2-3-13,1 2 4,-1-1-3,-2-2-6,4-5-6,-3 4-2,-1 0-6,1-7 0,0 5 3,-6 1 10,-1 3 6,1 1-9,-3-1-1,-1 4-8,0 8-1,-2-16-5,-2 7-6,4 9 2,-14-10-5,5 9-1,9 1-14,-24-2-1,6 4 3,4 3-5,-4 1 1,-1 6 1,-1 2-3,2-1 3,3 7-1,0-4 1,4 0 1,2 5 0,0-2-6,2 0 4,3-3-4,1 3 2,0 2-6,6-6 1,2 2 2,1-2 0,5 2-1,-2-6 1,3 0 1,3 0-6,0-3 3,-1 0 2,8-2-7,-2-3 1,0-2-27,8 1-24,-4-6-14,3-1-32,-2-6-37,1-1-126,5-10-277,-3-1 123</inkml:trace>
          <inkml:trace contextRef="#ctx0" brushRef="#br0" timeOffset="11644.8576">9360-193 63,'0'0'128,"0"0"-2,0 0-14,0 0-13,38-15-1,-26 12-12,5-1-5,2-1-7,4-2-8,0 4-11,-2-1-4,-3 2-6,6-4-17,-3-2-14,3 0-25,-1 2-18,-4-2-24,-2 2-20,-3-1-87,-4 0-174,2-6 77</inkml:trace>
          <inkml:trace contextRef="#ctx0" brushRef="#br0" timeOffset="11418.1791">9469-606 42,'0'0'121,"0"0"-10,0 0-11,0 0-10,0 0 3,0 0 2,0 0-7,0 0-1,0 0-2,5 41-5,1-23-1,-4 5-8,2 1-6,2-2-4,0 10-3,0 2-7,-1-2-4,3-1-4,-2 1-4,2 0-2,-4-8 6,1 1-9,-1-1-2,1-1-7,-2-1-2,2 0 1,-3-6-8,4-1 1,-4 1-9,6-1-10,-7 0-27,2-3-14,-1-2-29,1-2-23,-3-8-29,3 13-110,-3-13-253,0 0 112</inkml:trace>
          <inkml:trace contextRef="#ctx0" brushRef="#br0" timeOffset="12169.7933">9720-628 33,'0'0'113,"0"0"-16,0 0 17,0 0-7,0 0-5,0 0-7,-2 31 0,5-12-4,1 4-11,-1-1-7,2 2-3,-4 7-4,3-5-3,0 8-5,2 1-6,-2-3-1,1 1-9,-2-7-14,3 4 6,-3-7-3,1 1-3,2-1-6,-5-2 6,3-1-11,-1-7 4,1 2 5,-2 0-11,0-3-1,2-1-2,-2-1 7,0-3-7,-2-7-3,1 14-2,3-8 2,-4-6-2,1 8 3,-1-8 3,0 0-1,0 0-2,0 0-5,0 0 7,0 0-5,0 0-3,23-20-3,-16 10-1,0-3 1,-2 4 2,3-6-3,0-1 0,-1 4 0,-2-1-2,2 0 4,2 1-5,1-2 5,-2 4 1,0-1 0,1 1-4,0 2 5,1 1 5,-1 4-3,-4-3-7,8 2 3,-13 4-1,14 0-2,-14 0-2,16 0-3,-8 4 1,2 2 6,-3 0-5,-2 3 1,2 0-2,-2 3 10,-1-1-1,-1 5 2,1-3 1,-2 2 5,1-3-10,-2 2 8,-1 0-10,0-1 2,0 0 3,0-1 4,3 1-4,0 0-2,-2-4-2,0-1-7,-1-8-14,3 14-17,-2-6-19,-1-8-25,0 0-18,2 10-24,-2-10-122,0 0-265,0 0 118</inkml:trace>
          <inkml:trace contextRef="#ctx0" brushRef="#br0" timeOffset="12539.4777">10291-267 66,'0'0'129,"6"-3"-9,-6 3-18,0 0-6,0 0-7,0 0 3,0 0-8,0 0-7,-10 28-6,4-22 0,3 4-1,-1 1-13,-1 0-2,-2 4-10,2-3 3,4 4-5,-5 0 6,2-3-18,2 2 1,-1 0 2,2-2-6,1 1-8,-2-3-3,4-1 8,2-1-11,-3 0 11,4-2-10,1-1-3,-1 1-2,4-4 8,1 0 1,-2 0 3,7-3-5,-15 0 2,24-6-4,-10 0 0,1-4-2,5-2-7,-2-1 5,-1-2-1,-1-1 2,-6-4-6,0 2 5,-2 3-7,3-4 1,-7 5 3,-4-1 2,3 1 0,-3 2-4,-2-2-2,1 4 0,1 10 0,-7-16 1,-2 10-3,2 2-7,7 4 2,-20-8-6,6 6-10,3 2 0,11 0-10,-20 4-8,9-3-16,-1 4-14,1-1-7,3-2-14,8-2-13,-13 4-30,6-1-77,7-3-226,-9 3 100</inkml:trace>
          <inkml:trace contextRef="#ctx0" brushRef="#br0" timeOffset="13314.7532">10871-206 22,'0'0'154,"0"0"-12,0 0-13,0 0-13,0 0-16,0 0-12,-13-20-3,13 20-6,-15-2-6,15 2-14,-16 2-2,16-2-6,-27 8 0,12-2-11,-1 1 0,-5 1 0,2 5 7,1 1-12,0-1 9,-1-1-7,1 4 5,2-1-7,2 1-3,3-3-7,3-1 4,-3 7-2,4-5-12,3-3 9,-1 4-4,5-3-5,-1-2-2,1 0-2,1 4 2,2-6-1,1 2-1,1-1 6,0-6-6,8 3-1,-1-2 1,-2-4 0,9 2 0,-1-4-5,4-4-8,1 0-6,-3-5-10,11-5 0,-8 1-15,6-5-7,1-4-3,-5-4-10,-1-1-3,-1-1 0,-4-2 16,-3 4-2,1-5-2,-6-1 5,-4 1 5,-6 0 4,3-1 4,-9 0 8,2 3 5,-1-1 8,-4-3 5,1 13 7,-1-2 5,2 5 4,-4 0 5,4 3 2,-1 3 6,0 1-1,2 0 2,1 4-5,4 8-2,-6-8-9,6 8-3,-4-9 2,4 9-11,0 0 9,0 0-5,0 0 2,0 0 2,-2 34-1,2-19 7,4 10 2,-2 7 6,4 2-11,-2 1 1,1-1-3,1 0 3,-2 1-2,0-1 0,0-1-4,-2-6 2,2-1-1,2-4 5,-5 3-6,3-2 2,-3-2-6,2-5 2,0-1-4,-1 2 2,2-3-2,-1-1 4,0-5 0,2 2-3,-2-3-6,2-2 3,-1 3 3,-4-8-2,7 7 4,-7-7-1,12 2-8,-12-2 6,15-8 3,-6 3 2,2-4-5,-2-3-2,2 1 9,0-1-6,1-4 1,-2 1 1,0 3-8,5-6 1,-6 5 4,2 3 0,-2-2-2,0 4 5,1-1 1,1-2 3,1 3-4,-3 0 2,6 0 0,-6 0 0,7 2-1,-4 2 2,4 0-4,2-1 5,-6 2 1,3 3 1,-3 0-2,4 0 2,-8 6-6,1-6 1,1 6 1,-1 0 2,-4-2-3,1 2-4,-1 3-2,-2-2 5,-3-7 2,-3 19-14,-1-8-6,-3 2-24,1-5-44,-4 0-47,-2 2-162,-3-4-312,-2-2 139</inkml:trace>
        </inkml:traceGroup>
        <inkml:traceGroup>
          <inkml:annotationXML>
            <emma:emma xmlns:emma="http://www.w3.org/2003/04/emma" version="1.0">
              <emma:interpretation id="{A2638D2E-4577-41D8-9942-33C17D905845}" emma:medium="tactile" emma:mode="ink">
                <msink:context xmlns:msink="http://schemas.microsoft.com/ink/2010/main" type="inkWord" rotatedBoundingBox="13205,982 14057,973 14065,1646 13213,1656"/>
              </emma:interpretation>
              <emma:one-of disjunction-type="recognition" id="oneOf5">
                <emma:interpretation id="interp25" emma:lang="en-IN" emma:confidence="0">
                  <emma:literal>of</emma:literal>
                </emma:interpretation>
                <emma:interpretation id="interp26" emma:lang="en-IN" emma:confidence="0">
                  <emma:literal>ot</emma:literal>
                </emma:interpretation>
                <emma:interpretation id="interp27" emma:lang="en-IN" emma:confidence="0">
                  <emma:literal>off</emma:literal>
                </emma:interpretation>
                <emma:interpretation id="interp28" emma:lang="en-IN" emma:confidence="0">
                  <emma:literal>of,</emma:literal>
                </emma:interpretation>
                <emma:interpretation id="interp29" emma:lang="en-IN" emma:confidence="0">
                  <emma:literal>Of</emma:literal>
                </emma:interpretation>
              </emma:one-of>
            </emma:emma>
          </inkml:annotationXML>
          <inkml:trace contextRef="#ctx0" brushRef="#br0" timeOffset="16319.6088">12467-218 123,'-4'-18'142,"4"18"-6,-2-14-5,-2 8-10,4 6-6,-4-12-10,4 12-6,-2-12-6,2 12-4,-5-9-10,5 9-3,0 0-7,-3-7-12,3 7-9,0 0-3,0 0-8,0 0-4,0 0-3,0 0-3,0 0-7,0 0-3,-17 16 0,11-4-6,2 1 2,-1 0 0,-2 1 0,5 2-1,-2-1 2,1 0-9,0 1 2,3-1-6,-1 1 7,2-4-1,2 3 1,-2-4-5,1-4 3,2 3-3,1-3 2,-2-1-6,-3-6 8,14 10-7,-7-9-4,1 3-1,-8-4-16,26-6 11,-14 0-11,2-3 5,1-3 3,-3 1-6,0-1 7,2-6 5,-5-1-3,-2 3-1,-2-5-6,0-1 8,-5 8 2,0-1 2,0-1-4,-2 3 8,-2 1 4,-2 1-8,4 0 11,-2 5-10,4 6-1,-12-15 7,8 11 3,4 4-9,-12-8 6,6 4-2,6 4-4,0 0-1,-13-2 0,13 2 3,0 0 0,0 0 2,-15 7-5,15-7 5,-4 7-3,4-7-1,0 0 3,0 15 0,0-15-4,5 11 10,-5-11-1,8 10-2,-1-5-1,1-2 2,4 1-2,2 1 2,-1-4-1,3 2 1,2-3 2,4-4-6,4 0 1,-2 2 0,1-7 0,0 2-2,1-3 4,0-1-5,-1-1 3,-2 0-1,0-2-2,0-2 2,-3-2-13,-3 0 2,1 4 4,-5-5 12,-4 6-10,2-4-2,-7 1 4,0 2 4,-3 0 12,2 0-6,-6 0-2,2 5-4,-3-3 6,1 0-3,-3 2 8,0 1-11,0-3 6,0 9-3,0-3 2,6 6 0,-10-10-5,10 10 5,-8-6-6,8 6-5,0 0 6,0 0 0,0 0-5,-20 12 4,17-5-5,-1 4 8,2 3 0,-1 1-12,2 6 8,2 0 2,-1 1-2,0 0 1,4 11-4,-4 0 8,0-10 8,0 11-2,0 1-1,1-3 10,2 0-6,0-4-8,1 2 3,-4-6 8,1 1-4,-1-3 0,0 2 2,1-2-8,2-6 6,-3 3 1,3-6-5,-3 3 5,2-3-5,-2-3-2,2-2-10,-2-8-15,-2 15-13,2-15-3,0 12-9,0-12-8,0 0 5,2 10-50,-2-10-47,0 0-74,0 0-236,0 0 104</inkml:trace>
          <inkml:trace contextRef="#ctx0" brushRef="#br0" timeOffset="16494.8374">12818-91 53,'0'0'124,"22"-6"-17,-7 2-8,-2 3-2,3-2-11,-1 1-12,2-2-8,7 2-4,1 2-7,3-4-3,8-2-15,-11 2-23,14 2-25,-4-4-25,1 0-31,-9 0-69,-3-1-146,4-3 64</inkml:trace>
        </inkml:traceGroup>
        <inkml:traceGroup>
          <inkml:annotationXML>
            <emma:emma xmlns:emma="http://www.w3.org/2003/04/emma" version="1.0">
              <emma:interpretation id="{0A68E7F7-5509-40F3-B3DB-895FAE9918E7}" emma:medium="tactile" emma:mode="ink">
                <msink:context xmlns:msink="http://schemas.microsoft.com/ink/2010/main" type="inkWord" rotatedBoundingBox="14426,894 15566,881 15573,1515 14434,1528"/>
              </emma:interpretation>
              <emma:one-of disjunction-type="recognition" id="oneOf6">
                <emma:interpretation id="interp30" emma:lang="en-IN" emma:confidence="0">
                  <emma:literal>the</emma:literal>
                </emma:interpretation>
                <emma:interpretation id="interp31" emma:lang="en-IN" emma:confidence="0">
                  <emma:literal>The</emma:literal>
                </emma:interpretation>
                <emma:interpretation id="interp32" emma:lang="en-IN" emma:confidence="0">
                  <emma:literal>thi</emma:literal>
                </emma:interpretation>
                <emma:interpretation id="interp33" emma:lang="en-IN" emma:confidence="0">
                  <emma:literal>He</emma:literal>
                </emma:interpretation>
                <emma:interpretation id="interp34" emma:lang="en-IN" emma:confidence="0">
                  <emma:literal>thr</emma:literal>
                </emma:interpretation>
              </emma:one-of>
            </emma:emma>
          </inkml:annotationXML>
          <inkml:trace contextRef="#ctx0" brushRef="#br0" timeOffset="16784.5303">13844-656 36,'0'0'166,"5"-6"-15,-5 6-12,0 0-14,0 0-19,0 0-12,0 0-8,0 0-3,0 0-8,0 0-1,-2 31-6,4-16-11,-2 8 3,0 4-2,2 6 0,-2-2-11,0 2 1,1 0-1,0 0 5,3-1-10,-2 2-11,2 1 2,-2-11-4,2 2-1,0-2-5,-1 0 2,1-2-5,-3-4-2,-1-2-6,2-1-20,-2-2-7,2-4-14,-4 1-11,2-10-14,0 12-27,0-12-24,-7 6-32,7-6-100,0 0-257,0 0 113</inkml:trace>
          <inkml:trace contextRef="#ctx0" brushRef="#br0" timeOffset="16974.8565">13612-272 25,'0'0'94,"0"0"-3,43 2-17,-43-2 5,28 2-13,-9-2-8,-2 0 2,10-2-14,-3-1 2,4-1-12,0 1-5,-2-1 1,-1-2-13,-1 0-17,2-4-6,-2 1-13,-9 1-8,4-4-3,-2-6-13,-1 3-7,-5-3-7,-3-3-36,-1 1-98,-2-3 43</inkml:trace>
          <inkml:trace contextRef="#ctx0" brushRef="#br0" timeOffset="17569.5142">14054-524 258,'-4'-25'1,"3"3"18,0-1 12,-3 4 22,-2 3-3,5 0 5,-5 4 17,0 1-10,3 4 6,-1-2-6,4 9-2,-4-12-5,4 12-21,-7-10 1,7 10-13,-2-6 2,2 6 3,0 0 4,0 0-3,0 0 5,-4 39 1,4-16 0,1 2 7,3 7-1,-3 4-2,6-3-6,-2 1 0,1-2 1,0-1-4,0 3-6,1-2 2,-2-6 1,2-3-4,-1 3-1,0-4 0,-1-4-11,4 2 11,-3 0-9,0-6-1,-3-2-1,1-3 0,-1-2 4,1 0-6,-4-7 1,5 12 2,-5-12 3,3 7 1,-3-7-13,0 0-4,0 0-7,0 0 1,16-19 1,-9 7-7,-2-2 3,0-3-11,1-1 10,-1 2-1,1 1 17,-4 2-5,4 2-8,-5 4 6,3-2 3,-4 9 3,3-10-11,-3 10 8,5-7-12,-5 7 12,0 0-3,0 0 5,15 1-10,-15-1 7,9 10 0,-4 0 6,2-2-6,3 5 2,-4-1-5,1 1 10,0 0-1,1 1-2,-2-4-4,1 5 8,1-5-1,-1 0-2,2 0 8,-2-1-10,4 0 0,-5-5 1,2 2 7,0 0-9,0-6 14,6 3 4,-2-6-9,-12 3 6,28-6-4,-15-4-6,4 1 4,0-6-1,2 0-2,-3-6-7,-3 2-3,3-3 4,-4-2-4,-2-1 9,0 6-7,-4 3 13,-5 0 8,5 5 1,-5 1-5,2 3 5,-3 7-4,1-13-1,-1 13-3,-1-12-1,1 12-5,0 0 2,0 0-9,0 0 5,0 0 2,-33 20 1,25-8-4,0 4-2,-1-1 0,4 4 3,-1 6-5,2-6 4,0 2-2,4 1-2,2-3 3,-2-1 3,2-2 2,2-2-12,4 1 8,-1-2-3,0-1 6,3-2-1,2-1 6,1-3-6,1-3 4,2 0-4,8-2-19,-6-2-22,6-4-27,1-2-45,0-6-51,-4 1-110,-4-4-288,4-12 128</inkml:trace>
        </inkml:traceGroup>
        <inkml:traceGroup>
          <inkml:annotationXML>
            <emma:emma xmlns:emma="http://www.w3.org/2003/04/emma" version="1.0">
              <emma:interpretation id="{DC3CFF7F-AF21-40E3-85F2-D7AC8A2BE829}" emma:medium="tactile" emma:mode="ink">
                <msink:context xmlns:msink="http://schemas.microsoft.com/ink/2010/main" type="inkWord" rotatedBoundingBox="16524,883 20068,842 20079,1791 16535,1833"/>
              </emma:interpretation>
              <emma:one-of disjunction-type="recognition" id="oneOf7">
                <emma:interpretation id="interp35" emma:lang="en-IN" emma:confidence="0">
                  <emma:literal>generation</emma:literal>
                </emma:interpretation>
                <emma:interpretation id="interp36" emma:lang="en-IN" emma:confidence="0">
                  <emma:literal>generations</emma:literal>
                </emma:interpretation>
                <emma:interpretation id="interp37" emma:lang="en-IN" emma:confidence="0">
                  <emma:literal>generators</emma:literal>
                </emma:interpretation>
                <emma:interpretation id="interp38" emma:lang="en-IN" emma:confidence="0">
                  <emma:literal>generator</emma:literal>
                </emma:interpretation>
                <emma:interpretation id="interp39" emma:lang="en-IN" emma:confidence="0">
                  <emma:literal>gennakers</emma:literal>
                </emma:interpretation>
              </emma:one-of>
            </emma:emma>
          </inkml:annotationXML>
          <inkml:trace contextRef="#ctx0" brushRef="#br0" timeOffset="18336.0829">16039-343 164,'0'0'159,"6"-13"-7,-5 7-3,-1 6 1,4-12-9,-4 12-10,-3-11-13,3 11-10,-6-11-11,6 11-10,-12-6-9,4 3-6,8 3-12,-29 0-3,15 3-7,-6-2-2,-1 5-3,-1 3-2,-1-2-5,1 1-7,1 2-4,1 5 0,-3-2-3,4 3-2,-1-1-19,7-4-8,-1 1-4,5-3 3,1 3-5,3 0 5,-1-2 2,5-4-5,1-6 5,-1 16-5,1-16 11,12 14-12,-6-11 1,2 1-5,7-1 4,-1-3-5,3-2 1,3-5 0,2 1 0,2-3 3,-4-1-3,1 0 5,3-2 1,-1-3-1,-4 2 2,-4-3 9,2-1-3,-2 0-6,-3 0 12,-4 2 5,-1 3 4,-3 3 8,1 1 3,-2 0-1,-3 8 4,5-10-8,-5 10 5,5-6-7,-5 6-6,2-10-2,-2 10-7,0 0 3,0 0-1,0 0-5,0 0 5,0 0-5,0 0 0,14 24 3,-12-12-6,0 3 4,7 4-1,-4 2 5,-1 5-4,4-4 1,1 8 1,-2-6 1,-2 2-5,5 5 2,1-7 2,-3 8 0,4-2-3,-8-5 0,2-2 7,-3 0-7,2 0 2,-1 3-1,-4-7 3,0 2 0,-2-4-2,0-2-2,0 1 1,-2-1 5,-2-2 5,-2-1-3,-1 0 4,-3-2-2,-8 0 1,-3-3 0,1 1-1,2-1-5,-4-4-1,0 0-10,-1 0-16,2-5 1,-1 1-15,6-4-12,1-2-15,1 1-30,2-1-23,2-4-24,3-3-139,2 1-303,2 0 134</inkml:trace>
          <inkml:trace contextRef="#ctx0" brushRef="#br0" timeOffset="20169.9286">16140-133 31,'15'-9'120,"-6"4"-7,-1 1-10,7-6 4,-2 2-9,3-1-1,4-3-6,2-2-11,-3 0 5,2 2-7,9-8-6,-8 6 0,0-5-14,-3 6-1,-2-2-4,-2-1-3,-1 6 5,-6 1 3,2-1-10,-3 1 11,-5 0 2,2 2-1,-4 7-4,3-15 0,-3 15-7,-1-12-5,1 12-7,-8-10-2,8 10-5,-15-6-10,1 5-1,1 1-8,-4 2 7,0 3-7,0 0 0,2 3 0,1-1-5,-3 6 4,1 1-3,4 0 1,2 4-4,3-3 2,-1 3-2,0-3-3,1 2 2,2-1 0,2 0-3,3 0-1,-3 1 2,7-3 1,2-2-1,-1 2-2,3-2-2,3 0-5,0-5-4,1 2-1,1 0-5,1-6-1,2 1 1,1-2-6,0-2 0,-2 0 0,1-2-2,0-2 0,-1 1 1,0-6 6,-3 3 1,5-7-6,-5 1 4,-4-1 3,3 0 3,1-6-2,-4 3 12,2-5-9,-4 5 7,1 2 0,-2 1 8,-2-1 6,1 2-1,-3 5 7,-1 7-6,6-12 3,-6 12-4,4-10-3,-4 10-3,3-6 1,-3 6-3,0 0-3,0 0 3,0 0-1,0 0-1,20 17-2,-16-9 6,-2 2-3,4-1-2,0 3 0,-3 0 2,6 2 5,-3-2-4,-2 1 5,1-1-6,3 1 3,-4-1 4,0-3-7,3 1 5,-3-3-1,-1 0-2,-3-7 3,6 12 3,-6-12-3,4 6-1,-4-6 4,0 0-5,4 6 5,-4-6 0,0 0 4,0 0-9,0 0-5,0 0 2,15-15-5,-11 8-2,2-3-1,-1-2-2,-4-1 4,6 1-4,-3-2 3,-3 6 0,5-6 2,-1 3-6,-2 2 3,2 1 1,-1 0 7,1-1-6,2 3-6,-1 0 6,0 0-2,-6 6-1,12-9 3,-12 9-3,14-1 0,-14 1 0,13 0-1,-13 0 3,15 5-6,-6 5 8,-3-7 2,0 10-2,4-5 2,-5 2 2,2 2 2,1-2-2,-3 6-14,0-8 8,1 5 7,-1-3 0,-2 0-4,0-2 5,-1 1 0,-2-9 5,6 12 0,-2-7-2,-4-5 0,2 10 0,-2-10-3,8 9 1,-8-9-3,7 1-2,-7-1 9,0 0-4,17-4 6,-17 4-11,13-12 4,-4 3 6,2-3-10,1 1 5,0-6-7,4 2 6,-7-4 0,5 1 7,-5-1-14,0 5 10,-2 0-8,-2 2 10,1-1-3,-3 2 8,-2-3-3,3 4 5,-4 10 1,4-15-1,-4 15 5,0-9-6,0 9-10,0 0 11,0-12-8,0 12-6,0 0 6,0 0-8,0 0 1,0 0 1,-23 22 5,14-11 6,1 2-8,-3 7 2,4-7-8,2 2 6,2 2-6,-1-1 10,3 0-5,2 3-1,-5-4-2,4 0 3,3-1-3,0-2 5,1 1-1,-2 0 5,2-7-9,2 4 0,0-2 1,-2-2 5,-4-6-5,10 10-4,0-7 6,-10-3-4,22 0-1,-14-3-8,8 0-3,-4-3-16,3-1 9,0-1 1,-1-5 2,2-2 6,3 2-6,-3-4 6,2 2-2,-6-1 3,0 4 6,-3-1-2,2 1-1,0 1 8,-1 4-3,-2 2 6,2-5-5,-4 5 4,3 2 0,-9 3 2,13-9-3,-4 8 1,-9 1-1,16 1 0,-16-1-1,16 5 7,-6 0 6,1 1-3,-5 0-8,2 5 11,3 0-8,-3 0 0,0 2 7,2 0-10,-1-3 8,-1 2 3,3 0-6,-3 1-2,1-2 3,3-2 2,-5-3-2,4 3-11,1-2-1,2 1-11,-2-4 4,3-2 11,3-2-22,-1 0-8,-1-2 0,7-5-4,0-2-1,-3-3-2,3-1 9,-5 0 1,4-4 2,-5-3 2,-2 0-4,6-6 13,-9 7-2,-1-3 14,-1-2-3,-2 5 21,-6 4 11,2 3 9,-4 0 3,-2 4 6,2 8-20,-3-16 4,3 16-2,-9-11-10,5 6-3,4 5 5,-18 0 4,18 0 6,-24 12-2,9-2 4,-3 2-3,5 0 1,-3 4-2,2 1-7,2 2 2,-1 0-5,3-1 5,2-3-5,0 6-4,1-7 5,4 0-7,-1-4 0,2 5-3,-1-8 4,3-7-4,3 18 7,-1-10-9,-2-8 7,6 12-12,-6-12-1,10 5 0,-3-1-1,-7-4-2,0 0 1,20-7-8,-12 2 1,2-3-4,0-1 2,-2-2-11,4 2 2,-2-3 4,-2 2 5,0-1-2,-4 4-8,4-2 12,-1 6-5,-7 3 3,12-10-9,-7 8 6,-5 2 2,0 0 11,9-3 4,-9 3 3,0 0-6,13 15-3,-8-9 1,0 0 6,1 6-6,-1-2 1,2 2-1,1 0-1,0-2 3,-3 0 5,2-1-4,0-1 17,-2-2-25,2 0 17,-2 0-9,2-2 13,1 2-1,1-4-6,-9-2 8,20 0 1,-10 0-4,-10 0-3,21-8 4,-5 4 4,-5-8-6,2 2 6,3-6-15,-5 2 4,2-4 8,1-6-10,-2 1 3,3-11 3,-6 0-4,2-1 2,1-3-2,-5-2-3,-3 5 2,-2-3-3,-2 3 4,0 1 6,-1 0 4,-3 12 1,0 1 6,-2 1-1,2 6 6,2 3-11,-4-1 9,4 5-4,2 7-5,-4-14-6,4 14-5,-4-7-2,4 7-2,0 0 2,0 0 0,0 0-6,0 0 5,0 0 8,4 50-4,0-27 3,5 10-4,-2-1 4,1 2-2,1 2-2,2-2 4,-2 2-2,1-1-3,-4 1 7,2-1 5,1-5-7,-5 2 0,1-8 1,-1 1-7,-3-1 14,2-4-11,-2 1-8,-1-10-11,2 4-19,-2-15-14,1 20-10,-1-20-18,-1 12-9,1-12-39,0 0-82,0 0-223,0 0 99</inkml:trace>
          <inkml:trace contextRef="#ctx0" brushRef="#br0" timeOffset="20549.9418">18162-339 74,'11'-1'119,"0"1"-10,2 1-2,3-2-21,0 0-1,10-1-11,-10 0-12,7-2-10,-7 2-12,3-3-18,3 2-23,1-3-10,-7 0-16,2 0-1,-2 2-5,-3-2-8,-1-3 0,0 3-2,-1-1 13,-4 1 1,-1-2 20,0 4 18,-6 4 7,9-13 8,-2 7 17,-7 6 3,3-11 15,-3 11 0,2-7 6,-2 7-2,2-10 9,-2 10-3,0 0-4,0 0-7,0 0-6,0 0-4,0 0-9,0 0-5,0 0 1,0 0-4,0 0 6,0 0-4,0 31 0,-4-17 2,1 2-1,-1 6-1,1-2-5,1 2 3,0 0-4,1 0-3,0-1 1,-2-5-13,3 6 10,0-6-4,3-1-3,-2 1-4,0-1-6,3-2-20,-1-2-21,1 1-15,3-5-16,1-1-22,1-3-27,4 0-22,2-3-85,-1-4-239,8-4 106</inkml:trace>
          <inkml:trace contextRef="#ctx0" brushRef="#br0" timeOffset="21134.7147">18888-413 116,'0'0'184,"0"0"-16,-6-17-12,6 17-20,-9-10-12,2 7-12,7 3-12,-15-4-10,15 4-9,-20 1-14,11 2-9,-3 4 2,0 0-12,0 1-5,0 1-1,-3 2-5,4 1 0,2 0-2,-1 2-6,2 0-2,2-4-6,0 2 0,2 2 0,3-2-2,-3-1-4,7 1-2,-3-12 5,2 17-10,2-8-4,3-3 2,-2-2-6,2 2-2,4-3 2,-4 0-3,-7-3-5,18 0 2,-8 0-5,-10 0 3,20-6-5,-10 0 1,-3-1 3,4-2-3,-3-3-2,3-1 2,-5 1 4,0 0 1,0 1 7,-2 0 1,-1 1 10,3 3 3,-6 7-1,6-11 1,-6 11-2,6-8-4,-6 8 3,6-6-6,-6 6-2,0 0-4,22 3-3,-14 2 1,1-1 5,-2 0-3,5 6 3,1 0-2,-1-2 3,-1 1-3,-3 1 1,2-2-5,0 3 2,-3-2 4,0-3-1,-5 1-7,4-1-9,-2 0 0,-4-6-2,6 13 12,-6-13-11,4 6 0,-4-6 6,0 0 8,0 0-1,0 0 6,0 0-9,0 0 6,0 0 3,0 0 2,0 0-1,0 0 0,0 0-2,-17-26 1,17 26-4,0-22-1,1 7-5,3 2 2,0-3-1,2 3-5,-1-1-4,0 4 8,2-2 3,0 3-4,1-1 5,-4 4 0,5 1-4,-1-1 9,2 5 0,-10 1 2,24 2-2,-9 2 5,-1 1-3,-3 2-2,1 3 3,3 3 2,-6-3-4,-1 2 2,2 0 1,-6-1-2,5 4-2,-4-4-3,-3 2-1,3-1 3,-3 1-4,-4-4-9,2-9-16,-4 22-9,4-22-33,-9 15-34,1-9-30,-10-2-93,5-2-245,-5-2 108</inkml:trace>
        </inkml:traceGroup>
        <inkml:traceGroup>
          <inkml:annotationXML>
            <emma:emma xmlns:emma="http://www.w3.org/2003/04/emma" version="1.0">
              <emma:interpretation id="{6F49E2D6-BAA1-4AA1-B20C-E79A6F617FFC}" emma:medium="tactile" emma:mode="ink">
                <msink:context xmlns:msink="http://schemas.microsoft.com/ink/2010/main" type="inkWord" rotatedBoundingBox="20667,946 21491,937 21500,1737 20677,1747"/>
              </emma:interpretation>
              <emma:one-of disjunction-type="recognition" id="oneOf8">
                <emma:interpretation id="interp40" emma:lang="en-IN" emma:confidence="0">
                  <emma:literal>of</emma:literal>
                </emma:interpretation>
                <emma:interpretation id="interp41" emma:lang="en-IN" emma:confidence="0">
                  <emma:literal>off</emma:literal>
                </emma:interpretation>
                <emma:interpretation id="interp42" emma:lang="en-IN" emma:confidence="0">
                  <emma:literal>Of</emma:literal>
                </emma:interpretation>
                <emma:interpretation id="interp43" emma:lang="en-IN" emma:confidence="0">
                  <emma:literal>oof</emma:literal>
                </emma:interpretation>
                <emma:interpretation id="interp44" emma:lang="en-IN" emma:confidence="0">
                  <emma:literal>oaf</emma:literal>
                </emma:interpretation>
              </emma:one-of>
            </emma:emma>
          </inkml:annotationXML>
          <inkml:trace contextRef="#ctx0" brushRef="#br0" timeOffset="21877.1183">20000-434 130,'9'-7'193,"-9"7"-19,0 0-12,3-11-16,-3 11-11,0 0-20,0 0-8,0 0-13,0 0-5,0 0 2,-24-4-17,24 4-2,-20 15-5,8-4-10,-6 6-2,2 0-21,3 2 1,0 1-7,0 0-2,3 0-1,2 1-2,0-5-6,6 6 2,0 0-7,2-10 1,0 3-2,1-1 0,2-1 6,5-1-5,-2-3-1,1-2-1,5 2 1,0-6-1,4 0-13,0-3 0,7 0-6,1-6 1,0 0 1,-1-3 2,-1-1 1,2-3 6,3-4-3,-10-1 0,0 0 4,-4-1-6,-7-3 3,1 4 0,1 0 5,-8 3 2,-4 0-6,3 3-2,-5 2 3,-3-4-4,-1 6-3,-2 0-5,-2 2-9,2 2-7,-3 1-7,-1 2-6,2-2-13,0 3-5,2 4-9,4-1-11,8-3-17,-19 4-4,12-1-14,2 2-20,5-5-75,-11 10-223,11-10 98</inkml:trace>
          <inkml:trace contextRef="#ctx0" brushRef="#br0" timeOffset="22319.5427">20503-559 47,'0'0'147,"1"-20"-9,-1 20-8,-4-16-12,3 8-9,1 8-2,-8-16-15,0 7-2,5 2-13,3 7-9,-11-11-5,6 6-7,5 5-6,-14-7-5,8 3-8,6 4-3,-18 4-6,18-4-3,-22 8-5,9 1 2,3 1 2,0 2-6,-2 4-4,4 6 0,-1 0-2,4 0-1,-2 3 0,1 1-5,4 8 0,4-1 4,-2 3 6,3-2 1,0 2 2,1-3 5,1 1-10,5 1-2,-4-2 1,1-9-3,-3 1 4,1-1-11,2 2 10,-2-5 1,-2 2-2,1-1-4,-4-7 4,0 7 1,0-8-4,-4 2 9,1-3-7,-1 1-7,-2-1 3,-1-2 2,0-1-8,-1 0-4,2-4-16,-1 0-12,7-6-8,-16 3-34,16-3-15,-15-1-26,15 1-23,-15-11-96,9 0-253,0-3 111</inkml:trace>
          <inkml:trace contextRef="#ctx0" brushRef="#br0" timeOffset="22434.4479">20292-151 54,'18'3'126,"-18"-3"-4,16 1-8,-3 1-21,3-2 3,2 3-6,0-3-17,11 0 1,-5 1-1,3-1-35,2-1-23,-1-2-23,10 0-27,-3-3-30,-10 3-79,2-3-155,-3-2 69</inkml:trace>
        </inkml:traceGroup>
        <inkml:traceGroup>
          <inkml:annotationXML>
            <emma:emma xmlns:emma="http://www.w3.org/2003/04/emma" version="1.0">
              <emma:interpretation id="{B27AF6C4-1328-4F63-BCCE-EA8DB64A9CE4}" emma:medium="tactile" emma:mode="ink">
                <msink:context xmlns:msink="http://schemas.microsoft.com/ink/2010/main" type="inkWord" rotatedBoundingBox="21680,1066 22621,1055 22630,1807 21689,1818"/>
              </emma:interpretation>
              <emma:one-of disjunction-type="recognition" id="oneOf9">
                <emma:interpretation id="interp45" emma:lang="en-IN" emma:confidence="0">
                  <emma:literal>us</emma:literal>
                </emma:interpretation>
                <emma:interpretation id="interp46" emma:lang="en-IN" emma:confidence="0">
                  <emma:literal>Us</emma:literal>
                </emma:interpretation>
                <emma:interpretation id="interp47" emma:lang="en-IN" emma:confidence="0">
                  <emma:literal>use</emma:literal>
                </emma:interpretation>
                <emma:interpretation id="interp48" emma:lang="en-IN" emma:confidence="0">
                  <emma:literal>Use</emma:literal>
                </emma:interpretation>
                <emma:interpretation id="interp49" emma:lang="en-IN" emma:confidence="0">
                  <emma:literal>is</emma:literal>
                </emma:interpretation>
              </emma:one-of>
            </emma:emma>
          </inkml:annotationXML>
          <inkml:trace contextRef="#ctx0" brushRef="#br0" timeOffset="22859.5907">20981-490 13,'-4'-10'179,"4"10"-22,0 0-11,0 0-16,0 0-12,0 0-14,-1-9-14,1 9-14,0 0-6,0 0-9,0 0 0,0 0-9,-7 34-11,3-21 6,-1 8-6,1 1-8,0 2-5,-2 3 5,4-2-5,-1 0 7,0 1-5,3-2-13,0-2 0,0 0 2,2 0 0,-1 0-9,3-6 2,-1 0 3,2-1-4,2-5 1,1 2 0,-1-6-1,-1 3 1,5-2 1,1-1-7,0 2 3,3-7 1,1 3-6,1-7-1,6 1 5,-1-6-2,0 1 2,1-4 1,-3-2-1,2-2-5,-4-3 2,0-2-2,-2-2-3,-1 0 10,-1-7 2,0-1-9,-11 8 7,2-3-1,-5 2 6,5 1-1,-5 3-2,2 2-1,-2 3-6,-3 2-4,2 2-5,1 10-6,-4-18-13,0 11-14,4 7-4,-4-10-11,4 10-6,-6-9-16,6 9 1,0 0-17,-8-3-4,8 3-1,0 0-20,0 0-81,0 0-211,-16 12 94</inkml:trace>
          <inkml:trace contextRef="#ctx0" brushRef="#br0" timeOffset="23314.8279">21651-539 84,'0'0'166,"12"-4"-25,-12 4-7,0 0-18,0 0-12,0 0-10,0 0-7,0 0-12,0 0-14,0 0 8,-34-1-15,20 5-7,1 2-10,2-2 3,-1 5-14,0-3 5,0 3-1,1-2-5,-1 2-5,3 0 0,-1 0 8,4-3-8,-1 3-7,3-2-7,-1 2 6,2-3-1,3-6 0,-4 12-7,1-4 4,3-8-8,-4 12 5,4-12 2,1 14 0,4-6-4,-5-8 3,12 10-6,-11-2 4,8-2-1,-1 0-2,2 2 5,2-2-9,-3 4 7,2-1 0,4 1 0,-2-2 1,2 2 4,1-3-10,1 6 2,-5-5-4,0-1 2,2 6-1,-5-7 2,-1 3-1,2 0-3,-4-2 6,0-1-6,-4 2-1,4-1 5,-6-7-6,4 10 5,-4-10-3,0 0 10,-7 17 5,3-11 0,-4 0 0,-1-2-4,-2 1 2,-7-2 4,5 1-2,-4-4-5,3 3 4,-9 0 2,9-3-1,2 0-5,-4 0-9,2 0-10,14 0-12,-16-3-14,5 0-24,11 3-22,-13-4-15,8 1-30,5 3-83,-14-9-231,14 9 102</inkml:trace>
          <inkml:trace contextRef="#ctx0" brushRef="#br0" timeOffset="26239.7578">20869 216 123,'0'0'140,"0"0"-5,0 0-6,0 0-11,0 0-10,0 0-10,0 0-12,0 0-8,0 0-9,52-6-5,-27 5-13,12 1 0,1-2-6,1 2 0,3 0-7,5-3 2,0 0-7,-2 5 6,5-5 1,-3 0 6,2 0 2,0 3-3,-4-5-4,1 5 6,-9-2-5,1-1 0,-10 2-5,-3-2 1,1 0-5,-9 4 5,-5-1-1,6-1-6,-11 2 2,-7-1 3,16-3-4,-16 3 2,12 2-3,-12-2 1,8 1-1,-8-1-3,0 0 2,0 0-2,0 0 6,0 0-10,14-3 2,-14 3-5,0 0-1,0 0-2,0 0-2,13-1-4,-13 1-3,0 0 0,0 0-11,0 0-4,0 0-7,0 0-19,0 0-21,0 0-20,6-5-31,-6 5-35,0 0-46,6-8-141,-6 8-352,0 0 156</inkml:trace>
        </inkml:traceGroup>
        <inkml:traceGroup>
          <inkml:annotationXML>
            <emma:emma xmlns:emma="http://www.w3.org/2003/04/emma" version="1.0">
              <emma:interpretation id="{81D80AEF-4667-4DD8-9FE4-2A7A84D97D25}" emma:medium="tactile" emma:mode="ink">
                <msink:context xmlns:msink="http://schemas.microsoft.com/ink/2010/main" type="inkWord" rotatedBoundingBox="22856,976 24682,955 24687,1397 22861,1419"/>
              </emma:interpretation>
              <emma:one-of disjunction-type="recognition" id="oneOf10">
                <emma:interpretation id="interp50" emma:lang="en-IN" emma:confidence="0">
                  <emma:literal>waves</emma:literal>
                </emma:interpretation>
                <emma:interpretation id="interp51" emma:lang="en-IN" emma:confidence="0">
                  <emma:literal>wares</emma:literal>
                </emma:interpretation>
                <emma:interpretation id="interp52" emma:lang="en-IN" emma:confidence="0">
                  <emma:literal>wanes</emma:literal>
                </emma:interpretation>
                <emma:interpretation id="interp53" emma:lang="en-IN" emma:confidence="0">
                  <emma:literal>waives</emma:literal>
                </emma:interpretation>
                <emma:interpretation id="interp54" emma:lang="en-IN" emma:confidence="0">
                  <emma:literal>wave's</emma:literal>
                </emma:interpretation>
              </emma:one-of>
            </emma:emma>
          </inkml:annotationXML>
          <inkml:trace contextRef="#ctx0" brushRef="#br0" timeOffset="23964.5694">22039-427 106,'0'0'114,"0"0"-6,0 0-14,0 0-23,0 0 10,0 0-8,0 0-4,0 0-6,0 0-12,0 0 4,0 0-3,2 40-4,0-32-4,3 6-10,-5-2 1,3 4-10,0-1 0,-2 1-4,3-1 1,0-2 3,1 1-8,-2-2 4,2-2-10,-1 2 2,-1-6 6,0 3-11,1-3 1,-4-6 3,2 10-1,-2-10-2,8 7 7,-8-7 4,7 3-7,-7-3 2,0 0-4,15-3 3,-15 3-1,11-8-1,-5 2 1,0-2-3,2-2 7,0 0-10,1-8 0,-1 3 2,-1 2 4,-2-2-7,5 3 6,-8-2-3,5 5 7,-2 2 1,-2 1-9,-3 6 2,7-10-6,-7 10 0,4-8 5,-4 8-6,0 0-3,9-4 1,-9 4-1,0 0 3,0 0-7,18 16 4,-14-7 2,4 2-4,-4-3-2,2 7 4,4-5-3,-5 2 6,2-1-2,-1 0-3,5-1 3,-5 0 0,2-1 2,-2-2-4,-3 1-3,4-1 10,-5-1-10,-2-6 11,11 8-1,-4-4 12,-7-4 7,7 4-8,-7-4 3,0 0-7,0 0-3,0 0 3,20-10 4,-16 3-11,2 1 1,-2-2 2,3-5-1,-3 0 1,-1 1-3,1-4 2,-3 0 5,2-5-3,4 2 6,-7-2-5,0 7 1,2-2-7,-2 2 4,4 2 0,-2 4-4,-2 8-5,4-14-6,-4 14-10,0-11-5,0 11-1,5-7-12,-5 7 3,8-9-2,-8 9-12,15-1-13,-15 1 5,18 1-13,-7 2-12,-1 0-10,3 4-10,2 0-5,-3 0-8,0 1-66,1-2-190,2-3 84</inkml:trace>
          <inkml:trace contextRef="#ctx0" brushRef="#br0" timeOffset="24744.7464">22812-452 133,'0'0'174,"0"0"-8,6-10-11,-6 10-13,0 0-10,2-10-12,-2 10-8,0 0-13,0 0-9,0 0-11,0 0-10,0 0-6,-12-9-7,12 9-7,-15 1-5,15-1-2,-17 6-1,1 2-10,2-4-1,-2 6-5,-2 1-8,0 1 4,1 3 0,1-2-8,0 2 5,2 0-6,-2 0-4,5 0 4,5-3 0,-2-1-2,0 2-1,1 1-1,4-3-1,1-3 0,2 0-1,0-8-4,-3 15-5,3-15 8,0 15-2,0-15 2,8 8 0,-4-2-8,-4-6-3,17 2-1,-6-2-9,-11 0 13,22-3-4,-9-2-3,2 1-2,-3-2 7,1-4-8,-1 1 1,3 0 1,-3-5 0,0 2 5,-1-6-2,-2 3 2,-2 1-4,1 0 7,-3 2 0,-1 1 5,2 5-3,-1-1 15,-5 7-9,3-11-6,-3 11-2,2-9-2,-2 9 2,0 0-3,3-7 1,-3 7 2,0 0-3,0 0 6,0 0-4,0 27 1,0-27-1,4 19 3,-1-7-2,-1-1-4,-2 0 2,3-1 4,2 2-2,2-2 0,-1-3-5,-1 2-4,4-6-15,-2 3 15,6-1-6,-3-1-15,-2 0-6,1-4-6,-9 0 3,20-3-3,-13 0 5,1-1 7,0-1 0,-1-2 7,1-3-5,-4 0 4,1-2 9,3-3-2,-8-1 4,3 2 5,0-2 4,-2 0 1,-1 3 15,0-2 20,3 3-13,-1 3 8,-2 9 9,0-15-11,0 15-6,0-13 1,0 13-11,0 0 0,6-6 3,-6 6-4,0 0-5,0 0 0,0 0 2,12 31-4,-8-18 5,-2 3 1,4 0-5,2 3 4,-5 1 1,1-6-3,1 8 2,-2-3 9,3-1-10,2-6 4,-2 2-7,0 0 11,0-3-10,-4-2-4,1 1 10,1-4-7,-4-6 6,8 12 3,-8-12 9,3 7 8,-3-7-4,0 0-6,15 0 5,-15 0-5,0 0 2,12-14 3,-10 5-2,4-1 6,-2-1-9,1-2 4,-2 1-4,-1-4 1,1-6-2,-2 6 3,2-1-8,-3 1 0,6 2 2,-6-1-9,2 4 5,1 1 0,0 3-12,-3 7-11,4-13-12,-4 13-13,8-6-6,-8 6 10,9-2-9,-9 2-27,0 0-16,23 6-7,-16-1-8,1 0 6,-3 1-2,-1-1 0,1 1-68,-5-6-182,8 11 80</inkml:trace>
          <inkml:trace contextRef="#ctx0" brushRef="#br0" timeOffset="25069.5884">23248-356 380,'0'0'-17,"4"11"9,-4-11 4,0 0 9,0 0 7,2 8 3,-2-8 10,0 0 6,0 0 3,6 7 3,-6-7-5,0 0 3,0 0-4,15-3 8,-15 3 7,12-6-5,-12 6 7,13-6 0,-6 2-1,-2 0 6,-5 4-3,12-12-2,-4 6 0,2 0 5,-5 0-6,0-4 6,5 0-2,-5 0 7,2-1-8,-2 0-10,-2-4 4,1 6-4,-1-4 2,-1 5 0,-2 8-3,3-16-7,-3 16 5,3-12-10,-3 12 1,-3-10-8,3 10-7,0 0 4,0 0-7,-10-9 1,10 9-3,0 0-1,-17 5-5,17-5-2,-17 16 2,9-6 5,-4 0-2,3 2-2,3 3 1,-2-2-1,1-1-4,2 3 0,-1-1 4,6-2-6,0 2 6,0 0-6,3-2 1,0 1-7,3-1-5,5-1 1,-4-2-9,4-1-5,1 0-15,2-2-6,4-4-14,-1-2-9,6 0-14,0 0-7,-2-5-8,5 2-14,0-10-81,-3 5-211,12-7 93</inkml:trace>
          <inkml:trace contextRef="#ctx0" brushRef="#br0" timeOffset="25369.0631">23831-631 25,'-10'-9'96,"10"9"-11,-13-5-16,6 4 8,7 1-7,0 0-1,-17 1-14,17-1-2,-12 5 0,4 0-1,2 1-4,6-6-8,-9 10 7,6-4-9,1 1 0,2-7-17,-7 13 0,2-2-4,5-2 6,-6-2-4,6-7-3,0 17-1,3-8 2,0 0-1,-3-9-10,5 15 6,-1-8-3,-1 0-4,2 2 1,0 0 2,2 0 0,4 2-2,-4 0 3,-2 1-2,2-2 5,3 0-10,-3 2-1,4-2 4,-5 2 6,0-4-10,2 3 0,-1-4 2,-2 1 5,0-1-9,-1 0 4,-4-7-6,3 11-3,-3-11 12,3 11-4,-3-11-6,-6 10 2,6-10-8,-12 8-5,3-1-33,-5-5-5,0 2-31,-4-3-81,-3 0-177,-2 3 78</inkml:trace>
        </inkml:traceGroup>
      </inkml:traceGroup>
      <inkml:traceGroup>
        <inkml:annotationXML>
          <emma:emma xmlns:emma="http://www.w3.org/2003/04/emma" version="1.0">
            <emma:interpretation id="{7A6B2C28-99CD-4092-9D25-AF469BA56564}" emma:medium="tactile" emma:mode="ink">
              <msink:context xmlns:msink="http://schemas.microsoft.com/ink/2010/main" type="line" rotatedBoundingBox="2614,1965 15429,1720 15448,2715 2633,2960"/>
            </emma:interpretation>
          </emma:emma>
        </inkml:annotationXML>
        <inkml:traceGroup>
          <inkml:annotationXML>
            <emma:emma xmlns:emma="http://www.w3.org/2003/04/emma" version="1.0">
              <emma:interpretation id="{18481032-5631-4858-94E7-4D309DCA0747}" emma:medium="tactile" emma:mode="ink">
                <msink:context xmlns:msink="http://schemas.microsoft.com/ink/2010/main" type="inkWord" rotatedBoundingBox="2617,2101 4585,2064 4599,2785 2630,2823"/>
              </emma:interpretation>
              <emma:one-of disjunction-type="recognition" id="oneOf11">
                <emma:interpretation id="interp55" emma:lang="en-IN" emma:confidence="0">
                  <emma:literal>based</emma:literal>
                </emma:interpretation>
                <emma:interpretation id="interp56" emma:lang="en-IN" emma:confidence="0">
                  <emma:literal>bared</emma:literal>
                </emma:interpretation>
                <emma:interpretation id="interp57" emma:lang="en-IN" emma:confidence="0">
                  <emma:literal>boned</emma:literal>
                </emma:interpretation>
                <emma:interpretation id="interp58" emma:lang="en-IN" emma:confidence="0">
                  <emma:literal>bused</emma:literal>
                </emma:interpretation>
                <emma:interpretation id="interp59" emma:lang="en-IN" emma:confidence="0">
                  <emma:literal>basid</emma:literal>
                </emma:interpretation>
              </emma:one-of>
            </emma:emma>
          </inkml:annotationXML>
          <inkml:trace contextRef="#ctx0" brushRef="#br0" timeOffset="34584.7223">1891 751 90,'-13'-12'149,"3"0"-4,-1 5-9,2-4-8,1 5-4,4-1-7,-2 0-5,6 7-12,-9-7-12,9 7-2,-7-9-12,7 9-8,0 0-17,-8-3 15,8 3-31,0 0-4,0 0 0,0 0-7,-5 18 2,5-2-6,1 4 2,0 2-3,2 4 2,0 7-4,-1-1 3,2-1-8,0-3-2,0 4 3,3 0-2,-5-8-3,3 2 4,2-3 0,-3 0-5,0-1 3,4 0 1,-6-3-6,5 2 4,-4-8-2,-1 0-3,2-2-2,-2-4-11,2 3-1,-4-10 1,1 12-2,-1-12 6,4 8 4,-4-8 3,0 0 13,0 0 7,3 6-5,-3-6 0,0 0-6,0 0 2,0 0 0,0 0 2,0 0 0,-7-36-5,6 24 0,2 0-1,0-2 3,2-1 0,-1-4-6,3 1 4,0 2-2,-1 1-1,10-4-2,-6 7-3,2-2 0,5-2-1,1 2 0,0 7 2,-1-2-2,1 2 0,-1 2-4,2 1 2,-1 4 0,-1 0-4,1 0 1,-2 4 6,2-2-7,-4 6-1,0 0 4,0 1 2,-1 0-3,-3 1-7,-2 2 8,0 1-3,-2-1-8,-4 1-1,-2 0 5,-2-1 0,-4 0-1,-1 1 5,-2 0 6,-3-1-5,-3 4-2,-1-6 4,-5 1-3,3-2 9,-3-3-4,3 3 7,-2-3-2,5-3 3,2 0-4,-1-3 4,3 0-7,2 0 11,11 0-1,-16 0 0,16 0 1,-13 0 0,13 0-4,-10-7 0,10 7-6,0 0 5,0-14-8,0 14-2,12-10 4,-2 6-2,2-4 3,4 0-4,4 1 1,4-4 0,1 1-2,13-4 5,-4 0-3,0 2 3,7-1 0,0 1-1,-3-4-1,1 5 5,-3 0-3,1-2 1,-3 3-2,-9-1 6,-2 1-6,-6 6 4,0-4 0,-1 1 0,0 2 4,-4-2-3,-3-2 3,1 5 0,-5 0 4,2-1 7,-7 5 3,8-10 6,-8 10 1,8-6 0,-8 6-5,0 0 1,1-7-3,-1 7-4,0 0-6,0 0 1,-16-9-3,16 9 13,0 0-13,-24 5 3,13 0-8,2 2-5,-3 1 5,0 4-2,0-4-3,2 7 1,-3 1 0,3-3 3,2 1-4,-1 5 3,2-1-1,1-3-1,3 0-1,-1-1 0,0 2 1,4-6-10,-2 2 4,2-2-1,2-1-4,-2-9 5,4 16-6,-3-10 7,3 1-2,-4-7-4,7 9 3,-7-9 0,8 3 7,-8-3-7,0 0-6,20-5 0,-20 5 1,15-9-1,-9 3-5,3-2 5,-1-2 0,0 0 4,0-2 0,0-4 1,-2 4 1,1 0 2,1-3 2,-4 3 4,2 2 5,-1 3-2,-1 1 3,-1-3-3,-3 9 2,5-12 2,-5 12-5,5-8-7,-5 8 1,6-6 1,-6 6-4,0 0 3,0 0 4,0 0-5,22 10-1,-16-5 6,-2 1-5,1 1 5,1 1 2,-1-1-4,0 2 1,6 2 0,-6-4-3,2 2 4,0-1-3,-1-3 2,0 1 2,-4 0 1,-2-6-2,10 9 1,-6-3-1,-4-6 3,4 6-3,-4-6-1,0 0 2,8 7 5,-8-7 2,0 0-1,0 0-3,0 0 1,0 0-1,0 0-2,12-13 4,-12 13-1,3-15-5,2 2 3,0 1-1,-2-3-7,2 0 2,1 2 2,1-3-3,2 4-2,-1-2 4,1 5-4,-1-1 0,2 1 0,2 6-1,0-3 3,-3 0 1,2 5-4,4 1-1,-2 1 1,2 1 2,-3 3-2,3 1-1,-2 0 1,-2 3 6,0 0 0,-5 0-3,1 2-1,-2 0-5,-2-4 7,1 5-2,-3 2 0,-1-7-1,0-7 3,-2 20 0,-1-11 6,-2 0-1,-2-2-4,-1 2-1,-3-1 2,3-4-1,-3 2 5,-2 0-5,2-2 3,2-4-6,9 0 5,-22 4-2,13-2 2,9-2 2,-15 0-2,15 0-2,-12 3 3,12-3-5,0 0-2,-14-3 0,14 3 0,0 0-2,0 0 2,0 0 1,0 0 0,0 0-4,0 0 3,30-12 4,-15 9-1,-2 0-2,4-1 4,-3-2-7,6 2 10,1-2-6,1 0 1,-4 0 2,-1 1-2,-2-1 4,2 1 3,1-1-1,-2-3-5,0 3 4,0-2 7,-3-2-1,8-1-2,-12 1 0,3-2 3,-3 1 2,2-1 3,-3-2-1,0 4-2,-4-2 3,2 0 2,-1 2 1,-4 1 7,-1 9-1,2-13 0,-2 13 2,0-10-6,0 10-2,0 0-3,0 0 0,-8-9-5,8 9-3,0 0-1,-23 6 1,15 1 1,-4 2-6,1 4 0,0-1 5,0 0-4,2 0-2,-6 2 1,7 6-1,3-6-2,-2 1 5,3 1-5,2-1 2,2-2 2,1 1-2,3 2-1,0-2 9,0-1-9,3 0 5,3-4-4,2 3-1,2-3-1,2-1-2,1-5-4,6 1-6,3-4-2,2-1-1,-1-2-1,9-2-8,0-6-2,-1-2 4,0 1-5,-2-2 0,-9 0-4,7-1-1,-8 2 10,-2-2-4,1-1 1,-5 3 8,-5-1 5,-1 3 3,-2 1 14,1 1 5,-8 0 5,4 2 7,-2-2 7,-4 9 0,2-10-4,-2 10-4,-1-14 4,1 14-4,-7-11-1,7 11 3,-10-7-7,10 7 1,-14-4-4,14 4 0,-22 0 1,11 2-5,-1 1 3,-2 3-2,1 1 1,-2 1 2,0 2-3,-2 3 9,0 0-7,1 3 3,-2 1-3,5-1 2,-3 2-1,4-1-2,2-4-3,1 1 2,2 0-1,0 0 0,2-3-4,1 0-1,3 0 0,-1-4 0,2-7-1,2 17 0,-2-17 2,4 9 3,-4-9-2,14 5 3,-4-5-1,-10 0-1,23-7-3,-9 0 0,2-1 4,5-6-4,-4-1 1,4-1 2,4-8-3,-1-6-1,0 0-7,-4-2-2,0-5 2,-4 1-5,-4-3-3,-1-3-2,-4 3 0,3-1 2,-4 1 1,-5 1 1,-1 4 5,-1 2 2,-3 8 3,-3 2-1,2 2 8,-2 4-2,4 1 6,-2 2-3,-1 1 8,1 3-8,0 2-1,5 7-2,-8-12 0,8 12-6,-6-7 0,6 7 1,0 0 1,0 0-6,0 0 3,-17 22-1,10-9 1,3 9 3,1 5-5,1 6 2,2 4 0,2-2 0,1 6 0,1-1 5,-1-4-4,8 3 2,-5-5 2,0 1-3,-1-11 3,6 9 0,-5-8 1,1-3 1,1 0-2,2 0 0,0-2 0,0-2 1,-5-2 1,2-1-1,-2-3-2,0-6-2,1 6 6,-1-4-4,2 1 7,0-4-3,-1 1-4,2-4-2,0 4 0,-8-6-15,12 5-14,-4-3-13,-8-2-19,17 0-20,-17 0-20,17-2-61,-17 2-108,16-5-294,-16 5 131</inkml:trace>
        </inkml:traceGroup>
        <inkml:traceGroup>
          <inkml:annotationXML>
            <emma:emma xmlns:emma="http://www.w3.org/2003/04/emma" version="1.0">
              <emma:interpretation id="{FE616B25-FB74-4904-A8C7-A6021536A29D}" emma:medium="tactile" emma:mode="ink">
                <msink:context xmlns:msink="http://schemas.microsoft.com/ink/2010/main" type="inkWord" rotatedBoundingBox="5563,2380 6342,2365 6349,2745 5570,2759"/>
              </emma:interpretation>
              <emma:one-of disjunction-type="recognition" id="oneOf12">
                <emma:interpretation id="interp60" emma:lang="en-IN" emma:confidence="0">
                  <emma:literal>on</emma:literal>
                </emma:interpretation>
                <emma:interpretation id="interp61" emma:lang="en-IN" emma:confidence="0">
                  <emma:literal>On</emma:literal>
                </emma:interpretation>
                <emma:interpretation id="interp62" emma:lang="en-IN" emma:confidence="0">
                  <emma:literal>or</emma:literal>
                </emma:interpretation>
                <emma:interpretation id="interp63" emma:lang="en-IN" emma:confidence="0">
                  <emma:literal>an</emma:literal>
                </emma:interpretation>
                <emma:interpretation id="interp64" emma:lang="en-IN" emma:confidence="0">
                  <emma:literal>0n</emma:literal>
                </emma:interpretation>
              </emma:one-of>
            </emma:emma>
          </inkml:annotationXML>
          <inkml:trace contextRef="#ctx0" brushRef="#br0" timeOffset="35970.2837">4975 817 43,'0'0'174,"5"-9"-10,-5 9 0,5-9-13,-5 9-6,0 0-9,0-11-12,0 11-6,0 0-5,0 0-12,-4-14-9,4 14-12,0 0-6,0 0-6,-18 2-9,18-2-9,-19 8-5,8 2-1,-6 1-2,2 2-4,-6 6-7,3-1-1,-3 4-2,3 0-3,3-1-1,2 0-3,2 0 1,-1 1-7,4-1-2,2 0-1,2 0-2,-1-8-4,5 3 4,0-1-2,3-3-2,0 0-2,2 0 1,2-5 3,-2 2-4,7-5 3,-1 2-3,1-3 1,4-3-4,-2 0-2,3 0 3,-5-3 0,6-1-7,-6-2 5,4-3 2,-3 2-4,0-5 1,-6 2 2,8-7-1,-10 4-3,1-2 0,-4 2 1,0-2 3,0-1 0,1 0 1,-3 4-3,-1-2 2,1 0 1,-4 6-1,4-4 2,0 12 1,-2-19-1,2 10 0,0 9 0,2-15 2,-2 15-3,2-14-4,1 8-3,-3 6 0,11-15-2,-5 11 2,4-1 2,1-1-2,-2 4-1,4 0 1,-1-1-3,-12 3 0,22 3 3,-9 3 0,2 0 0,-2 0 0,-2 4 2,0-1 1,-2 4-1,-1 2-1,2-3 0,-5 2 4,0 0-5,1 0 0,-2-1-1,-4 2 0,2-3-1,-2 1 2,0 3 4,-2-4-3,-1-2-5,2-3 4,1-7-1,-4 16 2,2-10-1,2-6 2,-2 9 7,2-9 1,0 0 0,0 0-1,-3 8-1,3-8-3,0 0 1,0 0-4,0 0-1,0 0-7,5-40 4,1 24 0,0-2-2,1-3 1,1-1-1,4 0 4,-1 0 1,1 1 1,5 0 1,-4 0 2,0 1-5,3 2 5,-3 8 5,-3-1-2,2 0 0,-1 2 0,-3 6-4,1-4-1,3 3-3,-4 1 0,-8 3 2,15 0 5,-3 0-3,-4 4-1,1 2-1,1-1 0,-2 4 5,1 3-10,-1 0 8,-2 1-1,0 2 0,2-2-2,-4 2 0,2-1 9,3 1-6,-6-2 0,2 0-1,0-1 4,-5 0-1,5 0-12,-4-4 3,-1-8-15,1 14-12,1-6-12,-2-8-14,4 11-20,-4-11-22,5 7-28,-5-7-141,0 0-291,0 0 129</inkml:trace>
        </inkml:traceGroup>
        <inkml:traceGroup>
          <inkml:annotationXML>
            <emma:emma xmlns:emma="http://www.w3.org/2003/04/emma" version="1.0">
              <emma:interpretation id="{5910D6C2-F419-4678-B62F-D4B6437F6E6A}" emma:medium="tactile" emma:mode="ink">
                <msink:context xmlns:msink="http://schemas.microsoft.com/ink/2010/main" type="inkWord" rotatedBoundingBox="7600,2085 8064,2076 8072,2493 7608,2502"/>
              </emma:interpretation>
              <emma:one-of disjunction-type="recognition" id="oneOf13">
                <emma:interpretation id="interp65" emma:lang="en-IN" emma:confidence="0">
                  <emma:literal>2</emma:literal>
                </emma:interpretation>
                <emma:interpretation id="interp66" emma:lang="en-IN" emma:confidence="0">
                  <emma:literal>3</emma:literal>
                </emma:interpretation>
                <emma:interpretation id="interp67" emma:lang="en-IN" emma:confidence="0">
                  <emma:literal>1</emma:literal>
                </emma:interpretation>
                <emma:interpretation id="interp68" emma:lang="en-IN" emma:confidence="0">
                  <emma:literal>z</emma:literal>
                </emma:interpretation>
                <emma:interpretation id="interp69" emma:lang="en-IN" emma:confidence="0">
                  <emma:literal>Z</emma:literal>
                </emma:interpretation>
              </emma:one-of>
            </emma:emma>
          </inkml:annotationXML>
          <inkml:trace contextRef="#ctx0" brushRef="#br0" timeOffset="36681.4763">6823 642 145,'-5'-10'192,"5"10"-8,0 0-2,0-12-16,0 12-8,0 0-9,-3-11-13,3 11-13,0 0-10,8-20-2,-5 12-13,1 0-7,1 0-10,7-3-9,-1-1-8,-4 2-6,10 1-6,-2 2-6,-2-3-6,6 2-5,-6 2-4,-1 0-4,3 2-4,-4 4-5,4 0-2,-3-3-3,-3 6-1,6 1-2,-4 2 0,-5 2-3,0 5-3,2-3-4,-4 5 2,-2-1-5,-2 4 3,-2 1-3,-5 3 1,-4-1 6,-1 0-3,-3 2-4,-2-5 3,-3 3 3,0 3 0,-2-8 1,2 1 0,0-3 1,0 1 1,3-1-3,-1-2 3,6-2-6,0-4 2,4 0 2,4 0-7,-4-2 2,8-4 0,-9 6-5,9-6-2,-6 6 4,6-6 1,0 0 1,0 0-2,15 10 2,-6-8-1,7-4 0,0 4 2,10-5-2,-3 4 4,6-2-4,-2 1 2,11 0-1,-1-3 1,-10 3 2,1-2-4,-4 2 0,-1 2-1,-6-2 3,-2 0-15,0 0 8,-3 0-14,-1 3-15,-2-2-5,-9-1-14,15 2-18,-15-2-17,12 4-21,-12-4-19,11 2-17,-11-2-22,9 3-86,-9-3-278,0 0 123</inkml:trace>
        </inkml:traceGroup>
        <inkml:traceGroup>
          <inkml:annotationXML>
            <emma:emma xmlns:emma="http://www.w3.org/2003/04/emma" version="1.0">
              <emma:interpretation id="{3CA37C3D-3120-49B6-B9E1-A9DD02911B04}" emma:medium="tactile" emma:mode="ink">
                <msink:context xmlns:msink="http://schemas.microsoft.com/ink/2010/main" type="inkWord" rotatedBoundingBox="8280,1857 9972,1824 9989,2665 8296,2697"/>
              </emma:interpretation>
              <emma:one-of disjunction-type="recognition" id="oneOf14">
                <emma:interpretation id="interp70" emma:lang="en-IN" emma:confidence="0">
                  <emma:literal>diff.</emma:literal>
                </emma:interpretation>
                <emma:interpretation id="interp71" emma:lang="en-IN" emma:confidence="0">
                  <emma:literal>diff,</emma:literal>
                </emma:interpretation>
                <emma:interpretation id="interp72" emma:lang="en-IN" emma:confidence="0">
                  <emma:literal>diff</emma:literal>
                </emma:interpretation>
                <emma:interpretation id="interp73" emma:lang="en-IN" emma:confidence="0">
                  <emma:literal>diff"</emma:literal>
                </emma:interpretation>
                <emma:interpretation id="interp74" emma:lang="en-IN" emma:confidence="0">
                  <emma:literal>diff'</emma:literal>
                </emma:interpretation>
              </emma:one-of>
            </emma:emma>
          </inkml:annotationXML>
          <inkml:trace contextRef="#ctx0" brushRef="#br0" timeOffset="37369.7894">7823 724 95,'0'0'148,"0"0"-6,0 0-8,-27-9-3,27 9-13,-17-1-2,2 1-14,15 0-6,-26 0-4,9 2-7,5 3-3,-5 0-12,-5 2 0,-1 2-8,6-3-7,0 4-3,2-1-9,-5 4-2,5 1-6,-3 0-5,6-4-2,-1 5-1,4-3-6,1 2 3,-2-2-9,2 0 2,4-2-4,-1 2 3,2-2-5,3-1-2,0-9-1,3 13-1,-1-4-2,5-5 0,-7-4 8,14 6-13,-5-6 3,6-2 2,-1 0-7,7-3-1,1-4 0,0-1-2,1-6 1,6-3 2,2 0-4,-7-6-6,5 0-1,-3-5 2,-2-2 0,-1 0-1,-3-4 4,-3 2 0,-5 0-1,1-3 1,-3 2 2,-10 10 8,6 0 5,-6 0 11,0 2 0,0 2 2,-6 1-6,6 4-1,-5 8 2,2-6 3,1 6-2,2 8-8,-2-12 0,2 12-2,0 0 0,-5-9-3,5 9-5,0 0 4,0 0-6,0 0 0,-11 27 2,8-11 3,-1 6-1,2 1-3,-1 11 2,3 0 2,0-1-1,3-2 3,-1 2 0,5 1-3,-2-3 2,1-5 6,1-3-9,-2 1 3,3-2-1,4-1 1,-4-1-2,-4-5 1,9 5-2,-9-8 4,6-2-8,-2-1 4,-3-2 4,5-1-2,-2-4 0,-8-2-1,14 6-5,-4-5 7,2-2-1,1-2-3,-1-2-5,0-1 2,2-1-3,1-2 3,3-5-2,-4 6 5,-5-1 1,5 2-3,-1-3 5,0 4 0,-1-3 2,3 6-1,-4-4-2,1 3-2,0 1-1,3 1 3,-3 2-2,1-1-1,-1 2 5,0 4-5,2 1 2,-5 0-1,3 3-1,0 0 2,-1 3-3,1-2 0,-7 1 0,2-1 5,-2 3-1,-2-1-6,2 0-12,0 0-9,-4-4-17,-1 1-1,0-9-16,-4 15-13,4-15-21,-7 11-21,7-11-34,-8 6-81,8-6-250,-15-1 111</inkml:trace>
          <inkml:trace contextRef="#ctx0" brushRef="#br0" timeOffset="37535.1047">8257 563 1997,'0'0'12,"2"-11"-13,-2 11-42,0 0-28,0 0-10,0 0-3,6-4 5,-6 4 8,0 0 2,0 0-1,0 0-8,20 6-4,-20-6-4,15 7-7,-3-4-91,-1 1-199,-2-1 88</inkml:trace>
          <inkml:trace contextRef="#ctx0" brushRef="#br0" timeOffset="37850.9325">8663 298 29,'-14'-10'128,"0"4"-5,3 1-5,-2 0-6,5 3-8,8 2-14,-17-4-9,17 4-9,-15 4-9,7 1 5,4 2-6,-2 5 0,1 10-1,1 0-4,1 3-2,6 3 3,-2 3 1,2 3 0,5 2-6,-1 3-1,-2-2-8,3 2 2,2-2-6,2 0-4,-4-2-1,1 0-4,-1-3-5,2 1-1,-5-6-2,3-5 2,-1 3-8,-2-1-1,0-2 2,-3-5-1,0-4 0,1 3-5,-3-4-10,0 3-10,0-6-8,0-9-3,-4 14-9,3-8-18,1-6-20,-12 6-22,12-6-19,-15-2-28,15 2-113,-20-14-268,12 6 119</inkml:trace>
          <inkml:trace contextRef="#ctx0" brushRef="#br0" timeOffset="38029.8675">8541 716 76,'24'-5'95,"-1"2"-16,1-1-8,2 2-13,-1-2-6,-1-1-9,1 0-10,-5-1-2,2 0-1,1 0-21,-3-4-13,-4 4-15,1-4-11,-4 3-21,-2-7-29,-2 6-84,-1-6 37</inkml:trace>
          <inkml:trace contextRef="#ctx0" brushRef="#br0" timeOffset="38314.8423">8874 271 113,'-7'-9'103,"0"0"1,1-2-8,6 11-6,-11-8-17,4 3-9,7 5-9,0 0 7,0 0 6,-21 12-5,15-5-1,-2 5 1,4 0-6,2 10-1,-4-1 2,9 15-1,-6-2-3,9 2 3,-1 3-7,-1-1 3,4-1-10,-1 2 2,0 1-3,1-9-5,0 7-5,0-1 2,-2-2-2,0-4-7,0 0 1,0-8-4,-2 2-3,-2-1-1,1-3-2,-1 1 3,-1 2-5,-2-8 0,1-1 3,-5-2-4,5 2-14,-1-2-2,0-3-8,1-10 0,-4 15-6,1-8-12,3-7-15,-5 9-21,5-9-22,0 0-27,-15-3-22,15 3-99,-12-10-254,5 1 112</inkml:trace>
          <inkml:trace contextRef="#ctx0" brushRef="#br0" timeOffset="38444.7034">8685 827 65,'20'-6'120,"-8"3"-6,1 2-14,5 1-7,-1-1-11,5 1-11,3-4-38,-1 2-17,-4 0-38,7 0-31,-11 1-51,2-1-112,0 2 50</inkml:trace>
          <inkml:trace contextRef="#ctx0" brushRef="#br0" timeOffset="38574.9655">9139 843 22,'8'2'137,"-8"-2"-20,0 0-10,10 4-12,-10-4-16,8 3-34,-8-3-37,0 0-46,0 0-58,0 0-103,0 0 46</inkml:trace>
        </inkml:traceGroup>
        <inkml:traceGroup>
          <inkml:annotationXML>
            <emma:emma xmlns:emma="http://www.w3.org/2003/04/emma" version="1.0">
              <emma:interpretation id="{E41D0983-9B5D-449D-8019-AB86973380BF}" emma:medium="tactile" emma:mode="ink">
                <msink:context xmlns:msink="http://schemas.microsoft.com/ink/2010/main" type="inkWord" rotatedBoundingBox="10967,1943 15431,1858 15448,2715 10983,2801"/>
              </emma:interpretation>
              <emma:one-of disjunction-type="recognition" id="oneOf15">
                <emma:interpretation id="interp75" emma:lang="en-IN" emma:confidence="0">
                  <emma:literal>phenomenon.</emma:literal>
                </emma:interpretation>
                <emma:interpretation id="interp76" emma:lang="en-IN" emma:confidence="0">
                  <emma:literal>phenomenon \</emma:literal>
                </emma:interpretation>
                <emma:interpretation id="interp77" emma:lang="en-IN" emma:confidence="0">
                  <emma:literal>phenomenon `</emma:literal>
                </emma:interpretation>
                <emma:interpretation id="interp78" emma:lang="en-IN" emma:confidence="0">
                  <emma:literal>phenomenon /</emma:literal>
                </emma:interpretation>
                <emma:interpretation id="interp79" emma:lang="en-IN" emma:confidence="0">
                  <emma:literal>phenomenon H</emma:literal>
                </emma:interpretation>
              </emma:one-of>
            </emma:emma>
          </inkml:annotationXML>
          <inkml:trace contextRef="#ctx0" brushRef="#br0" timeOffset="39866.9659">10157 780 180,'0'0'178,"0"-16"-10,0 16-9,-2-13-7,2 13-14,4-15-1,-4 15-13,3-10-10,1 2-13,3 1-10,-1 1-10,5-3-7,4 1-9,5 1-7,5-2-6,-5 7-4,7-3-6,-3 1-8,3 3-3,0 2-2,-3 3-4,-1-2 2,1 3-8,-3 3-1,-4-2-1,-4 0-5,3 1 1,-5 3-1,-3 1-3,3 1-2,-5-2 0,-2-1-2,-1 2-8,-4 3 4,-1-2-1,-3 1-2,-2-2 5,-2 1-4,-3 1 2,-8-7-1,1 6 3,-4-2-1,-1 0-1,0 1-1,2-5 1,2 1 0,3-2 0,2-4-1,6 3 7,-1-1-11,2-1 1,8-2-8,-12 1-11,12-1-15,0 0-11,0 0-4,0 0 5,0 0-3,0 0 2,31-28-6,-8 18 1,1-2 3,5-6-4,4 2 12,1-3 3,0 0-2,-3-2 8,0 1 4,-2-2 4,-1-3-1,-8 8 6,6-7-8,-5-2 12,-9 5 6,0-1-7,-4 0 5,2 0 6,-7-3 5,-1 0 14,-4 2-3,0 3 10,0 5-6,-4-6 9,-1 0 3,-1 8-1,0 2-1,2-3 0,-1 5-4,-1 4-2,1-1-1,1 1-2,6 5-9,-14-6 7,14 6-4,-15 9 1,11-3-6,-1 2 1,1 6 0,-1 8 2,2 0 0,0 9 3,2 3 1,5 2-3,-1-3 1,-1 3-3,5 1-3,0-2 2,1-1 4,1 1-1,-4-1 0,5 1-2,-5-11-1,1-2 0,0 4-1,0-8 3,-1 3-4,0 0 0,-1-6 0,-1 1 2,1-3-4,-1-4 3,2 3-2,-4-6-1,3 2-2,-4-8 2,6 11 0,-6-11 0,5 6 4,-5-6-3,0 0 1,0 0-4,19-11-2,-12 1-3,3-2 2,1-1 0,-1-6 7,-1 0-7,3-1 2,-4 1-2,1 1 4,-2 3 5,0 2 14,1 0-8,-3 2-2,2 1 2,-2 3-3,3-1 3,-1 4-3,-2-2 0,-5 6-7,12-9 0,-5 8-2,-7 1 3,0 0-7,19 5 5,-12 0-3,-7-5 3,12 12 0,-7-6 3,0 1-2,1 6 7,-1-5-16,-2 2-5,2 2-21,-1-2-16,-1 2-15,-2-2-17,2 0-12,-2-1-28,-1-9-116,-4 18-256,3-10 114</inkml:trace>
          <inkml:trace contextRef="#ctx0" brushRef="#br0" timeOffset="39139.4259">10210 407 28,'0'0'203,"0"0"-15,-1-10-20,1 10-16,0 0-21,0 0-16,0 0-11,0 0-13,0 0-15,0 0-1,0 0-6,4 31-8,-3-10-16,2 3 8,1 7-6,-3 3-5,6 4-1,1 3-1,-4 0 0,1-1-7,5 0-5,0 1 0,-2-3 1,-1-2-7,4 1-3,1-1 1,-5-3 0,-3-8-5,1 0 1,-2 0 3,-3-3-7,4-1-3,-7-4-3,3-2-8,-1 1-11,-2 2-10,-1-6-5,-1 1-14,-1-3-6,0-3-23,0 0-3,0-4-16,6-3-10,-18 2-14,18-2-126,-23-8-260,15 1 115</inkml:trace>
          <inkml:trace contextRef="#ctx0" brushRef="#br0" timeOffset="40634.7956">11101 943 64,'7'-5'128,"1"1"0,-1-2-7,2-1-10,-1-2-6,2-1-7,-1-2-9,0-1-11,2-2-2,-3 2-9,4-5-1,-1-2-4,-6 5-5,2 1-3,-2-1 1,-3 0-3,-1 1-2,-1 2 2,-1 0-9,-2 0-7,-1-1 3,-3 5-9,1-2 0,-4 0-7,0 3-1,-2 2 3,3 1-12,-4 2 3,13 2-2,-24 1-2,9 3-3,3 2 1,0 1-1,0 4-4,1 3 1,-1 4 0,6-4-2,-1 6-1,1-4 1,4 2-4,2 3 5,0-6 1,4 5-3,0 1-2,3-8 3,2 2-3,3 4 1,0-10-1,1 3 13,5 1-11,-5-6-2,3-1-7,4 3 2,-3-5-10,5 0-4,-4-2-4,2-2-2,-3-2-2,-1 1-2,-1-4 1,3-2 7,0-3-3,-3 1 5,-6-2-3,3-4 9,-2 0-6,1-4 5,-3 0 1,-3 4 4,0-1-3,-2 1 11,-3 2 4,0 0 6,3 4 1,-3 9 6,1-16 0,-1 16 0,1-10-3,-1 10 5,3-9-10,-3 9-3,0 0-1,0 0-5,1-11 1,-1 11 1,0 0-3,0 0 2,0 0 5,0 0-4,15 24-4,-9-12-1,-1 0 6,2 1-1,-7-1 1,2 3 0,1-4-3,-3 2-4,0 0 5,0-1 3,0 0-2,3-2 1,-3-1 1,0-9-2,-4 18-3,4-18 7,-2 13-9,2-13-2,0 11 4,0-11-4,0 0 8,-2 9 2,2-9 4,0 0 0,0 0 2,0 0-4,0 0 0,0 0 1,0 0-2,0 0-1,0 0 2,0 0-2,-7-38-6,8 24 7,3 0-4,0-6-5,2-1-1,-2-2-3,1 2-3,4 1 8,1 2-1,2-1 3,-3 6 5,2 1-4,2 2-6,-1-1 7,0 4 1,2-1 1,1 3-1,-2 3 4,0 1-5,-2 1-2,1 2-2,-2 2-2,2 2 4,-3 0-3,0 4 7,-1 1-7,-1 0 1,-3 1 4,2 4-6,-1-3 3,-2 2 2,1 1 2,-3-1-3,0-1 1,2-1 1,-3 2 0,0-3 5,-3 0-11,2-4-10,1-8-8,-1 17-24,1-17-7,-6 12-18,6-12-12,-4 10-18,4-10-22,0 0-95,-2 6-236,2-6 105</inkml:trace>
          <inkml:trace contextRef="#ctx0" brushRef="#br0" timeOffset="41594.5492">11995 720 24,'9'-5'181,"-9"5"-15,0 0-6,0 0-9,6-5-9,-6 5-12,0 0-9,0 0-15,0 0-13,0 0-8,0 0-8,0 0-8,0 0-9,-35 20-1,26-8-10,-6 0-6,2 1 0,-1 3-6,-3 0-3,5 1-5,1-2-5,-1-3-1,5 4 0,-2-1-6,5-2 5,-1-1-8,1 1-2,0 0-2,2-6 2,2-7-1,0 21-3,4-15 1,-4-6 2,7 13 0,1-9-1,1-2 0,-9-2-6,18 0 0,-18 0 0,19-2 1,-7 0-2,-4-3-6,4-4 0,-1 3-3,-2-2-3,-1-2-1,1 0 0,-2-2 5,0 0-4,-2-3 2,-2-1-7,1 0 5,-3 1 3,0 3-6,2-1 9,-1 1 1,-2 3-3,0 9 4,1-18-4,2 9 0,-3 9 7,0-9-6,0 9 4,2-13 5,-2 13-6,6-9 1,-6 9 0,6-6-2,0 0 0,-6 6 1,13-4-2,-5 0 6,-8 4-4,16-1 2,-5 1-4,0 3 0,-1-1 0,4 0 4,-2 3-5,0 1 0,1 3 0,-1-3-3,0 6 3,-2-5 4,1 5-2,-5-2-2,2 2 7,-1-3-3,-2 3 3,2-1 3,-2-1-11,-1 0 1,-2-2-4,-2-8-1,0 16 2,0-7-4,0-9 8,-2 13 0,2-13-1,-4 11 0,4-11 0,-1 10 3,1-10-1,-7 6 2,7-6-3,-6 5 6,6-5 1,0 0 0,0 0-3,0 0-7,0 0-1,-22-11 4,22 11-4,-5-12-2,5 12 1,-2-18-1,2 5-7,2 1 12,1-1-9,-1-2-2,4-1 1,-1 3 1,2-1 7,-2 2-3,2 0 3,2 0 2,-1 2-1,3 1-3,0 2 5,-2-1 3,0 4-2,3-2 2,-2 3 0,3 1-3,-3 2 11,-10 0-5,18 5-10,-7 2 9,0 2-7,-1 0 7,-1 4-4,0-3 2,-1 4 3,-3-2-5,1 1-2,-1-2 4,0 4 1,-1-5-3,-4 2 1,3-2 0,0 2 1,-1-3 0,-2 0 3,0-9-5,0 14-3,0-14-3,0 12-3,0-12 0,-2 11 1,2-11 3,0 0-4,0 0 1,0 0 1,0 11-4,0-11-1,0 0 2,0 0-8,0 0 6,0 0-4,0 0 5,0 0-8,-8-28-2,8 28-10,2-19 5,2 9-3,2-5 0,0 2 1,1-2 2,4-5 2,0-1-1,-2 4 3,3-2 8,-1 5-2,1 4 8,0 0-3,3-1 5,-1 4-1,4 1 9,-1-2 5,-3 3-1,2 4 5,-1 2-1,1-1 6,0 5 5,-4 3-2,-3-1 6,2 2-3,-4 3 4,2 0 0,-4 4 7,1-2-12,-2 2 7,-4-1-5,0 0-3,2 1 1,-4-1-1,0 1-2,1 0-1,-3 0-10,-1-3-16,1 2-24,-4-2-15,2 1-36,2-4-36,0 2-81,-3-8-219,7-4 98</inkml:trace>
          <inkml:trace contextRef="#ctx0" brushRef="#br0" timeOffset="42384.716">12880 926 9,'14'-6'143,"0"-2"-5,1 1-9,0 0-8,-1-2-10,1 0-5,-3-3-4,2 2-14,-4-3-6,4-4-8,-3-1-1,-3 4-4,-4-2-4,-2 2-3,1 0-4,-6-2-11,2 2-1,-4 2-4,-1-2-8,0 5-6,-1-2-2,-4 1-3,2 4-4,-5 0-3,5 3 0,-6 1-1,2 4-3,-1 1-4,0 3-5,0 0 3,1 5-1,-2 5-2,3 1 3,0 3-1,3 1 1,2-2-6,2 1 4,0 2 1,4-6-5,2 5 5,1 1-1,2-7 2,1 2-1,2-3-6,1 0 4,7 3 3,-3-6 0,3 0-1,-1-3-5,6 2 1,-2-5 2,-1 0-1,6-3-7,-6-2 1,8-1 1,-3-2-5,-2 0-4,3-6-6,-5 3-3,-4-2 0,4-3-1,-5 0 4,1-3 1,-6 0 19,4-4-13,-6 2-5,4-5-1,-6 3 13,1 2-1,-1 2 19,0 0-2,-2 4-2,-1 0 1,0 1 5,-1 9 0,4-14-5,-4 14 2,0-12-9,0 12-2,0 0 1,4-6 0,-4 6 2,0 0-4,0 0-1,0 0 2,16 13 5,-10-4-11,-1-1 3,0 2 2,4 2-1,-5-4 4,1 2-5,0 3 1,1-1 3,-4-4-4,2 0 3,2 0-1,-4 2 4,2-4-1,-1 0-3,-3-6 1,5 10 0,-5-10 3,3 9-3,-3-9 0,0 0 2,3 7 9,-3-7-6,0 0 2,0 0-4,0 0-3,0 0-2,0 0 5,0 0-6,23-20 4,-15 8-4,1 2-6,2-4 1,-3 0 1,2 0 1,3-5-3,0 2 4,0 2-5,1-1 4,-2 3 0,-3 1 3,2 1 0,1 3 1,-1-1-1,-1 2 10,-2 2-9,3 4 7,-3-3-4,-8 4 5,14-1-7,-14 1 4,17 9 0,-8 0-1,-3 2 1,-1 0 1,-1 4 3,0-2-7,-2 2 4,2-2 2,-3 5 0,3-4 0,-3-1 0,-1 2 2,0-3-4,2 0 0,-2-2 1,-3 2-2,3-12 2,0 16-1,0-7-19,0-9-11,0 11-32,0-11-25,0 0-23,0 0-25,1 9-129,-1-9-279,0 0 124</inkml:trace>
          <inkml:trace contextRef="#ctx0" brushRef="#br0" timeOffset="43304.4578">13905 715 183,'6'-5'186,"-6"5"-16,0 0-13,0 0-9,0 0-4,0 0-8,0 0-7,0 0-14,0 0-9,0 0-13,0 0-13,0 0-6,0 0-8,0 0-7,-19 20-2,8-12-7,-1 5-5,-1-2-4,-2 6-5,3-1-6,0-3 0,0 4-6,-1-2-1,3 0-4,2-3 0,3 2-3,-2-3-2,2 1-1,-1 1-2,6-4-3,-2-1 2,2-8-2,0 14 0,0-14 0,5 14 1,-2-10 0,3 5-1,1-6 0,4-3 0,-11 0 7,27 0-12,-13-2-2,4 0 1,3-6-3,-1-2 0,-1 2-3,3-3 1,-8 2 1,2-1-6,-4 0 1,2-2 2,-3-1-4,-3-2 2,0 2-4,-6 1 1,0 0-4,0-1 0,-2 3 1,-4-3-2,-2 2-8,-5 1 4,2 0-4,-6 0 5,3 1-3,1 3 3,-2 3 2,1-3-4,-1 0-5,7 2 5,-5 0-5,11 4 5,-13-5 1,13 5-1,-12-1 2,12 1-1,0 0 1,-12-1 5,12 1 1,0 0-1,0 0-1,0 0-7,0 0 2,0 0 3,0 0 4,0 0 1,0 0 0,0 0 5,0 0-3,0 0-2,24 13 0,-24-13 5,17 2-2,-8-4-1,5 2-1,-2 0 1,1-1 3,-1-2 1,0 0 7,-1 3 9,-1-4-4,0 3 1,0-1 0,-10 2-1,17-4 0,-17 4-3,13 0 1,-13 0 0,14-1-2,-14 1 0,12 0-2,-12 0 4,16 5-6,-8-4 0,-1 4 1,-2 1 2,2 0-6,1 1 1,0 4 2,0 3 3,0-4-2,-3 4 0,2-3 3,-2 4-6,-1-2 0,5-3 0,-5 2 6,0 0 0,-3-2-3,2 2 2,-1 1 4,0-4-3,0 1-4,0-1 0,-1-1-3,-1-8 0,3 14-3,-3-14 4,0 13-5,0-13 2,0 0 0,0 0 3,-4 9 1,4-9 7,0 0-3,0 0 0,0 0 4,0 0 6,0 0 1,-18-19 2,18 19 2,-7-12 2,7 2 5,-1-1-3,1-1 2,0 12-2,3-21-1,1 6-7,-1-4-1,5-2 1,1 1-5,2 0-3,2-1 1,2 4-3,-3-1-1,-4 6 3,3 0 4,-3 2-5,4 0-3,-3 1 1,-2 6-1,1-2-6,-8 5-3,16-6 6,-16 6-2,16 0 3,-16 0-7,13 8 3,-6 2 0,-3 1 4,2 4 0,0-3-2,1 9 2,-2-6 4,-2 1-4,0 3 1,-1 3-3,1-5 4,0 3-2,-3-6-1,4 1 2,-3-2 2,-2-1-17,-2-1-16,2 0-15,-1 0-22,1-2-25,1-9-37,-8 15-133,4-11-284,4-4 126</inkml:trace>
          <inkml:trace contextRef="#ctx0" brushRef="#br0" timeOffset="43474.6163">14620 937 126,'5'9'134,"-5"-9"-31,0 0-24,0 0-33,0 0-45,0 0-83,0 0-89,0 0 41</inkml:trace>
        </inkml:traceGroup>
      </inkml:traceGroup>
    </inkml:traceGroup>
    <inkml:traceGroup>
      <inkml:annotationXML>
        <emma:emma xmlns:emma="http://www.w3.org/2003/04/emma" version="1.0">
          <emma:interpretation id="{F298BC01-AF0F-4248-B1AC-485193DF0829}" emma:medium="tactile" emma:mode="ink">
            <msink:context xmlns:msink="http://schemas.microsoft.com/ink/2010/main" type="paragraph" rotatedBoundingBox="865,3266 23912,3121 23923,4970 877,5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9A3B01-2F6B-4B3E-A4B1-617AC79DA5E5}" emma:medium="tactile" emma:mode="ink">
              <msink:context xmlns:msink="http://schemas.microsoft.com/ink/2010/main" type="inkBullet" rotatedBoundingBox="865,3266 1955,3260 1961,4244 871,4251"/>
            </emma:interpretation>
            <emma:one-of disjunction-type="recognition" id="oneOf16">
              <emma:interpretation id="interp80" emma:lang="en-IN" emma:confidence="0">
                <emma:literal>0</emma:literal>
              </emma:interpretation>
              <emma:interpretation id="interp81" emma:lang="en-IN" emma:confidence="0">
                <emma:literal>O</emma:literal>
              </emma:interpretation>
              <emma:interpretation id="interp82" emma:lang="en-IN" emma:confidence="0">
                <emma:literal>o</emma:literal>
              </emma:interpretation>
              <emma:interpretation id="interp83" emma:lang="en-IN" emma:confidence="0">
                <emma:literal>6</emma:literal>
              </emma:interpretation>
              <emma:interpretation id="interp84" emma:lang="en-IN" emma:confidence="0">
                <emma:literal>7</emma:literal>
              </emma:interpretation>
            </emma:one-of>
          </emma:emma>
        </inkml:annotationXML>
        <inkml:trace contextRef="#ctx0" brushRef="#br0" timeOffset="47248.5742">336 1665 107,'0'0'123,"0"0"-20,0 0-3,0 0-14,0 0-4,0 0-11,0 0 0,0 0-13,0 0-12,-18 0-7,18 0 12,0 0-12,0 0-5,-17 6 6,17-6-7,-12 6-7,5-1 11,7-5-15,-13 11-5,3-5 0,2 3 5,-4 1-7,3 2 1,-3-4 3,4 4-12,-3-1-1,3 0 16,-1 1-10,-1 1-3,-1 5 1,-1-2-1,6 0-5,-4-2 3,0 3 0,3-2 5,0-1-3,-1 5 5,1-3-14,2 4 11,0-6 1,-1 7-7,-3-3 4,6-2 1,-1 4-4,2-5 2,-2 1-6,2-1 5,-2 3-1,3 1-3,1-3-1,0 0-2,0 4 6,0 1-3,4-6 2,-4-1-7,1 3 9,5 3-4,-5-4-4,3 2 0,0-4-1,-1 4 0,2-3 5,-1 1-12,1 0 7,3-3 6,-1 3-2,0-1-2,1-2 0,3 5 10,-1-5-8,1 1 0,1-1 0,0-2 8,0 1-5,2 1-2,3-1-3,-4-2 3,5-1-3,-2 0 0,-3 0 6,5-3-7,-3 1-3,-1-1 11,4 0-12,-5 1 8,5-1 0,4-3 1,-4 1 0,3 2 5,3-5-9,-1 2 3,-4-1-16,4-2 11,1 3 5,-1-3 7,-6-3-8,6 3 3,-6-2 3,-1 1-5,2-1 3,-1 1 0,1-2 2,-1-1-3,-1 0 4,2-1 2,-4 1-3,4-1 5,-2 1-2,-1-5-1,2 3-4,2-4-3,-3 4-2,4-6 6,1 2-1,-7 0 6,5-2-11,-3 3 7,-4-1-5,1 0 2,2 1-3,-3 2 0,1-4-2,-1 0 8,0 3-4,0-8 4,-2 4-2,-2 2-4,1-1 5,-5 0-3,4 0 6,-4 0-8,2-4 5,-1 3-5,-1 2 1,1-3 2,-2 4 3,1 1 1,-3-5-9,4 3 4,-4-3 6,3 4-1,-3-1-4,-1 10 3,2-16-4,-2 6-1,1-2 6,-1 12-7,3-18 2,-3 18 4,0-16-4,-3 6-1,3-1-3,0 11 6,0-18-1,0 9-6,0 9 5,-1-17 3,-1 7-8,2 10 7,-4-16-1,4 8 0,-2-2-3,-1 0 3,3 10-8,-3-16 8,2 6-4,-3 1-1,0-3 0,1 5 3,3 7-3,-7-17 5,3 9 3,0-1-1,2-2 0,-2-3 1,-2 6-5,2-2 6,-1 0 0,0 1-6,-2-1 0,3 3 2,-2-2-3,1 2 4,0-2-3,-2-3-2,2 2 0,-2 0 2,0 2 4,1-4 2,-1 4-2,1 2-3,1-5 1,-2 4 2,1 2-5,-4-5 0,10 10 2,-9-12 0,1 6-4,4 1 5,-4-1-4,8 6 2,-12-10-5,5 4 2,0 3-1,7 3 1,-16-12-3,8 10 4,2-2-1,-4 0-4,1-2 4,1 2 2,-2-2-4,1 2 2,-3-1-5,4 3 2,-3-2 0,11 4 0,-19-3 11,9 1-10,10 2 2,-16-1 0,6 0-3,10 1 2,-19 0 4,10-3-8,9 3 2,-17 0 3,17 0-2,-15 0-1,15 0 3,-18 0-5,18 0 1,-16 3 2,6-3-1,10 0 0,-15 2 1,15-2 1,-15 4 0,15-4-2,-15 1-1,6 3 5,9-4-4,-15 6 4,9-3-2,-2 1-3,8-4 0,-17 8 4,9-1-5,0-2 3,-2 2-1,-2 2-3,-2-3 2,3 0 1,3 1 2,-4-1-4,4 0 4,-4 1-1,3 1-1,2-2 3,-2 0 1,1-1-2,2 1 4,0 1-6,-2-1 0,0 0 1,0 4 1,-2-1 3,2 0-4,3 0 4,-5-3-2,4 4-2,0-4 1,-2 4-3,-1 0 5,2-3-8,2 1 1,-2-1-1,0 4-4,-1-6 0,3 1-2,5-6 2,-12 9-9,7-3 3,-1-2-4,6-4-9,-10 10-5,10-10-11,-9 6-17,4-1-8,5-5-15,-12 9-16,5-3-17,2 1-95,-2-1-231,-1 0 101</inkml:trace>
        <inkml:trace contextRef="#ctx0" brushRef="#br0" timeOffset="45954.6929">424 1969 104,'0'0'143,"-1"-13"-5,1 13-18,0 0-1,-4-9-5,4 9-7,0 0-8,0 0-13,-6-7-10,6 7-12,0 0-12,0 0 0,0 0-4,0 0-10,0 0-2,0 0-2,0 0-12,0 0-2,2 32 6,-2-17-1,0 4-4,0 2-5,-2 3 3,1-2 1,0 2 2,1 1-10,-4-2 2,2-1-6,-2-1 5,4 1-6,0-3-2,0-3 2,0 4-2,0-4 0,0-5 5,2 2-2,0-1-4,1 0 0,-3-4-4,0-8 0,5 12-12,-5-12-18,2 10 13,-2-10-18,4 7-2,-4-7-13,0 0-9,0 0-32,0 0-40,0 0-80,0 0-227,0 0 101</inkml:trace>
      </inkml:traceGroup>
      <inkml:traceGroup>
        <inkml:annotationXML>
          <emma:emma xmlns:emma="http://www.w3.org/2003/04/emma" version="1.0">
            <emma:interpretation id="{0687B880-20AF-471D-8D8D-579C7E656893}" emma:medium="tactile" emma:mode="ink">
              <msink:context xmlns:msink="http://schemas.microsoft.com/ink/2010/main" type="line" rotatedBoundingBox="2863,3286 23835,3153 23844,4530 2872,4662"/>
            </emma:interpretation>
          </emma:emma>
        </inkml:annotationXML>
        <inkml:traceGroup>
          <inkml:annotationXML>
            <emma:emma xmlns:emma="http://www.w3.org/2003/04/emma" version="1.0">
              <emma:interpretation id="{1566D1A6-E5B8-43F6-97E7-F31E2F7AA727}" emma:medium="tactile" emma:mode="ink">
                <msink:context xmlns:msink="http://schemas.microsoft.com/ink/2010/main" type="inkWord" rotatedBoundingBox="2863,3286 13463,3219 13472,4595 2872,4662">
                  <msink:destinationLink direction="with" ref="{43CE6146-A613-4C1A-96C9-220DA3598A96}"/>
                </msink:context>
              </emma:interpretation>
              <emma:one-of disjunction-type="recognition" id="oneOf17">
                <emma:interpretation id="interp85" emma:lang="en-IN" emma:confidence="0">
                  <emma:literal>Magnetostriction-affection</emma:literal>
                </emma:interpretation>
                <emma:interpretation id="interp86" emma:lang="en-IN" emma:confidence="0">
                  <emma:literal>Magnetostriction effect K</emma:literal>
                </emma:interpretation>
                <emma:interpretation id="interp87" emma:lang="en-IN" emma:confidence="0">
                  <emma:literal>Magnetostriction-effect:</emma:literal>
                </emma:interpretation>
                <emma:interpretation id="interp88" emma:lang="en-IN" emma:confidence="0">
                  <emma:literal>Magnetostriction effect h</emma:literal>
                </emma:interpretation>
                <emma:interpretation id="interp89" emma:lang="en-IN" emma:confidence="0">
                  <emma:literal>Magnetostrictions effect K</emma:literal>
                </emma:interpretation>
              </emma:one-of>
            </emma:emma>
          </inkml:annotationXML>
          <inkml:trace contextRef="#ctx0" brushRef="#br0" timeOffset="63939.2036">9194 2586 8,'0'0'84,"0"0"-2,0 0-11,18 11-14,-18-11 9,17 2-6,-2-2-6,-1 0-2,1 0-2,9 3-9,0-3 4,1 1-1,1 1-3,1 1 3,9-2-4,3-1-4,-1 2 4,3-1-8,0-2 8,-3 2-5,8-1 4,-6 0 0,-2 0 1,-1 2 2,-1-1-8,-1 2 0,-8-1 0,-4-2-4,2 4-5,-6-3 3,-1-1-2,-4 1-3,1 0-4,-2-1-4,-2 0 9,-3 3-3,-8-3-4,15 0 9,-15 0 6,9 0-3,-9 0 3,0 0-8,0 0-1,0 0-9,15-3 0,-15 3-6,0 0-10,0 0-14,0 0-19,0 0-19,0 0-16,9-6-10,-9 6-17,9-3-130,-9 3-246,4-6 110</inkml:trace>
          <inkml:trace contextRef="#ctx0" brushRef="#br0" timeOffset="56619.74">9276 2160 126,'0'0'118,"0"0"-12,0 0-6,0 0-7,0 0 1,0 0-8,0 0-3,0 0-3,0 0-3,0 0-15,0 0 6,0 0-6,0 0-5,0 0-10,28-16-1,-21 11 3,5 0-12,0-2-3,1-3-1,-1 3 4,0-2-4,0-1-3,2 1-3,-5-3-3,5 1-6,-5 0 7,-1-4 1,-1 7 2,-1-4 2,-2 3 5,1-1-5,-3 3 4,1-2 1,-3 9-6,-1-14-1,1 14-4,-7-11-1,7 11-7,-12-6 4,12 6-2,-18-3-6,18 3-2,-25 10-2,9-2-1,-6 2-2,4 5 1,0 1 0,1 1-2,3-2 4,1 3-6,2-5 2,-1 6-4,4-1 3,3-2-6,1-1 5,4 6-5,1-6 7,3-2-3,-3 2 1,5 0-2,3-3-3,-1 1-3,10-4-3,-2-3-8,5 1-6,3-3-2,3 2-5,0-5-10,1-3-11,8-4-3,-1-3-20,1 0 6,-1-4-4,0-5-10,-3-2-10,2-1 3,-8-1-1,1-1 1,-5-2-1,-6 4 10,-4-1 20,3-10 14,-6 8 7,2-8 27,-5 2 14,-2 7 3,-2 0 18,-6-2 8,1 3 7,-1 6 3,-1-6 2,-2 8 1,2-1 4,-1 4 4,0 0-1,-1 3 4,3 0-7,4 8-1,-4-11 3,0 5-18,4 6-1,-7-6-6,7 6-7,0 0 3,0 0-10,0 0 3,0 0 1,0 0 4,-12 25-4,8-13-1,4 6 0,0 3 6,3 3-10,-2-2-2,4 4 8,2 5-4,-2-6 1,1 6-1,1 3 6,2 1-5,2-6 6,-2 2-2,-2-6 0,-1 0-3,8 6-6,-3-2 12,-2-4-6,-1 0 3,4 7-6,-4-8-3,3-2 3,-2 0 1,-2 0-7,1-2 1,-1-2 2,1-2-17,-4-1-7,0-2-13,1 2-8,-4-5-11,1-1-11,0 0-11,-2-9-11,2 14-23,-2-14-34,-6 10-94,6-10-251,0 0 111</inkml:trace>
          <inkml:trace contextRef="#ctx0" brushRef="#br0" timeOffset="57119.8094">9788 2225 19,'0'0'104,"0"0"-2,0 0-12,0 0-15,0 0 2,17-11-7,-5 7-16,3 1-5,4-3-5,-2 3 4,1-1-6,6-1-4,1-2-16,-1 2 6,5-5-18,-4 1-3,9-1 0,-10-1-4,1-3-13,6-2-7,-1 0 2,-8 1-5,-2-4-5,0 3-7,-1-4 5,-7-1 1,6-1 4,-6 4 2,-1-1 1,-3 0 10,-4-1 5,-2 2 5,2 3 9,-5 1 11,-2-2 0,-2 2 10,4 0-2,-3 0-3,-4 4 14,1 0-9,0-1 2,-2 3-2,1 2 0,2 0-6,6 6 0,-13-8-1,5 4-11,8 4 2,0 0-7,-16 2 5,16-2 8,-14 12-7,6-4 0,3 6 5,-2-1-4,2 3 7,-2 6 4,3 0-4,2 0 1,0 11-1,0-2 5,4 2 8,0-8-6,-1 9 10,4-1-12,-1 0 2,4-1-5,-2 0 0,0 5-5,5-3 3,-3 1-8,1-1-2,-2-2 6,5 0-7,-4 0 2,2-2 2,-8-7-2,6 1-3,-5-3 5,2-1-6,-3 2-3,0-2 7,0-5-8,-2 0 2,-2-3 1,2 4-17,-4-4 11,3-2-13,-2-1 2,1-2-22,2-7-3,-4 10-20,4-10-24,0 0-26,-10 5-128,10-5-249,0 0 111</inkml:trace>
          <inkml:trace contextRef="#ctx0" brushRef="#br0" timeOffset="57475.1429">10100 2361 117,'0'0'155,"0"0"-11,0 0-10,-4-8-9,4 8-22,0 0-3,0 0-10,24-10-11,-12 6-6,6-2-17,-5 2 4,9-2-4,2 0-2,0 0-9,0 2-9,1-5 3,10 3-6,-8 0-15,-1 1-13,-1 0-24,2-4-35,-7 5-19,-3-1-35,0 0-104,-4 0-228,-2 2 101</inkml:trace>
          <inkml:trace contextRef="#ctx0" brushRef="#br0" timeOffset="58299.5841">10434 2232 87,'0'0'108,"9"0"3,-9 0-6,0 0-11,18 0-4,-18 0-4,16-3-8,-16 3-1,16-4-7,-9 1-6,2-3-5,0 0 6,-2 3-9,1-6 5,0 3-6,0-4-4,-1 1-8,0 0 6,1 0-8,-6-1 0,2 2 3,2-2 0,-5 0 10,-1 10-3,1-17-4,-1 10-3,0 7-2,0 0-4,-5-17-6,5 17-2,-5-7-6,5 7-3,0 0-3,-14-3-1,14 3-4,0 0-2,-20 13 0,11-5-5,-2 2 0,3-1 3,0 4-5,0 2 0,4-1-1,-4-1 1,5 2-1,-3 1 1,3 5 3,3-8 3,-2 2-8,2 1 3,2-2 2,2 0-11,1-4 8,1 4-4,2-6-11,2 4-3,1-5-9,1 2-14,2-1-8,2-2-7,0-1-15,5-4-8,-2-2-10,-2-3-2,6-1-3,0-1 4,-2-4-3,1 0-3,1-2 1,-3-4 3,-2 0 9,1-2 13,1 1 15,-5-1 13,1-1 23,-2 0 17,-2 2 18,-3 4 19,-2 3 12,-2-1 3,0 0 9,-3-2 3,-1 4 7,-1 9-5,1-16 5,-1 16 0,-4-15-6,4 15-2,-5-10-5,1 4-8,4 6 0,-7-10-1,7 10-5,-12-6-10,6 2-1,6 4-3,0 0-4,-22 1-5,22-1-1,-17 9 2,5-3-1,0 0-8,0 2 5,-1 2-5,1 0-2,2 2 11,-4 4-14,6-5-1,-4 6 0,3-5 0,3 0-2,0 4 2,3-1-5,0-3 2,1 1-3,2 0 0,1-1 4,4 1-3,-1 1 2,3-3 0,2-2 0,6 7-2,-3-10 2,3 4-2,1-7-2,2-2 3,-1 1-3,7 1-2,-1-6 3,1-3-3,-3 2 4,6-4-7,-4-2-1,-2 0-3,2 0-5,0-7-4,0 1-4,1-6 2,0-4-10,0 2 1,-9 4 5,6-8-6,-5-3 7,-2 3 2,-2-2 4,-4 6 2,-1-8-2,-3 8 3,0-11-1,-4 4 3,-3-1 5,-2 8 4,2-8 3,-4 10-3,2-1 3,0 2 2,-2 2-3,2 4 0,-4-4 3,4 7-4,-3-1 4,4 6-5,0-2 4,4 9-2,-8-13 7,8 13-17,-5-9 4,5 9-1,-6-6 2,6 6-13,0 0 15,0 0-12,-12 16 12,8-4 2,2 7-6,-7 0 0,7 4 6,-2 10 0,-2 0-8,4-3 9,0 1 7,0 3 0,0-8 6,2-1-9,2 6 5,0-6-3,2 7 0,-1-6 3,0-5 5,2 4-8,-1-1-2,-1-4 3,1 2 1,3-3-5,-3 2-1,-2-5 6,4 2-2,-2-2-4,-2-2 4,5 4-2,-3-5-5,0 0-4,-1 0-12,1 1-15,1-4-8,-2-1-24,2-3-17,1-1-20,-6-5-26,6 6-137,-6-6-282,11 0 124</inkml:trace>
          <inkml:trace contextRef="#ctx0" brushRef="#br0" timeOffset="63959.4725">11008 2617 94,'0'0'108,"-12"-2"-10,12 2-1,0 0-7,0 0-6,-12 0-12,12 0-6,0 0-5,0 0-1,0 0-14,0 0 1,0 0-2,0 0 5,-11 3 1,11-3-5,0 0-1,0 0-12,0 0-1,0 0-6,0 0 4,39-1 1,-23-1-8,11-1-5,-1 2 5,9-2-6,1 0-11,1 1 4,1-2 5,0 2 1,-2-3 7,-1 2 2,1-3 2,-12 6 4,4-2 0,1 2-3,-8-1 7,2-2-2,-6 6-2,-3-6-7,0 6 0,0-6 0,-14 3-3,13 0-2,-13 0 0,15 0-4,-15 0 1,0 0-2,9 0-3,-9 0 0,0 0-3,0 0-1,12 0-5,-12 0-15,0 0-14,0 0-19,11 3-23,-11-3-17,0 0-34,0 0-31,0 0-84,0 0-254,0 0 112</inkml:trace>
          <inkml:trace contextRef="#ctx0" brushRef="#br0" timeOffset="58594.7749">11120 2053 103,'20'-2'158,"-5"0"-6,0 2 0,2-1-13,2 1 2,4-1-18,1-2-5,4 3-11,-1-1-8,0 1-4,-1-1-7,12 0-4,0-3-4,-4 0-8,-8 2-2,-1-3-9,-2 1-4,-7 3-8,3-4-6,-6 4-2,2-1-7,0-2-4,-8 1 0,-7 3 0,16-2-5,-16 2 0,10-6-14,-10 6-24,8-4-23,-8 4-28,0 0-28,7-10-34,-7 10-44,0 0-116,0-12-311,0 12 138</inkml:trace>
          <inkml:trace contextRef="#ctx0" brushRef="#br0" timeOffset="58984.5088">11955 1726 124,'0'0'141,"0"0"-10,0 0-14,0 0-9,0 0-17,0 0-7,0 0-13,0 0-1,0 0-15,0 0 0,0 0-7,0 0-12,0 0-3,0 0 7,-12 29-4,8-23-9,4-6-2,-5 13-2,5-13-4,0 14-1,-2-6 0,2-8-5,0 0 6,0 16-14,0-16 10,2 9 1,-2-9-2,5 6-3,-5-6 1,0 0 6,10 4 3,-10-4 5,12 3-2,-12-3 2,0 0 3,14-3-3,-14 3-2,10-6 6,-10 6-7,6-10 0,-2 1 3,-4 9-12,2-9 9,-2 9-4,0-13-2,0 13-5,0 0-8,0 0-4,0 0-19,-6-13-22,6 13-9,0 0-19,0 0-14,0 0-12,0 0-11,-28 16-22,20-10-84,2 4-229,-1-3 102</inkml:trace>
          <inkml:trace contextRef="#ctx0" brushRef="#br0" timeOffset="59374.5706">12079 2148 98,'0'0'119,"-3"15"-14,3-15-14,0 10-9,0-10-4,0 13-4,0-13 2,0 9-15,0-9-4,0 0-1,0 18-26,0-18 14,-1 9-10,1-9 2,0 0-5,0 0 3,1 10-8,-1-10 4,0 0 7,0 0-7,0 0 5,0 0 6,5 6-3,-5-6-5,0 0 3,0 0-4,0 0-15,0 0 1,26-10 16,-17 4-16,-2 0 0,0 0 3,3-3-2,-2 2 6,-2-1 1,-1 0 1,4 0 5,-5 1 6,-4 7-2,8-15 0,-6 10-3,-2 5-3,0-14-1,0 14-10,0 0-7,-6-13-7,6 13-11,-8-9-4,8 9-14,-10-1-9,10 1-17,0 0-3,-18 0-14,18 0-25,0 0-7,0 0-14,-12 4-119,12-4-251,0 0 111</inkml:trace>
          <inkml:trace contextRef="#ctx0" brushRef="#br0" timeOffset="59679.5963">12309 2025 87,'0'0'120,"0"0"-3,0 0-12,0 0-8,0 0-5,0 0-10,0 0-7,0 0 4,0 0-6,0 0-2,0 0 0,-1 23-6,7-22-4,9 1-10,-5-2 6,6 0-3,1 0-8,2-2 3,4 1 5,-6 1-9,7-4 7,-6 3-5,6 0 3,-7 0-2,2-2-4,-2 3-1,1-1-3,-3-1-6,1 0-2,-4 1-6,-12 1 1,12-1-7,-12 1-3,12 0-10,-12 0-27,0 0-27,11 1-38,-11-1-22,0 0-45,0 0-120,0 0-294,0 0 131</inkml:trace>
          <inkml:trace contextRef="#ctx0" brushRef="#br0" timeOffset="48089.6182">2051 1959 28,'0'0'165,"0"0"-7,0 0-11,0 0-4,-4-12-11,4 12-17,0 0-4,0 0-21,0 0-3,0 0-11,0 0-10,0 0-14,0 0-4,0 0-5,0 0-1,0 0 0,0 0 1,6 35-4,-6-19-4,1 0-3,3 5-3,0 4 1,-3-2-2,1 0-6,2 9 2,1-9-2,-2 4-3,-2-2-3,3 0-1,2 7 0,-2-6-3,-2-2 2,4 1-3,-2-3-21,-3 5-5,0-5-3,1 0-13,0-6-3,-4-3-5,2 2-11,-2-3-2,1-2-19,1-10-13,-5 12-19,-1-7-33,6-5-82,-12 4-237,12-4 105</inkml:trace>
          <inkml:trace contextRef="#ctx0" brushRef="#br0" timeOffset="48679.567">2046 2020 68,'0'-10'169,"0"10"-15,0 0-8,0-12-19,0 12-6,0 0-17,4-14-9,-4 14-15,7-6-4,-7 6-6,9-9-11,-1 4-1,4 0-4,-4 2-8,4-3-6,4 4-5,-2-2 3,-1 2-12,2 2-2,-3 0-3,-3 2 0,6 4-5,-3 0 11,0 4 4,-4 0-3,3 1 0,0 2 3,-1 2 2,0 3-1,-3 2-6,1 3-1,1-2-5,-4-2 2,-1-3-5,2 7-3,-1-2-1,-1-5 2,1 5-4,-1-8 2,-1 3-8,3-4-16,-4 1 3,1 1 1,2-3 7,-1 2-6,-1-4-11,1-3 2,-4-6-4,5 9 4,-5-9 2,6 8-2,-6-8 1,0 0 5,0 0 0,0 0 5,0 0-7,0 0 0,21-22 2,-11 12 1,-4-3-2,0-3 3,0 0-1,2-6 1,2 3 3,-2-2-2,1 0 1,-1-2-1,2 1 0,-1 2 3,0-1-5,-1 1 11,2 2-7,2-2 3,-4 7-2,3-2-2,-3 2 5,1-1 5,3 2-4,-4-1 2,2 4 1,-2-1-1,2 2-1,-4 2 1,-6 6-4,8-8-4,-8 8 5,10-3-4,-10 3-2,0 0 2,14 7-3,-14-7 3,11 16 1,-5-4-2,0 0 2,-1 10 4,2 0-3,-2 4 0,-5-3 3,4 4-2,-3-2 1,-1 9 0,3-3 3,-4-5-1,2 4 1,3-7-3,1-1 2,-2 0 0,1 0 0,1 0 1,1-2 3,-3-3-6,1-1 1,1-7 2,0 6-3,1-3-23,0 2-12,0-4-19,-2-2-23,0-2-19,1 0-27,0 0-103,-5-6-245,0 0 110</inkml:trace>
          <inkml:trace contextRef="#ctx0" brushRef="#br0" timeOffset="49240.2112">3054 2186 37,'-4'-14'168,"4"14"-10,-4-12-10,4 12-9,-9-11-10,6 6-13,3 5-9,-11-9-10,6 3-1,5 6-9,-11-4-11,11 4-7,-12-6-5,12 6-9,-12 0-5,12 0-8,-15 3-4,7 2-7,-1 5 4,-2-2-12,2 7 2,-3 1-5,2-4-1,1 1-3,-1 5-1,1 1-6,2-3 2,1 6 0,0-2-4,2-5 2,3 5 7,1 0-8,0-5-2,0 0-4,4-3-1,-3 0-7,5-2 0,-1 1 2,-1-4 3,1-2-3,1 3 3,0-2-8,4-4 6,-10-2-14,15 1 8,-15-1-10,20-9 5,-11 7-3,2-6 2,1-1-4,-1-3 1,-1 0-3,2-8-1,-2 3 4,0-4 3,0 5 1,-2-2 4,-1-1-4,-3 3 7,2 0 6,-2 6-1,-1-2 2,1 3 6,-3 2 1,-1 7 1,4-12-3,-4 12 4,3-12-2,-3 12-3,0 0 2,1-9-3,-1 9-4,0 0-6,0 0 5,0 0-2,0 0-2,0 0 12,0 0-8,0 0-1,0 0-1,15 21-1,-14-9 8,4 1-6,-3-1 6,4 1-1,-1 0-5,0 0 5,1-1-2,0 1 0,1-1 0,0 2 0,-1-6 2,1 0-1,4-2 1,0 1 1,1-1-4,1-1-11,-1 0-13,3-1-9,2-3-11,5-2-7,-1-4-11,-1-3-8,4 0-16,-2-2-15,-2-3-15,1 0-64,-2-2-196,0-3 87</inkml:trace>
          <inkml:trace contextRef="#ctx0" brushRef="#br0" timeOffset="49930.1072">3519 2082 27,'0'0'108,"-20"-3"-2,9 3-6,11 0-3,-21 0-10,9 4-9,-2 1-6,2 1-1,-1 0-12,-2 4-1,2 1-13,-3 3 7,2 1-5,1 5 6,-2-2-19,2-2-3,5 0-2,-3 2-5,6-3-4,-2-1 2,5 2-3,-2-4 5,0 1-6,3-4-4,1 3-1,0-12-2,0 13-4,4-7 4,-4-6-3,7 12-4,-2-8-6,-5-4 1,0 0-6,19-3 8,-19 3-13,19-12 0,-9 5 8,1-2 4,-1-1-5,0-2-1,1 2-4,0-2 5,-5 0 1,5-1 8,-3 3-1,-2 4 11,-1-1 0,0 2 7,-5 5-2,7-11-5,-7 11-3,5-9 3,-5 9-5,0 0 0,4-6-2,-4 6-1,0 0-3,0 0-3,0 0 0,10-3 6,-10 3-5,0 0-2,0 0 0,10 15 0,-8-5 7,2-1-1,0 1-5,0 4 4,3 7 2,-3-6-3,2 7 5,0-2 0,0 1-7,2 1 7,0-3 0,-1 3-2,3 3 3,0-3-1,0 0 2,2 3-8,-3 6-2,0-9 2,2 9 1,-3-6 1,3-2-2,1 8 7,-5-9-3,1 4-2,0-3-4,-6 0-3,4 2-2,-2-3-1,-3-4-2,2 4 8,-4-8-7,-1 2 4,1 2-5,-2-3-3,0 1 2,1-4-9,-1 2-2,-2 1 6,-1-6-11,0 2 8,2-1-6,-3 0 1,2-5-1,-2 2 8,7-7 1,-13 10-5,6-8 5,-4 0 5,11-2-2,-17 0 11,6 0-4,11 0 9,-27-8 1,11 2 7,0-1-5,-3-4-1,2-3 1,-3 2 2,1-5-1,1 1 6,0-3 1,-4-8 6,8 5-4,1 1 6,0-3 5,4-4 0,3 3-1,1 3-8,5-2-1,0-2 0,5 2-10,2-2 0,4 2-3,-1 1-4,7-6-2,-1-2 5,-3 10 1,4-7 4,1 7-8,-2 2 0,1 1-4,1 0-9,-6 5-5,-3 2-4,3 0-20,8-5-15,-5 0-8,-3 8-15,0 0-14,-5 2-20,2 0-75,-2 0-200,-2 0 89</inkml:trace>
          <inkml:trace contextRef="#ctx0" brushRef="#br0" timeOffset="50404.9489">3648 2194 48,'0'0'138,"0"0"-14,1-11-1,-1 11-6,0 0-7,3-11-8,-3 11-13,0 0-3,5-8-12,-5 8-9,0 0-10,0 0-3,0 0-13,0 0 1,0 0-7,0 0 2,19 9-7,-14 0-1,1-2-10,3 4 4,-4 2 1,3-1-3,-4 5 3,3-2 5,0 2-5,-2 1 2,2 1-7,-2-1-2,-3-5-2,3 2 3,-1-1-1,0 1-4,-4 1-3,0-8 4,3 3-3,-2-2-3,3-3-5,-4-6 0,1 16 5,-1-16-6,6 8 6,-6-8-1,2 6 4,-2-6 1,0 0-3,0 0-1,0 0 2,0 0-5,0 0 1,0 0 5,0 0-8,-6-40 0,6 25 3,0-1-2,1-6-1,4 2-1,-2-4 0,0 2 2,2-2-2,2 1 5,0 1-1,3 3 2,1 0-3,-3 5-1,3 1-2,1 1 4,4-4 1,-1 3 6,-1 3-3,1 5 0,1 0-4,0 3 2,-2 2-5,-1 3 3,0 0-1,-2 3-1,0 4-4,0 1 10,-3-3-4,1 8 12,-2-1-2,-5 1-3,4-1 4,-2 7 1,-3-6-5,1 0 4,-2 2-4,2-1 0,-4 1 1,0 1-3,4-4 0,-2-3-4,-2 2-18,1-6-11,1-8-10,-3 17-27,3-17-23,0 12-28,0-12-23,0 0-123,-3 13-279,3-13 124</inkml:trace>
          <inkml:trace contextRef="#ctx0" brushRef="#br0" timeOffset="51014.6224">4191 2343 36,'12'-6'140,"-2"0"-7,0-2-7,2 2 3,1 0-15,-2-3-3,-2 2-6,1-1-5,0-3-5,0 4-8,-2-4-4,-1 1-4,-1 0-9,0-3-6,-1 1-2,0 0-3,-3 3 2,2-1 1,-4 10-5,0-19 3,0 19-5,-4-13-7,4 13-3,-7-13-4,2 5-5,5 8-2,-12-4-6,4 1-9,8 3 2,-19-1-5,19 1 0,-23 6-2,8 2 1,2 2-3,1 3-1,-2 1-3,4 0 1,-1 4-1,2 3-1,-1-2-3,5 0 5,-2 1-5,6-1 1,1-4-3,0 1 1,1-1-1,3 1 0,1-3-1,5-1-1,-1-2 3,5 1 2,0-1-10,4-4-7,3-2-7,3-1-6,5-3-3,7-3-4,-8-3-2,8-4-10,-2-5-7,0-1-8,-3-2-1,1-2-1,-12 4-1,10-11-5,-11 2 3,4 1-2,-7 3-7,-3-1 5,-2 0 3,-2-2 13,-4 3 9,-2-3 1,-3 2 6,-3-2 12,-2-1 2,1 2 11,-4 1 9,-4-3 8,3 3-2,-2 1 23,-1-1 9,0 5 14,5 4-2,0-1 4,-1 4-6,4 3 1,-1 1-12,5 6-4,-8-13-7,8 13-5,-4-5-2,4 5-1,0 0-5,0 0 10,-4 25 5,5-7 1,5 4 0,-5 3 3,2 1-4,2 8 3,-4-2 0,1-7 0,3 9-1,-5-10 1,1 0-3,-1 2-1,3 7-1,-2-11-4,1 2-2,-2 1 0,2-2-3,1-1 0,-3-6-2,3-1 0,-1 1-4,0-1-19,0-2-11,0-4-14,0 2-10,5 1-31,-4-6-17,-3-6-25,5 11-24,-5-11-128,2 8-291,-2-8 129</inkml:trace>
          <inkml:trace contextRef="#ctx0" brushRef="#br0" timeOffset="51469.3763">4590 2241 37,'8'-3'122,"-8"3"-2,17-3-13,-6 0-6,4-3-14,0 2-4,2 1-7,-1-6-1,7 3-11,-6 0-5,8 0-1,-3-1-1,1 1-5,0 0 3,-8 3-9,2-1-4,0-1-2,-8 0-4,5 3-2,-4-1 6,-10 3-4,10-2 3,-10 2-4,12-4 0,-12 4 14,0 0-8,0 0-1,0 0-3,15 4-8,-15-4 2,0 9 2,0-9-5,-5 15-1,5-15-6,-8 21-1,6-11 1,0 6-6,-4-1-3,0-2-1,0 6 2,4 3-4,2-6 0,0-4-1,2 2 0,-2 0 3,2-5-5,-1 1-3,3-3 0,-4-7 3,8 15-1,-4-12 5,4 2-5,0 3 0,-8-8 4,22-3-2,-8 6-2,4-10 0,-3 0 2,1 0 0,4-7-2,-2 1 3,-1 4-2,-1-7 0,-2-2 0,0 0-1,-6 5 1,-1 0-3,-5-1 6,2-1-6,-4 2 3,-4-2-5,2 6-4,-9 0 5,4 0-1,-5 2-12,-1 1-3,1-1-8,-3 0-13,3 2-2,-6 5-20,4-1-33,-1 1-15,0 0-36,4 1-133,-6-1-298,2 0 132</inkml:trace>
          <inkml:trace contextRef="#ctx0" brushRef="#br0" timeOffset="52204.4979">5532 2113 36,'2'-10'157,"-2"10"-2,0 0-8,0 0-2,0-12-5,0 12-2,0 0-17,0 0-12,-4-16-9,4 16-3,-6-9-12,6 9-4,-6-6-9,6 6-7,0 0-7,-9-6-4,9 6-9,-12-3-6,12 3 1,0 0-3,-18 3-10,18-3-1,-12 5 1,2-1-9,2 3-2,-4 0 1,0 3-6,0-3 0,1 2 1,-1 0-4,0 0 2,4 2-2,-1-2-2,3-2 1,-2 1-3,4 3-2,-1-5 1,2 3-4,3-9 0,0 13 3,0-13-1,3 15 0,0-9 0,-3-6 4,8 10-4,-2-4-1,1-2 1,6 2-2,0-1 5,-3 1 0,2 0-8,3-1 5,-3 1 2,3-3 1,1 1-6,-3 0 3,3 1-6,-1-2 2,-3 4-6,3-1 0,-3 3 2,1-3 0,2 3 1,-5-4-3,-1 3 0,-1-4-2,0 2 4,-3-1 1,2 0 0,-7-5 1,8 11 1,-7-8 0,-1-3 2,3 10 3,-3-10 5,0 0-5,-9 15 8,-2-11-4,-1-1-1,0 3 6,-6-3-3,4-1 5,-4-1-4,1 2 3,-3-3-4,-2-3 4,5 3-3,0-2-5,0 1-3,5-3-4,-2-1-9,3 3-13,4-2-18,-5-2-14,7 1-8,2-3-18,3 8-20,0-15-12,0 15-29,5-17-103,1 6-269,3-3 118</inkml:trace>
          <inkml:trace contextRef="#ctx0" brushRef="#br0" timeOffset="52529.6698">5745 1898 107,'0'0'180,"0"-17"-21,0 10-4,0 7-10,0-15-6,0 15-8,0-12-16,0 12-11,0-10-16,0 10-6,0 0-12,0 0-5,0 0-13,0 0-5,0 0-5,0 0-6,0 0 1,0 0-4,-2 38-1,2-17-2,2 3-4,1-2-1,-3 2-1,4 8 2,-3-5-7,1 5 5,3 2 3,0-3-2,-3-5-4,6 4-4,-5-4 3,3 5-2,-4-8 0,2-1-5,-2-1 4,-2 1-1,6 0-4,-4-7 1,0-2-4,-1 2-12,3-1-5,-1-6-9,-1 2-9,1-3-33,-3-7 4,0 15-11,0-15-10,5 4-24,-5-4-33,0 0-147,0 0-302,0 0 133</inkml:trace>
          <inkml:trace contextRef="#ctx0" brushRef="#br0" timeOffset="52769.3421">5690 2178 15,'0'0'114,"0"0"-15,0 0 3,0 0 0,0 0-19,0 0 5,0 0 6,0 0-9,0 0-3,0 0 5,33 4-10,-20-4-11,0-4 1,6 2-9,-1-1-6,3 0-3,5-4-4,-2 4-7,-7-2-3,0 1-1,1 2-9,-3 2 5,2-4-20,-2 3-19,-2 0-9,-1-1-26,-12 2-31,18-2-23,-18 2-118,9 2-233,-9-2 103</inkml:trace>
          <inkml:trace contextRef="#ctx0" brushRef="#br0" timeOffset="53559.5901">6063 2389 111,'0'0'149,"0"0"-3,0 0-3,0 0-3,0 0-16,0 0-8,0 0-18,0 0-5,15-18-3,-10 12-11,1-5-8,0 2-2,2-3-20,-1-1-2,2-6-1,5 1-3,-5-2-5,2-2-5,-2-3 0,2 4-3,-2-2-2,1 0-2,-5 2-6,3-1 3,-4 9 13,-4-3 2,0 8-1,6-2-6,-6 0 0,0 10-2,0-16-1,0 16-11,-6-8-3,6 8 0,-9-6-5,9 6 1,-15-4-1,15 4-1,-20 1-2,8 2-2,12-3-2,-16 7 0,6-1-1,2 0 3,-1 3-3,2-1 2,2 0-3,-3 2-1,1 0 5,2 1-7,-1-2 1,5 1 1,0 0-8,1-10 10,5 21 1,-5-14-2,3 2 0,6 1 0,-3-4-8,2 1 12,-2-2-8,5 1-2,1-2 0,-5-2-6,6 2 2,-3-4 2,3 0 2,2 0 2,-3 0-2,3-4 1,2 2-2,-2-1 4,-1-3 4,1 2 2,-1-2-8,0 3 6,-2-1-10,-2 2 8,-2-2-3,1 2-2,-9 2 0,15-1-1,-15 1 2,15 1-2,-15-1 0,0 0 4,13 6 1,-9-3-1,-1 3 1,2 1 1,-5-7-1,5 18 2,-2-9-3,1 3 2,-4-1 4,3 1-8,-3-1-2,3 3 8,-1-2-1,-2-2 1,0 3 0,0 0-5,0 2 4,0-6 3,3 3-4,0-3 2,-3-9-1,0 17-1,0-17-7,0 12 8,4-4-7,-4-8-7,2 7 5,-2-7-4,0 0-3,8 6 5,-8-6-5,0 0 1,0 0 7,22-8-3,-14 2 0,-3-2 0,5-3 3,2 0 1,-4-2-3,1-1 1,2 2 4,-2-6-2,-1 4 5,4-6 1,-5 6-3,4-5-1,-5 6 10,2-2 6,-1 3-6,1 2 4,-2 4-4,-2-3-2,1 3-1,-5 6 5,5-10-5,-5 10-6,6-4-3,-6 4 4,0 0 0,0 0-4,0 0 5,0 0 1,17 15-12,-10-4 16,-7 4-2,2-5 2,1 4-2,0 3 5,-3-2 3,3 6-6,-2-6 5,4 0-8,-5 3 2,3-8 3,0 6-2,-3 0-2,2 0 2,-2-5-13,4-1-10,-4-2-12,0-8-17,6 14-28,-6-14-17,0 8-22,0-8-129,0 0-263,0 0 117</inkml:trace>
          <inkml:trace contextRef="#ctx0" brushRef="#br0" timeOffset="53739.5991">6564 2013 23,'0'0'48,"0"0"-23,0 0-30,0 0-11,12 8-16,-12-8 7</inkml:trace>
          <inkml:trace contextRef="#ctx0" brushRef="#br0" timeOffset="54589.3747">7115 2139 121,'0'0'135,"6"-5"8,-6 5-16,2-9-6,-2 9-5,0 0 2,0 0-18,0 0-5,-8-18-8,8 18-9,-12-4-10,5 1-5,7 3-2,-17-1-16,6 1 2,11 0-1,-29 4-9,17 0 1,-3 1-4,-2 2-2,3 1-4,-3 4-1,-1 3-3,6-5-4,0 3-9,0 5 10,4 1-4,1-7-7,2 3 2,2 1 0,3-3 0,0 4 0,0-5-1,3 4-2,0-2-2,3-7 2,0 2-1,6 3 3,-4-4-2,4-1-2,3 1-6,-3-2 6,11-5-3,-9 0-4,1-2-4,2-3-5,6 3 0,0-4 1,-2-5-10,0 2-1,-1-6 0,0 2-3,0-4-10,4-6-9,-1 4-2,-6 4 3,1-7-7,2-7 2,-8 6 7,3 0-1,-1-7 7,-2-2 10,-4 6-8,-1-6 17,-2-1-11,-5 2 4,3 4 5,-6-8 9,3 11-1,-5-2 0,1 0 4,-4 3 4,-1-3 5,-2 6 1,4 4 3,-1 2-2,-4 2-1,7 0 4,-7 1-5,4 3 1,1-1 4,7 8-2,-12-6-8,12 6-2,0 0 11,-16 12-7,6-2 9,5 5 1,1 7-6,1 1-1,3 2 2,0 8 2,3 0 1,0 4 5,-2-5-2,10 2-7,-4-1 9,-2-1-1,0-8-1,2 9 6,4-8-10,-5 0-2,2-3 3,2 3 1,-2 0-3,-1-3-4,3 1 6,-3-4-13,1-4 8,-1-3 2,1 2 0,-3-3-5,2-5 9,-2 1-8,1-1-4,-6-6 3,12 5-2,-6-1-2,-6-4 8,0 0-18,23-10 1,-11 4 4,-1-5-2,4 1-3,-1-6 2,4 2 3,-1-2-5,-2-1-3,2 0 3,1 2 5,-1 3 5,1-4 5,-6 10 4,0-3-5,-7 2 6,3 2-8,-1 1 4,-7 4-3,13-7 4,-13 7-9,10-1 6,-10 1-2,0 0 3,12 6 4,-12-6 4,5 12 2,0-6 2,-5-6-1,2 19 1,-1-7-3,-1 0 4,0-2-10,0 3 7,0-3-5,-1 4 6,1-14-5,0 20 2,-2-14-4,2 6 2,0-12-3,-2 14 1,2-14-19,-3 12-20,3-12-8,0 11-23,0-11-8,0 0-15,0 0-30,0 0-136,0 0-273,0 0 121</inkml:trace>
          <inkml:trace contextRef="#ctx0" brushRef="#br0" timeOffset="55314.454">8076 2179 200,'0'0'190,"0"-12"-20,0 12-10,0 0-12,0 0-14,-9-13-7,9 13-9,-8-10-17,1 7-7,7 3-10,-17-4-6,17 4-8,-18 1-6,6 0-9,-1 3-2,-2 3-7,0-2-4,-5 4-5,8 0-2,-5 4-2,2-1-4,3 0-2,-1 0-6,0 2-3,5 0 3,-1-1-3,2 0-6,2 2-1,2-4 3,-2 4-11,5-3 2,0-2-2,5 0-1,-2 1-6,0-1 0,3 1-1,0-4-7,2-2-5,-2 0 4,-6-5-2,18 4-1,-10-3-3,-8-1-1,21-8 5,-10 7-5,-4-1 9,-7 2-2,17-6 2,-3-4 1,-8 5 2,4-5 1,-2-2-1,2 2 3,-3 0 4,1-5-3,-1 2 4,1 1-1,-1-3-5,1 4 7,-2-1-4,2 2 5,2-2-2,-5 5 0,5-1 6,0 1-4,-2 1 2,-1 3-1,-7 3-6,24-4 13,-8 2-10,-6 2 3,4 2-3,0-1-4,-1 4 1,1-1-3,-5 2 5,3 0 0,-1 4 0,-5-4 6,3 4-7,-1-4-1,-2 4 2,1-3-4,-3-1 7,-3 4-6,5 0 1,-4-5 1,-2-5 0,4 15 1,-2-9 2,-2-6 0,0 0-6,0 12 7,0-12-2,0 0-3,0 0 4,0 14 5,0-14-1,0 0-1,0 0-5,0 0 1,0 0 3,0 0 0,0 0-4,0 0 1,0 0 0,0 0-12,-6-32 14,6 32-3,10-24 3,0 10-5,-3-1-2,7-1-2,-5 2 0,6-4-5,-1 2 13,-1 5-4,-3 0 0,5 2 2,-3 1-2,4 1 4,-1 0 5,1 4 0,-1 0-4,1 2 2,-4 4 4,3-1-5,-1 2 1,-3 4-1,1-1 1,-3 2 6,2 3-9,-1 3-1,-8 1-1,8 6 5,-5-9 2,3 7-4,-7-4-3,2-4 3,-3 4 2,3-2-3,-3 0-12,-3-2-10,3-1-17,0-1-15,0-10-17,-5 16-15,5-16-22,-12 8-43,2-4-96,2 0-265,8-4 119</inkml:trace>
          <inkml:trace contextRef="#ctx0" brushRef="#br0" timeOffset="55549.8035">7257 2077 4,'0'0'137,"-8"2"-5,8-2-15,0 0-5,0 0-3,0 0-14,0 0-8,43 3-6,-25-6-10,6 3-17,1-2-17,2 1-20,11-5-33,-1 1-28,3-1-51,-13 0-55,11-3-162,-1-2 72</inkml:trace>
          <inkml:trace contextRef="#ctx0" brushRef="#br0" timeOffset="55689.6788">7945 1972 106,'0'0'145,"0"0"-16,0 0-9,11 6-10,-11-6-17,0 0-16,12 6-38,-12-6-28,9 3-53,-4 0-90,-5-3-142,10 3 63</inkml:trace>
          <inkml:trace contextRef="#ctx0" brushRef="#br0" timeOffset="61024.4959">2247 2733 76,'-12'1'72,"12"-1"0,0 0-5,-15 4-8,15-4-3,-6 5-8,6-5 3,-8 3-6,8-3-6,-10 4-5,10-4 1,-8 5-5,8-5-9,-7 5 3,7-5-12,0 0 16,-9 5-5,9-5-13,0 0 3,0 0-1,0 0-1,-8 5 4,8-5-15,0 0 5,0 0 12,0 0 6,0 0-9,0 0 3,15 14-4,-9-7 5,4-7 2,1 2-9,1 2 4,0-1-3,2 2 2,4-1-2,5-4 2,1 1-3,-2 0-5,5 1 3,1-2-2,7-2 7,-9 1-4,2 0-3,0-3 3,10 2-3,2-1-9,-3 0 10,1-1 3,2-2-2,0 2-3,-1-1 4,0 3-2,-1-2-4,0 1-1,-1-4 4,0 1 9,3 0-7,-3 2-7,0-3 4,-2 5-1,2-2 6,-2-2-4,3 1 9,-10 1-8,8-2-1,0 0 4,-7 3-4,7-1 7,-11 1-10,2-1 1,-2 0-1,0 3 0,-8 1-3,0 0 7,-1 0-2,-2 1-5,-1-2-2,-2 2-9,-11-1 17,17 0 0,-9 0-10,-8 0 6,17 4 2,-17-4-6,12 0 4,-12 0-13,13 0-7,-13 0-21,17-5-21,-6 2-19,-4 1-117,-7 2-209,17-4 93</inkml:trace>
          <inkml:trace contextRef="#ctx0" brushRef="#br0" timeOffset="63929.4988">6922 2565 53,'0'0'77,"-12"-4"-1,12 4-8,0 0-19,0 0-1,0 0 0,0 0 3,0 0-3,0 0-2,0 0 6,0 0-6,0 0-10,0 0 3,22 25 0,-14-22-5,4 1-1,2 0 2,1 1-12,13-4 1,-1 1-4,-1 4 0,10-6 1,4 1-3,-2 1 0,3-2 5,5 1-4,-2-1-8,3 2-2,-2-4 10,0 2-2,2 0-4,2 0-3,-3-1 0,-2 1-5,3 0 3,0-2-7,-4 2 6,1-1 1,-1 1-7,-2-3 2,4 0 1,-5 0 4,0 0-10,2-4 11,-5 2 1,3 1-6,-4 1 9,-1-2-1,3 1 9,-9 1 3,6 0-5,-5-1-10,-5-1 3,1 2-1,-2-1 5,-7 2 3,7-1-5,-6 2-1,-1-2 1,-2 2 8,-4 1-7,3-2-3,-6 2-2,-8 0 3,18-3 1,-18 3-4,17 0 3,-10-1-2,-7 1-2,17-2 2,-11-1-1,-6 3 0,18 0-3,-9-1-1,-9 1-3,17-2-1,-17 2-22,16 0-8,-16 0-11,19-1-4,-8 0-21,-11 1-14,18 0-34,-10-2-90,-8 2-218,20-4 96</inkml:trace>
        </inkml:traceGroup>
        <inkml:traceGroup>
          <inkml:annotationXML>
            <emma:emma xmlns:emma="http://www.w3.org/2003/04/emma" version="1.0">
              <emma:interpretation id="{456F13CE-ADE4-4874-B417-60991B52154B}" emma:medium="tactile" emma:mode="ink">
                <msink:context xmlns:msink="http://schemas.microsoft.com/ink/2010/main" type="inkWord" rotatedBoundingBox="14527,3375 14965,3373 14970,4041 14531,4043"/>
              </emma:interpretation>
              <emma:one-of disjunction-type="recognition" id="oneOf18">
                <emma:interpretation id="interp90" emma:lang="en-IN" emma:confidence="0">
                  <emma:literal>'a)</emma:literal>
                </emma:interpretation>
                <emma:interpretation id="interp91" emma:lang="en-IN" emma:confidence="0">
                  <emma:literal>"a)</emma:literal>
                </emma:interpretation>
                <emma:interpretation id="interp92" emma:lang="en-IN" emma:confidence="0">
                  <emma:literal>.a)</emma:literal>
                </emma:interpretation>
                <emma:interpretation id="interp93" emma:lang="en-IN" emma:confidence="0">
                  <emma:literal>ja)</emma:literal>
                </emma:interpretation>
                <emma:interpretation id="interp94" emma:lang="en-IN" emma:confidence="0">
                  <emma:literal>fa)</emma:literal>
                </emma:interpretation>
              </emma:one-of>
            </emma:emma>
          </inkml:annotationXML>
          <inkml:trace contextRef="#ctx0" brushRef="#br0" timeOffset="74417.0268">13708 1868 16,'0'0'17,"0"0"-7,0 0-5,0 0 3,0 0-8,0 0 3,0 0-3,0 0 0,0 0-11,0 0 13,0 0-11,0 0-9,0 0 4</inkml:trace>
          <inkml:trace contextRef="#ctx0" brushRef="#br0" timeOffset="75979.572">13948 1920 7,'0'0'99,"0"0"0,0 0-11,0 0-7,0 0-4,0 0 5,-6-11-7,6 11-5,0 0 0,0 0-9,0 0-4,0 0-6,-8-7-3,8 7-3,0 0-3,-7-5-2,7 5-8,0 0-1,-12-5-12,12 5 5,0 0 0,-18 1-5,18-1-8,-14 7-1,6-1 0,-4 4-10,0-1 6,1 4 1,-1-1-11,4 0 18,-2 4-4,4-4 1,-2 7-7,0-3-1,2-4 1,3 2 4,2 0-11,1 0 5,-3-2 7,2-2-7,2 1 2,-1-11 0,3 13-8,-2-4 9,-1-9 3,6 9 0,-6-9-11,7 6 6,-7-6 2,10 1-1,-10-1 2,0 0 2,19-6-2,-12 1 10,3-2-1,-3 0-1,0-2-3,0-2 3,-1 0 8,0 0-8,-1-1 0,0 1-4,2 0 13,-2-1 2,-1 2-3,-2 3 1,-2 7-1,5-14 0,-5 14-2,1-8-2,-1 8-2,0 0-5,5-10-4,-5 10 2,0 0-5,0 0-4,2-7-2,-2 7 4,0 0-5,0 0 3,0 0 0,0 0-3,3 25 4,-3-25-3,1 19 5,1-11 0,-1 2-6,-1 0 5,3 2 0,-3-2 1,2-2-9,1 0 4,0 1 2,1 1-1,-2-1-4,-2-9-10,7 15-5,-3-11 1,1 2-6,-5-6-5,7 7-10,-2-2-7,-5-5-19,17 0-14,-17 0-19,18-5-118,-10 3-235,2-3 105</inkml:trace>
          <inkml:trace contextRef="#ctx0" brushRef="#br0" timeOffset="76329.699">14013 1783 134,'-6'-11'122,"6"11"-4,0 0-11,0 0-14,0 0-13,0 0-7,0 0-7,0 0-8,0 0-6,0 0-4,0 0-6,0 0-6,0 0-1,0 0-4,0 0 1,24 18-9,-14-9-2,-1 3-4,2 2-1,0 4-1,1 0-1,-4 4-7,3-2 0,-2 2 4,-1 1-3,-1 4 1,-1-3-3,0 2 2,-1 4 1,-1 3-4,-4-8 1,0 0 5,-3 0-11,2 0 11,-2-5-11,-2 4 4,-4 1-4,2-1 6,-1-4-7,-1-4 5,0-2 5,-1 3-7,-2 1 5,2-4-1,1-6 2,0 3-2,0-2-2,3-2 0,-4-1-9,5-1-15,5-5-19,-8 6-25,8-6-31,-7 8-100,7-8-210,0 0 92</inkml:trace>
        </inkml:traceGroup>
        <inkml:traceGroup>
          <inkml:annotationXML>
            <emma:emma xmlns:emma="http://www.w3.org/2003/04/emma" version="1.0">
              <emma:interpretation id="{636AD232-8625-435F-BB1E-E3AB871CA8C6}" emma:medium="tactile" emma:mode="ink">
                <msink:context xmlns:msink="http://schemas.microsoft.com/ink/2010/main" type="inkWord" rotatedBoundingBox="15503,3327 18042,3311 18048,4239 15509,4255"/>
              </emma:interpretation>
              <emma:one-of disjunction-type="recognition" id="oneOf19">
                <emma:interpretation id="interp95" emma:lang="en-IN" emma:confidence="0">
                  <emma:literal>produce</emma:literal>
                </emma:interpretation>
                <emma:interpretation id="interp96" emma:lang="en-IN" emma:confidence="0">
                  <emma:literal>pooched</emma:literal>
                </emma:interpretation>
                <emma:interpretation id="interp97" emma:lang="en-IN" emma:confidence="0">
                  <emma:literal>poodnce</emma:literal>
                </emma:interpretation>
                <emma:interpretation id="interp98" emma:lang="en-IN" emma:confidence="0">
                  <emma:literal>poodnu</emma:literal>
                </emma:interpretation>
                <emma:interpretation id="interp99" emma:lang="en-IN" emma:confidence="0">
                  <emma:literal>product</emma:literal>
                </emma:interpretation>
              </emma:one-of>
            </emma:emma>
          </inkml:annotationXML>
          <inkml:trace contextRef="#ctx0" brushRef="#br0" timeOffset="78277.6891">14692 2113 76,'-1'-12'114,"-2"-1"-1,2 4-4,1 9 4,0-19-8,-1 8 1,1 11-12,1-17-7,-1 10-14,0 7-6,4-12-5,-4 12-8,3-10-2,-3 10-4,5-11-10,-5 11-4,7-8-3,1 5-3,-8 3-5,13-6-4,1 3-1,-1 3 2,3-2-4,1 2 2,1 2-8,5-2-3,-5 3 3,5 0 1,-3 3 3,-1-2-6,-4 2-4,2 3-7,-2-3 3,-2 1-2,-2 3 12,0-1-4,-3 3-6,0-2-8,-1 2 5,-6-4 4,0 2-2,-1-10 8,-5 19-7,-2-8 4,1-1-3,-1 1 4,-4-4-6,-1 3 5,0-4 1,-3 3 1,0-3-8,3 0 8,-1-2-2,1 2 3,1-3-5,1 0 3,1-1-5,9-2-1,-17 4-3,17-4-3,-13 0-17,13 0-10,0 0-25,-12-4-17,12 4-19,0 0-25,-4-12-83,4 12-219,0 0 97</inkml:trace>
          <inkml:trace contextRef="#ctx0" brushRef="#br0" timeOffset="77915.0699">14758 1935 90,'0'0'108,"0"0"-6,0 0-18,0 0 0,0 0-12,0 0-1,0 0-13,0 0-8,-8-4-5,8 4 0,0 0-12,0 0-7,0 0-1,0 0-1,0 0-1,0 0-1,0 0-7,0 0-3,0 0 7,0 0-3,0 0-7,0 0 2,0 0-10,0 0 10,0 0 0,0 0-4,0 0 0,0 0 1,0 0 2,0 0 0,0 0-5,0 0-1,0 0-4,0 0 0,0 0 7,0 0 1,0 0-12,0 0-3,0 0 16,0 0-8,0 0-5,0 0 5,0 0 3,1 23-1,-1-23 7,0 0-5,0 0-8,0 0 5,0 0 5,0 0 4,0 0-10,0 0 6,0 0-12,0 0 10,0 0 6,0 0-15,0 0 7,0 0-1,0 0-5,0 0 14,0 0-15,0 0 8,0 0 2,0 0 2,0 0-4,0 0 8,0 0-14,0 0 6,0 0 4,0 0-4,0 0 7,0 0 5,0 0-7,0 0 8,0 0-14,0 0 2,0 0-2,0 0 8,0 0-3,0 0 3,0 0-11,0 0 6,0 0 4,0 0-7,0 0-3,0 0 8,0 0-1,0 0 0,0 0-8,0 0 3,0 0 4,0 0-9,0 0 6,0 0 0,0 0-3,0 0-1,0 0-2,0 0 1,0 0 10,0 0-5,0 0 2,0 0-6,0 0 6,0 0-6,0 0-2,0 0 7,0 0-12,0 0 8,0 0-7,0 0 2,0 0-1,0 0 1,0 0 0,0 0 5,0 0-7,0 0 3,0 0 6,0 0-4,0 0-5,0 0 0,0 0 3,0 0 2,0 0-1,0 0-1,0 0 3,0 0-6,0 0 6,0 0-3,0 0 3,0 0-2,0 0-16,0 0 22,0 0-11,0 0 11,0 0-5,0 0-4,0 0 10,0 0-1,0 0-6,0 0 2,0 0-2,0 0-1,0 0 4,0 0 6,0 0-12,0 0 6,0 0 5,0 0-4,0 0-1,0 0 2,0 0 4,0 0-3,0 0 2,0 0-9,0 0 2,0 0-4,0 0 8,0 0-3,0 0-4,0 0 6,0 0 8,0 0-5,0 0 0,0 0-7,0 0 7,0 0 5,0 0-16,0 0 3,0 0 6,0 0 2,0 0 5,0 0-3,0 0-2,0 0 4,0 0-20,0 0 21,0 0-2,0 0-3,0 0-3,0 0 1,0 0 6,0 0-9,0 0-9,0 0 17,0 0-7,0 0 6,0 0-4,-5-28 9,5 28 4,0 0 0,1-13 3,-1 13-4,0 0 6,0 0 8,-1-13 0,1 13 2,0 0 2,0 0-1,-1-9 2,1 9-5,0 0-7,0 0-2,0 0-11,0 0 1,0 0 3,0 0-10,0 0 7,0 0-2,0 0 0,0 0-7,0 0 3,0 0 1,0 34-2,-3-18 9,3 5-9,-1 4 7,-1 1-5,4 5 3,-4 2-3,1 2 8,1 1-3,1-2 0,-2 0 2,2 3-2,1-1-4,-2-4 3,1 4-1,3-10 2,-3 0-7,-1-2 1,6 1 2,-2 0 1,-4-3-3,2 1 5,1-1-9,-2-7 4,1 1-10,-2 0-6,2-4-6,-2 0 5,2-3-11,-2-9 0,1 11-7,-1-11 7,-1 12 6,1-12-14,0 0-16,0 0-27,0 0-25,0 0-29,0 0-94,-19-32-240,14 13 106</inkml:trace>
          <inkml:trace contextRef="#ctx0" brushRef="#br0" timeOffset="78944.8782">14991 2031 42,'11'-6'153,"-11"6"-13,8-9-14,-8 9-5,8-2-11,-8 2-11,9-9-11,-9 9-12,12-5-7,-12 5-9,15-2-8,-8-2 0,-7 4-12,19 0 2,-9 0-8,4 3-2,-4-2-2,4 1-8,-1 3 5,2 0-11,-4 1 3,2 3-5,-1-2-3,0 3 6,-1-1-7,-2 3-6,-1-4 7,-1 0-11,0 4 4,-4-3 1,1 3 3,-3-5 1,-2 6-5,1-13-3,-4 19 5,2-9-1,-3-4-5,-2 5 4,0-1 0,1-4 3,-1 0 1,-1 1-2,1-1-6,-1-3 3,2 3 2,6-6-2,-13 4 3,13-4-4,-12 0 1,12 0 0,0 0 0,-17-6 2,17 6 1,-7-12-4,5 5 0,2 7-3,0-19 10,4 7-14,-2-3 4,4 1 1,0 0 0,5-3-4,-2 4 7,1-1-10,2 2 9,4-4-2,1 4-6,-3 2 6,1-1 1,-2 4-5,-1 1 5,4 1 3,-4 0-3,0-1-2,0 3-3,-2 1 0,-10 2-2,20 0-1,-12 2-2,0 1 5,-8-3 3,15 7-1,-9-1 0,1 2-17,-2-1 11,-1 3 8,-1 1-6,-2 1 8,2 0-4,-2 1 2,-2 1 1,1-1-2,-3 2 2,2-1 1,0-4-2,-1 3 0,0 2 2,2-3-7,-2-3 7,2-9-4,4 16 2,-2-7 3,-2-9-3,2 13-2,2-7 7,-4-6 4,8 9-11,-8-9-6,15 3 11,-7-3 2,-8 0 1,23-6-5,-10 3 0,2-3 0,-1-3-6,-1-1 2,-2 2-3,-1-2 10,1-2-6,-3 2 5,-1-2-9,-2 2 3,-1 0 8,-1 3-1,-2-3 4,-1 10-9,0-15 7,0 15 5,-6-19 2,3 9-4,-4 4-5,2-1 5,-4 0 0,9 7-1,-14-10-6,7 5-5,-2 0 4,9 5 4,-17-5-10,3 2-1,14 3-1,-17 0-20,17 0-11,-19 3-4,12 0-6,7-3-14,-14 3-20,10 2-13,4-5-111,-13 8-223,13-8 99</inkml:trace>
          <inkml:trace contextRef="#ctx0" brushRef="#br0" timeOffset="79912.8537">15913 2076 109,'7'-6'141,"-7"6"-11,0 0-9,0 0-7,0 0-16,0 0-1,0 0-21,0 0-3,0 0-3,-16-16-10,16 16-8,-15 1-13,15-1 0,-19 5 0,9-2-25,-5 4 15,2 2-9,-1 0 1,1 0-3,1 4 7,1-1-14,0 3 3,3-3-2,-3 0 0,5 3 1,-1-2-8,2-2 1,1 3 0,2-6 5,2-8-1,0 16-3,0-6 2,2 0-5,-2-10 0,5 13 1,0-8 4,1 0-4,-6-5-4,15 5 4,-5-5-2,-10 0 2,26-5 2,-14 0-1,4 0-1,-3-3-2,7-4-5,-8-1 5,1 1 5,1-4-9,4-2 1,-2-4-5,-4-3 10,1-4-8,-3-2 6,-2-1-3,-3 0-9,-2-2 9,-1 7 0,-2-5-5,-4-3 5,3 4 4,-4 6 5,3 4-5,-3 1-2,0 5 13,-1 0-9,1 4 1,2 2 0,-1 2-3,4 7-3,-5-12-1,5 12-4,-3-9 2,3 9-4,0 0 6,0 0 0,0 0-9,-8 26 4,5-9 0,5 4 8,-4 6-2,8 3-2,-4 5-1,1-5 1,-6 6 0,7-4-1,2-1 2,-1-7 6,2 2-12,-2-3 12,2 0-4,1-1 2,-1 0-4,-2-9 1,2 3-1,-2-3-2,2-3 8,2 3-6,-1-5 2,-2 1-5,0-2 8,0-3-7,0-2 5,-6-2-1,15 4 5,-15-4-4,15-6-12,-6 2 2,-2-2-8,4-1-5,-5-2 3,2-3 1,-1-1-3,1-2-1,-2 3 9,-2-1-8,1 3 0,0-3 11,-3 6 1,2-2-3,-4 9 3,5-12 2,-5 12 0,3-9-1,-3 9-6,5-6 6,-5 6-4,0 0 3,0 0 1,0 0 5,0 0 2,0 0-1,16 14-3,-11-8-2,-2 7 3,1-3 3,0 3-5,0-3 8,0 3-13,0-1 10,-2-4-5,0 6 3,4-5 2,-4 4-4,1-5 4,1-1 0,-1 2-1,-3-9-5,5 10 6,-1-5-1,-4-5 5,7 11 1,-7-11-12,4 6 11,-4-6 3,0 0-2,0 0-3,9 1-3,-9-1 1,0 0 4,15-7-10,-15 7 5,9-11-3,-3 3 1,0-1-2,2-2 1,-1-1 0,0 0 1,-2 0-7,2 0 1,-2-1 1,2 3 22,-4 1-11,2 2 12,0-2 1,1 2 0,-6 7 0,6-9-3,-6 9-1,6-8-2,-6 8-1,9-4 1,-9 4-5,0 0 8,14-1-14,-14 1 5,0 0 0,13 10-3,-8-5-2,1 1 1,-1 0 5,0 2-1,-2 0 0,2-1 3,1 4-6,-1 1-2,1 0 3,-1-2-1,-4-1 1,2-3 5,2 6-7,-1-2-4,0 0 3,-2-2-7,0 1-10,1 1-7,-3-10-16,7 14-18,-6-10-15,-1-4-11,7 12-17,-7-12-88,5 3-204,-5-3 91</inkml:trace>
          <inkml:trace contextRef="#ctx0" brushRef="#br0" timeOffset="80406.1178">16685 2100 63,'0'0'133,"0"0"-10,4-7-9,-4 7 1,0 0-13,0 0-4,0 0-11,0 0-15,0 0-8,0 0-5,0 0-3,0 0-11,0 0-5,0 0-2,0 0 0,-17 23-10,12-11 2,-1-1-17,2-2 14,-1 3 2,0 0-1,-1-1-6,2 1 3,1 1-9,3-1 3,0-3-8,0-9 7,2 22-2,2-14-2,-2 0 2,4-1-6,3 4 3,-2-3-1,1-3-7,4 2 7,0-5-4,3 0 3,4-3-1,-2 1 0,7-7-8,2 1 1,-2 2 1,1-6 3,2-1-1,-3-2-6,7-6 1,-8 3-3,4-5 6,-7 6 1,-6-4-7,3 2-4,-5-1 12,-2-1-4,-3 5-4,-4 2 2,-1-2-3,-4 0 1,-2 3 0,1 1 0,-2 0 2,-1 2-3,6 8 3,-9-14-11,2 12 11,7 2 3,-16-5-8,16 5 0,-16 5 8,7 0-5,-2 5 1,2-2 2,0 6 2,1-1-8,0 2 14,4-1-8,0 3 4,0-1-1,4 6-3,-1-6 2,1 0-4,4-1 3,1 4 0,2-4 6,0 1 3,3-3-6,-1 2-3,1-8 5,4 3-4,2-1 1,5 0-6,1 1 8,0-7 0,-4 1 0,1-2-23,3 1-31,3-6-28,-8 1-34,-2-5-137,1-3-267,3-2 119</inkml:trace>
        </inkml:traceGroup>
        <inkml:traceGroup>
          <inkml:annotationXML>
            <emma:emma xmlns:emma="http://www.w3.org/2003/04/emma" version="1.0">
              <emma:interpretation id="{C0905937-84ED-453F-85EA-74D4C8A5D747}" emma:medium="tactile" emma:mode="ink">
                <msink:context xmlns:msink="http://schemas.microsoft.com/ink/2010/main" type="inkWord" rotatedBoundingBox="18819,3646 20778,3634 20780,3904 18821,3917"/>
              </emma:interpretation>
              <emma:one-of disjunction-type="recognition" id="oneOf20">
                <emma:interpretation id="interp100" emma:lang="en-IN" emma:confidence="0">
                  <emma:literal>waves</emma:literal>
                </emma:interpretation>
                <emma:interpretation id="interp101" emma:lang="en-IN" emma:confidence="0">
                  <emma:literal>wanes</emma:literal>
                </emma:interpretation>
                <emma:interpretation id="interp102" emma:lang="en-IN" emma:confidence="0">
                  <emma:literal>wares</emma:literal>
                </emma:interpretation>
                <emma:interpretation id="interp103" emma:lang="en-IN" emma:confidence="0">
                  <emma:literal>wakes</emma:literal>
                </emma:interpretation>
                <emma:interpretation id="interp104" emma:lang="en-IN" emma:confidence="0">
                  <emma:literal>waver</emma:literal>
                </emma:interpretation>
              </emma:one-of>
            </emma:emma>
          </inkml:annotationXML>
          <inkml:trace contextRef="#ctx0" brushRef="#br0" timeOffset="82547.4791">18007 2137 29,'-1'-14'167,"1"14"-10,0-11-12,0 11-7,0-13-9,0 13-10,0-11-7,0 11-9,0 0-11,-3-12-11,3 12-8,0 0-8,0 0-9,0 0-8,0 0-12,-3-11-4,3 11 1,0 0-4,0 0-6,0 0-5,0 0-5,7 29 8,-6-18-11,3 3 7,-4-1-1,2 0-1,2 2 2,-4-3-4,1 2-3,4 0-3,-1-4-4,-2-1 5,-1-2 0,3 2-6,-1-2 0,-3-7 3,2 11 2,-2-11-2,3 10-5,-3-10 5,6 6 0,-6-6 2,8 2-2,-8-2 1,0 0 0,14-1 0,-14 1-6,14-10 5,-8 7 0,4-7 1,-4 4-6,5-3 3,-1-1-2,-5 4-2,2-2 1,-2 0 0,0 2 0,1 0 2,-6 6-2,8-6-6,-8 6-1,11-6-11,-5 2 16,-6 4-8,15 1 5,-15-1 1,15 5-1,-6 0 4,-1 1-4,3 3 6,1-3-4,-4 6-3,3-6-6,-2 4 10,0 2 2,1-3 3,-3-2-5,3 3 0,-3-4 1,1-1-4,-1 0 3,1 0 1,-8-5-2,8 7 2,-8-7 3,0 0 3,11 1 0,-11-1 0,0 0 2,14-4-4,-14 4 4,12-10-3,-6 2-13,3-2 10,-4-3-2,2 3 1,-2-2-1,2-7 5,0 4-3,-2-1-1,-2-2 3,5-1-7,-4 3 1,1 3 4,-2 2-1,0 3-2,1 2-10,-3-6-10,-1 12-1,7-9-20,-2 4 2,-5 5 0,12-6-2,-12 6-3,18-2-4,-8 4 9,4-2-7,-1 4 0,-1-4-4,3 6-4,-2-4-1,1 2-3,1 0 0,-3-1-7,1 2 2,3-1 6,-3-1-3,4 2 4,-4-4 5,-1 0 7,1 1-2,2 0 16,-5-2-4,-10 0 19,20 1 13,-11-2 7,-9 1 15,17-4 6,-7 2 16,-2-3-1,-8 5 4,13-6 6,-5 3 4,-8 3 8,10-6 2,-10 6 13,9-6-5,-9 6-1,3-7-5,-3 7-3,0 0-3,4-11-3,-4 11-11,0 0-3,0 0-5,-10-12-5,10 12-7,-12-1 0,12 1 1,-18 2-8,4 2 0,1 1-2,-3 1-2,0 1-6,-4 3 3,-2 2-6,3 1 3,1 2-3,-1-2 6,0 2-8,2 1-2,2 0 4,5-4-5,0 0 0,3 1-6,2-4 0,-1 1 4,2 3-11,2-5 10,2 2 0,0-10-2,1 14 4,3-5-4,1-3 6,2 0-3,1-2-5,4 2 5,3-3-5,0-3-3,2 0 2,-1-3-4,2-3 1,-1 2-4,-2-2 0,2 0 1,1-7 0,-1-1 5,-5 3 1,-1-1 3,1-2-4,-3 2 5,-1 0 5,-1 2 3,0-1 11,-2 4 2,-2-2-3,-3 9 3,5-11-3,-5 11 0,4-9-3,-4 9-6,0 0-1,5-7-5,-5 7 3,0 0 0,0 0-5,0 0-6,0 0 6,0 0 5,13 16-6,-11-6 9,1 0-8,0-3 1,1 5 2,-3 0 1,3 3 3,-1-6-7,3 2 5,-2-2-1,2 3 2,0-5-7,0-1 0,-4 4 6,8-4-8,-5 0 1,2-3-3,-7-3 1,13 3-5,-13-3 3,16 0-4,-16 0-13,18-5 5,-11 1-4,1-2 5,1-6-2,-1 4 3,3-5-11,-5 1 2,0-1 7,4-8-11,-4 6 10,-3-4 7,1-2-7,-3 6 17,3 2 4,-3-3 13,-1 5 3,0 11-2,2-15 1,-2 15-8,4-9-3,-4 9 8,0 0-12,1-10 2,-1 10-7,0 0 9,0 0 1,0 0-7,0 0 5,16 27 1,-15-17-6,6 0 5,-2 2-6,-1 3 4,-1-1-10,1-2 13,2 1 3,-2-1-2,0-2-10,0 3 7,-2-5 3,2-2-5,-2 4 4,2-4 0,-4-6-8,5 12 10,-5-12-4,3 9 9,-3-9 5,0 0 3,4 5 9,-4-5 7,0 0-5,0 0 1,0 0-7,0 0-5,18-16 4,-16 9-9,5-2 0,-2-4-4,0 1 3,1 0-6,-1-1 4,0-2-1,-3 8 0,3-5 4,-2 3-10,-1-1 0,1 3-4,-3 7-15,5-15-9,-1 9-1,-4 6-2,13-7-8,-4 4-10,-9 3 5,17 0-2,-6 0-15,-11 0-3,19 6-7,-10-4 0,-1 2-1,-1 3-4,2-1 6,-1 1-4,-1 2 5,-2-3 0,-1 4-2,-4-10 12,7 10 5,-6-4 3,4 2 11,-3-2 15,-2-6 14,0 0 5,6 10 9,-6-10 14,4 6 2,-4-6 3,0 0-5,0 0 6,4 7-10,-4-7 9,0 0-3,0 0-13,13 3 18,-13-3-3,12 0 7,-12 0 0,13-3 0,-13 3-5,17-3 10,-9 0-8,1 0 9,-9 3 11,17-6 0,-9 2-11,5-1 10,-4 0-2,-2-1 0,-1 0-5,0 0 2,-6 6 0,9-16 1,-5 7-1,0 1-7,-4 8-10,1-18 9,-1 18-15,-1-12-4,1 12-4,-8-15 5,4 9 1,4 6-2,-12-11-12,4 9 4,8 2-10,-15-3 5,15 3 0,0 0 0,-23 9 1,15-3 10,-2 1-15,0 4 1,2-1-1,1 3 6,3 2-1,2-1-13,-1-2 4,2 4 9,2 0-6,2-1 1,-2-3-2,2 3 8,5-2-2,-1-3-2,-1 1 5,2 1-2,3-3-5,-4-3 9,5 0-6,-3-2-6,2-1 10,2-1 4,1-2-4,2-3-2,-3 0 0,3-1-4,-1-4 2,5-2-8,-6 0 6,-1 0-13,4-5 1,-3-1 0,1-2 3,-3 2 0,-3-2-5,0 4 5,-1-5 0,0 3 5,-5 1 0,2 2-3,2-1 7,-3 6-8,-1 0 3,1 0 4,-4 8 1,8-11-5,-4 8-1,-4 3 5,13-6-11,-3 4 4,-10 2 0,25 5 6,-11 0-4,0 1 3,1 4-1,0-3-4,-3 4 7,0 3 0,-4-5 2,1 4 0,-1-1-3,-1 2-1,-3-3-2,2 3 6,-4-2 0,-2-2 1,3-1-1,-3 0 5,0-9 3,-5 16-7,0-8 0,-1 0-8,-4 1-16,4-1-14,-6-3-36,4-3-42,-3 2-86,0-3-217,11-1 96</inkml:trace>
        </inkml:traceGroup>
        <inkml:traceGroup>
          <inkml:annotationXML>
            <emma:emma xmlns:emma="http://www.w3.org/2003/04/emma" version="1.0">
              <emma:interpretation id="{06C2FBB1-F88E-46F6-821A-32782756549E}" emma:medium="tactile" emma:mode="ink">
                <msink:context xmlns:msink="http://schemas.microsoft.com/ink/2010/main" type="inkWord" rotatedBoundingBox="21550,3474 23837,3459 23840,4044 21554,4058"/>
              </emma:interpretation>
              <emma:one-of disjunction-type="recognition" id="oneOf21">
                <emma:interpretation id="interp105" emma:lang="en-IN" emma:confidence="0">
                  <emma:literal>20 kHz</emma:literal>
                </emma:interpretation>
                <emma:interpretation id="interp106" emma:lang="en-IN" emma:confidence="0">
                  <emma:literal>20k 112</emma:literal>
                </emma:interpretation>
                <emma:interpretation id="interp107" emma:lang="en-IN" emma:confidence="0">
                  <emma:literal>2 0 kHz</emma:literal>
                </emma:interpretation>
                <emma:interpretation id="interp108" emma:lang="en-IN" emma:confidence="0">
                  <emma:literal>20 K</emma:literal>
                </emma:interpretation>
                <emma:interpretation id="interp109" emma:lang="en-IN" emma:confidence="0">
                  <emma:literal>20 k</emma:literal>
                </emma:interpretation>
              </emma:one-of>
            </emma:emma>
          </inkml:annotationXML>
          <inkml:trace contextRef="#ctx0" brushRef="#br0" timeOffset="84539.8582">20741 1990 57,'-5'-8'132,"5"8"4,0 0-13,0 0-8,-4-10-2,4 10-7,0 0-5,0 0-21,0 0 15,-1-12-13,1 12-9,0 0-4,0 0-13,2-16-5,-2 16-4,10-9-1,-2 5-12,1-2 4,2 1-11,2 1-1,1-3-4,4 2-1,0 3-7,-1 0 5,2 0-9,-2 1 1,-1 2 2,2 1-6,-5 0-3,-1-1 4,-2 2 0,-1 0-2,1 0-7,-2 4-2,0-2 8,-2 0-7,1 1 4,-4 3-4,1 0 7,-3 4-5,-1-1 2,-3 0-5,-1 2 4,-2 3-1,-1-3-3,-4 5-3,1-4 6,-5-1 0,0 3 0,6-5-3,-2-2 5,2-3-5,-1 3-4,1 0 9,1-4-1,1-1-2,-1-1 2,8-4-11,-12 8 5,5-4 1,7-4 3,-6 6 8,6-6-11,0 0 3,-9 6 4,9-6 2,0 0-7,0 0 5,-8 4-3,8-4 2,0 0 5,0 0-10,0 0 5,0 0 2,0 0-6,-6 6 9,6-6-10,0 0 5,0 0-2,0 0 4,0 0-2,0 0 2,0 0-4,0 0 2,0 0-5,0 0 1,0 0 4,0 0 1,0 0-5,0 0 0,0 0-2,0 0 3,0 0 8,0 0-6,0 0-2,0 0 2,0 0 3,0 0-6,0 0 0,0 0 5,0 0-2,0 0-11,0 0 15,0 0-6,0 0 2,0 0-2,0 0 4,0 0-1,0 0-1,0 0 0,0 0 4,0 0-14,0 0 4,0 0 8,0 0-2,0 0-1,0 0-1,0 0-2,0 0 0,0 0 2,0 0 0,0 0-1,0 0 3,0 0 0,0 0-1,0 0 3,0 0-3,0 0-2,0 0 0,0 0 0,0 0 3,0 0-1,0 0 3,0 0-6,0 0 4,0 0 1,0 0-1,0 0-2,0 0 2,0 0 1,0 0-4,0 0 1,0 0 2,0 0 2,0 0 8,0 0-8,0 0-5,0 0 1,0 0 3,0 0-3,0 0-1,0 0 3,0 0 5,0 0-6,0 0 0,0 0 0,0 0-2,0 0 4,0 0-5,0 0 6,0 0-7,0 0 1,0 0 1,0 0 4,0 0-3,0 0 0,0 0-1,0 0 7,0 0-5,0 0 3,0 0-2,0 0 1,0 0-1,0 0 3,0 0-5,0 0-1,0 0 1,0 0 3,0 0-4,0 0 0,0 0 0,0 0 5,0 0-2,0 0 10,0 0-12,0 0-2,0 0 5,0 0-8,0 0 5,0 0 2,0 0-2,0 0 3,0 0 4,0 0 0,0 0-7,0 0-5,0 0-2,0 0 6,0 0 5,0 0-4,0 0 0,0 0-4,0 0 2,0 0 3,31 2-3,-19-1 0,8 2-1,-3-3 4,7 4 3,2-4-6,2 2 3,-1-2 6,2 0-12,-2 0 9,-2 0 1,-2 0 3,-8 3 4,1-3-2,-4 0-6,-4 0 7,-8 0-2,16-3 2,-16 3 5,14 0 3,-14 0 5,0 0 4,12 0-5,-12 0-5,0 0-1,0 0-2,0 0-2,0 0-3,0 0 1,0 0-10,10-3-7,-10 3-12,0 0-12,0 0-10,0 0-9,0 0-25,0 0-29,0 0-29,0 0-124,0 0-278,0 0 123</inkml:trace>
          <inkml:trace contextRef="#ctx0" brushRef="#br0" timeOffset="84964.7721">21477 1919 44,'-24'15'102,"16"-9"-9,-1 1-9,-2 0-15,2 3-3,-4 2-8,3-1-10,0 0-1,2 1-1,-5 4 0,1 1-11,5-3 1,-4 0 11,1 0-13,2 0 0,2 0-1,0 0-5,0 0-8,4 0 11,2 1-8,0-3 2,0-2-7,2-1-5,1 0 2,-3-9-1,12 22-2,-5-16 1,2 3 5,2-5-6,-2 2 7,5-3 0,4-3-2,-18 0-4,31-2 5,-13 1 6,2-6-9,2-1 2,-8 2 0,1-4-1,-2 0 2,-5-2 7,3 2-5,-5-5 5,1 2-1,-1 1-5,-4-3 0,0 3-3,-2-2 2,0 1 2,-4 1-8,-2 0-5,2 5-1,-4-2 0,-4 2-4,5 1-1,-6 1-2,0-2-3,-2 3-9,3 4-12,2-3-11,10 3-15,-20-1-8,20 1-12,-20 4-12,9-3-31,11-1-73,-17 5-202,9-1 89</inkml:trace>
          <inkml:trace contextRef="#ctx0" brushRef="#br0" timeOffset="85279.8761">21851 1871 79,'0'0'137,"0"0"0,5-6-28,-5 6-9,0 0-9,0 0-15,0 0-12,0 0 0,0 0-13,0 0 1,0 0-4,3 31 5,-3-20-8,0 6-5,-1 3-3,1 0 1,0 0-9,0 2 6,1 0-3,-2 3-1,1-2-10,0-2 2,0-1-7,1 1 8,-2-5-11,-1 0 3,2-1-5,-2 1 7,2-1-6,0-2-2,0 0-1,-2-1-2,1-3-14,1 2-20,0-11-17,1 13-12,-1-13-16,0 11-9,0-11-29,0 0-79,0 0-204,0 0 90</inkml:trace>
          <inkml:trace contextRef="#ctx0" brushRef="#br0" timeOffset="85684.6262">22147 1997 112,'0'0'145,"0"0"-11,0 0-13,0 0-7,0 0-10,0 0-11,0 0-14,7-5-8,-7 5 0,0 0-6,0 0-11,0 0-6,0 0-2,0 0-2,-27 17-8,19-12 1,-4 2-5,0-2-3,-3 1 0,3 3-4,-1-3 6,-3-2-8,4 2-1,1 2-1,-4-3-6,3 2-2,4-2-3,-4 0 1,3-1 1,2 2 1,7-6-6,-11 9 0,6-2-1,5-7 4,-5 10-4,1-1 0,4-9-6,1 12 6,-1-12-1,7 14-3,-2-6 1,3-1 1,3 3 0,1-1-2,4 0 5,-3 0-5,2 0 4,0 0-2,5-1 0,-5 0 2,5 1-3,-6-3 3,-2-1-4,1 0 0,-5-1 1,4 0-3,-3 0 3,-2 0-2,-7-4 1,12 6 1,-7-4-3,-5-2-1,10 3-11,-10-3-12,0 0-10,0 0-15,12 5-12,-12-5-20,0 0-30,0 0-125,0 0-253,0 0 112</inkml:trace>
          <inkml:trace contextRef="#ctx0" brushRef="#br0" timeOffset="86019.5198">22394 1918 6,'0'0'137,"0"0"-7,0 0-18,0 0-14,0 0-15,0 0 0,0 0-15,0 0-1,0 0-11,0 0-4,0 0 1,0 0-5,0 38 0,0-22 3,0-4-5,0 10-7,0-1 2,1 1-6,-1 0-2,2 0-1,2 0-5,-4-2 0,0 3 0,2-2-5,1 0-5,-3-1 0,0-5-1,-3 0-1,6-1-5,-6-2 4,1 1-8,2-3 8,-4 2-7,4-12 0,0 15-11,0-15 11,0 10-17,0-10-4,0 0 1,0 0-19,0 0-16,0 0-25,0 0-17,0 0-12,0 0-93,0 0-210,-7-41 94</inkml:trace>
          <inkml:trace contextRef="#ctx0" brushRef="#br0" timeOffset="86379.624">22407 2155 54,'4'-10'63,"-4"10"-6,0 0-10,0 0-4,0 0 2,0 0-11,10-6 2,-10 6-3,8-1-2,-8 1-3,12-1-4,-12 1 1,9-2-5,-9 2-7,15-1 0,-15 1-9,17-5-3,-9 4-1,2-2-6,-2 0-2,-8 3 2,19-10-7,-9 3 7,-2-1 10,2-2 11,-3-1-4,1 1 1,-3-2-1,-1-1 0,-3-2-3,1 2 3,-4-2 3,0 1 12,-1 2 5,-2-1 21,2 4-10,-4 0-1,7 9-1,-8-15-6,4 11-6,4 4-2,-8-10-5,8 10-3,-8-5 1,8 5-5,0 0 0,0 0-2,-15 12 2,15-12-5,-5 15 12,5-2-1,-4 2 1,4 4 4,0 0-3,0 2-4,0 2 7,0 2-6,1-3 6,2 2-8,0-2-2,-1-1 4,1 3-8,1-2 1,-3-1 5,1 2-3,-1 0-7,2-8 2,-2 0 1,2-1-2,-3 2-6,2-4-10,-2-12-4,-2 18-15,2-18-20,2 15-14,-2-15-16,3 11-26,-3-11-76,0 0-194,0 0 87</inkml:trace>
          <inkml:trace contextRef="#ctx0" brushRef="#br0" timeOffset="86829.7992">22669 2125 88,'0'0'136,"0"0"3,0 0-9,0 0-10,0 0-4,0 0-12,0 0-7,0 0-13,0 0 6,0 0-17,0 0-7,0 0-1,28-6-8,-16 6-1,3 0-6,-3 0-3,0 0 5,3 0-4,-15 0-8,20 0 0,-10-2-10,-10 2-2,15 2-8,-15-2 3,12 0-2,-12 0-8,8 2 1,-8-2 0,0 0-7,10 4 2,-10-4-2,0 0-3,0 16 0,0-16 2,-7 15-1,4-4 1,-2 1-3,-6 1 1,2 2 0,-6 0 4,3 4-8,-4-1 3,1 0 0,0 3 0,3-2-2,0-3 6,4-4-7,3 2 3,-2-3-6,3-4 5,1 2-1,-2-3 0,5-6 4,-5 12-3,5-12 4,-4 11 3,4-11-1,0 0 5,14 11 2,-7-10 2,8 2 0,2-3-1,1 0-2,5 0 1,1-4-7,1 2 3,2 0 7,-2 1-16,-2 1 2,1 1 0,-6-2-6,-1 1-16,-2 1-15,-3-1-26,3 4-16,-5-3-22,0 2-34,-10-3-25,11 6-105,-11-6-282,6 6 125</inkml:trace>
        </inkml:traceGroup>
      </inkml:traceGroup>
      <inkml:traceGroup>
        <inkml:annotationXML>
          <emma:emma xmlns:emma="http://www.w3.org/2003/04/emma" version="1.0">
            <emma:interpretation id="{F12D37D2-393A-4D75-9185-B00B93C1898F}" emma:medium="tactile" emma:mode="ink">
              <msink:context xmlns:msink="http://schemas.microsoft.com/ink/2010/main" type="line" rotatedBoundingBox="20006,4320 23925,4370 23917,4974 19998,4923"/>
            </emma:interpretation>
          </emma:emma>
        </inkml:annotationXML>
        <inkml:traceGroup>
          <inkml:annotationXML>
            <emma:emma xmlns:emma="http://www.w3.org/2003/04/emma" version="1.0">
              <emma:interpretation id="{9805CA4B-B4C3-45C3-B774-44C2D342CB10}" emma:medium="tactile" emma:mode="ink">
                <msink:context xmlns:msink="http://schemas.microsoft.com/ink/2010/main" type="inkWord" rotatedBoundingBox="20006,4320 23925,4370 23917,4974 19998,4923"/>
              </emma:interpretation>
              <emma:one-of disjunction-type="recognition" id="oneOf22">
                <emma:interpretation id="interp110" emma:lang="en-IN" emma:confidence="0">
                  <emma:literal>-100KH2)</emma:literal>
                </emma:interpretation>
                <emma:interpretation id="interp111" emma:lang="en-IN" emma:confidence="0">
                  <emma:literal>-100KHz)</emma:literal>
                </emma:interpretation>
                <emma:interpretation id="interp112" emma:lang="en-IN" emma:confidence="0">
                  <emma:literal>-900KH2)</emma:literal>
                </emma:interpretation>
                <emma:interpretation id="interp113" emma:lang="en-IN" emma:confidence="0">
                  <emma:literal>-900 KH2)</emma:literal>
                </emma:interpretation>
                <emma:interpretation id="interp114" emma:lang="en-IN" emma:confidence="0">
                  <emma:literal>.100KH2)</emma:literal>
                </emma:interpretation>
              </emma:one-of>
            </emma:emma>
          </inkml:annotationXML>
          <inkml:trace contextRef="#ctx0" brushRef="#br0" timeOffset="87959.8748">19189 3127 93,'0'0'112,"0"0"1,0 0-11,-8 4-1,8-4-7,0 0 2,0 0-8,0 0 4,0 0-9,0 0 2,40 0 4,-22-2-12,3 0-4,2 1 0,0 1-6,1-3-2,1 1 0,-1 1-3,1-2-3,1-3 1,-3 4-3,1-2 1,-5 3-2,4-5-6,-3 2 0,-3 1-4,0 0-4,-5 2 1,-3-1-8,2-1-1,-11 3-4,13-3-1,-4 1-3,-9 2-5,0 0 3,13-4-4,-13 4-4,0 0-3,0 0-1,0 0-5,10 0-7,-10 0-5,0 0-7,0 0-10,0 0-14,0 0-7,0 0-13,0 0-12,0 0-23,0 0-15,8-3-26,-8 3-43,0 0-104,0 0-302,4-13 134</inkml:trace>
          <inkml:trace contextRef="#ctx0" brushRef="#br0" timeOffset="88149.9757">20146 2857 17,'7'-1'178,"-7"1"-21,0 0-21,0 0-13,0 0-14,0 0-7,0 0-16,0 0-4,0 0-16,0 0 0,0 0-9,0 0-1,-28 17-8,20-12-4,-3 3-8,0 0-5,3-1-1,-3 2-4,1-3 0,0 1-13,-2 2 6,2-3-3,-1 3-1,4-6 0,0 3-4,1-2 0,6-4 2,-10 10-3,10-10-4,-6 5 6,6-5 9,0 0-7,-7 6-2,7-6 11,0 0 1,0 0 2,0 0 5,0 0-6,0 0 3,0 0-8,0 0 1,0 0-5,19-25 1,-10 17 0,1-2-6,-1-2-2,-1 0 1,3-1 1,-3 3 0,1 0-4,-1 1 4,-3 2 1,1-1 4,1 3 0,-7 5 0,6-11-5,0 5 2,-6 6-1,4-7-2,-4 7-4,0 0-3,5-7 0,-5 7 1,0 0-8,0 0-6,0 0 7,0 0-4,0 0 1,0 0 4,8 16 3,-8-16-6,0 18 4,4-5 1,-3-3-6,1 4 6,-2 4-5,2-2 4,-2-1 1,2 4-6,-1-3 6,2 0 0,-6 0-2,3 3 4,3 2-4,-6-6 1,3 7 3,0-8-1,-1 2-1,2-2 0,-1 0-1,-1 1 2,1-3 1,-2 1 1,2-13 6,0 17-9,2-10-10,-2-7-16,0 16 1,1-7-9,-1-9-4,0 0-6,-1 12-14,1-12-6,0 0-8,0 0-26,0 0-46,0 0-98,0 0-262,0 0 116</inkml:trace>
          <inkml:trace contextRef="#ctx0" brushRef="#br0" timeOffset="88670.0043">20503 2913 121,'0'0'124,"0"0"-5,0 0-17,0 0-18,0 0 5,0 0-16,-27 13-3,20-7-9,2 0-2,-6 4-4,-1 1-2,3 2-3,-2 1-4,0-2-7,1 3-2,3-2-2,-3 6 1,1-5-3,2 3-6,1-4 0,2 3-26,2-1 20,2-2 2,-1-1-6,2 1-4,-1-13 1,4 22 0,-4-22 1,7 15-1,0-10-4,1 2 4,6-4-1,-4 1-2,5-4-1,-1 0-1,2 0 0,-2-1 3,3-4-10,2-5 9,-2 1-6,2 0 4,-1-7-9,-6 3 3,4-2-4,-3-5-7,-1 3 1,-2 0 4,-2-2-4,-4 5 6,-3 0-20,0-1 22,-2 0-18,0 4 17,-2-1-7,-1 0-5,-1 1 0,-2 0 9,-1 4-11,0-2 3,1 3 0,0 0-7,2 0 9,5 6-5,-12-10-6,8 6-10,4 4-13,-8-5-1,8 5-21,0 0-2,0 0 5,0 0-2,0 0 8,0 0-11,0 0-11,0 0-59,27-7-148,-18 7 66</inkml:trace>
          <inkml:trace contextRef="#ctx0" brushRef="#br0" timeOffset="88940.0483">20917 2843 81,'0'0'135,"0"0"-12,0 0-17,0 0-8,0 0-11,0 0-9,0 0-18,0 0-5,0 0 6,0 0 4,-18 35-8,9-22-4,0 0-3,-2 6-16,2 2 7,-2-5-7,0 6 5,0-3-3,3 1-10,3 0 0,0-4-1,2 0-2,-1 0-2,3 0-2,1-1-4,0-2 1,0-3 0,2 1-4,1-1 2,0-4-3,-3-6-1,10 12-3,-2-8 5,3-2-1,-1-1-6,3 2 8,4-6 3,-2 2-8,7-5 1,-2-2-1,1-2-6,-1-3 2,0 0 3,-5-2-2,2 1 4,-4-1-5,-4 2 1,3-5-7,-5-3 8,-2 5-1,-1 3 2,-4-3-3,-1 1 2,-1 2 0,-3 0-8,0 1-4,-3 3-4,-2-3-16,-2 2 5,-3 1-10,1 5-7,-1-1-17,-1 1-9,0 3-5,1-3-21,2 6-11,-2 0-95,1 0-211,5 1 94</inkml:trace>
          <inkml:trace contextRef="#ctx0" brushRef="#br0" timeOffset="89293.1407">21428 2788 73,'0'0'142,"0"0"-15,0 0-12,6-5-7,-6 5-20,0 0-3,0 0-11,0 0-12,0 0-2,0 0-5,7 22-3,-6-8-3,2 0 0,0 2-6,1 6 8,-3 1-10,0 0-4,2 1 1,0-1-8,1 0-5,-2 0 2,2-1-6,0-3 1,-1 3-8,-3-7 6,4 1-5,-1 0 0,0-4-3,-1 0 0,4 2 2,-6-8-12,4 2-10,-4-8-14,0 0-7,1 20-15,-1-20-10,1 6-12,-1-6-40,0 0-103,0 0-225,0 0 100</inkml:trace>
          <inkml:trace contextRef="#ctx0" brushRef="#br0" timeOffset="89736.1914">21791 2813 68,'0'0'148,"0"0"-15,0 0-14,0 0 2,0 0-30,0 0-2,0 0-21,0 0 5,9-2-23,-9 2-3,0 0-4,0 0 9,0 0-11,-1 20 5,1-20-2,0 0 1,-8 22-4,4-16 2,-3 6-5,-2-4-6,1 5-3,-6-4 4,2 3-5,0-3 3,0 4 0,0-4-7,0 0 3,-3 2-5,4-3 0,-1 2-4,0 0-1,3-1 0,-3 0-5,0 1-1,4-1 3,-2-1 1,4-2-5,0 0-1,1 0-1,5-6-5,-9 11 2,9-4 1,0-7-2,-6 12 4,6-12-5,-2 10 2,2-10 1,5 14-2,-2-7 1,2 0 0,0 2-3,2-3-1,4 4 1,1-3 1,1 2 3,3-3-1,-1 4-2,0-2-2,2-2 4,-3 0 3,2 2-2,1-2 2,-2 0 0,1-2 2,-3 2-6,1-1 3,-6-2-1,0 0 4,-8-3-10,13 3 7,-13-3 4,6 2 1,-6-2-4,6 5-1,-6-5-4,0 0 6,10 2-5,-10-2-10,0 0-9,0 0-17,0 0-30,0 0-43,0 0-44,0 0-127,8-15-298,-8 15 133</inkml:trace>
          <inkml:trace contextRef="#ctx0" brushRef="#br0" timeOffset="90132.7944">22145 2813 85,'0'0'143,"0"0"-16,0 0-13,0 0-13,0 0-16,0 0-3,0 0-3,0 0-5,0 0-4,0 0-8,-3 34 3,0-20-6,3 6-1,-1 0-24,0 2 17,1 2-11,0-2-1,0 1-2,0 0-3,1 1-6,-1 0-2,4-2-6,-3-3 4,3-3-16,-1 2 12,-3-5-3,4 2 4,-3-1-7,1-2-2,-2-4 3,1 0-11,-1-8-18,3 12-7,-3-12-4,0 0-4,1 10-6,-1-10-8,0 0-18,0 0-18,0 0-15,0 0-24,0 0-71,-15-36-203,11 25 90</inkml:trace>
          <inkml:trace contextRef="#ctx0" brushRef="#br0" timeOffset="90504.6615">22145 3049 22,'0'0'79,"12"-1"-14,-12 1 9,13-3-17,-3 1-2,-10 2-5,16-1-4,-16 1-11,18-1-1,-8-1-2,0 0-3,1 1-4,7 0-1,-6-4-4,0 2 0,0-1-6,-4 0 6,4-2-2,-4 1 2,4-4 4,-8 3-6,7-2 1,-6-5 9,2 1-5,-2 0 12,-3-4-16,0 3 7,1-2 2,-3-1-5,-1 0 1,-1-1-3,-2-4 1,-1 9 10,2 0-4,-2-1-2,2 7 3,3 6 6,-4-15-21,0 9 0,4 6 3,0 0-6,-1-11-4,1 11 7,0 0-9,0 0 0,0 0 4,0 0 8,-10 29-5,10-12 7,0 5 3,0 0 9,0 1-9,0 2 4,0-2-4,3 1 9,0 4-3,-2-3 6,-1 5-8,4-6-4,-3-2-2,2 3 1,-3-6-5,3 2 5,-3-8-6,4 8-6,-4-4 5,1-4 3,0-2-11,-1-2 5,0-9 0,3 17-17,-3-11-10,0-6-4,0 12-19,0-12-10,0 0-37,0 0-53,0 0-97,0 0-255,0 0 113</inkml:trace>
          <inkml:trace contextRef="#ctx0" brushRef="#br0" timeOffset="91009.4134">22579 2966 80,'0'0'154,"0"0"-9,0 0-6,0 0-12,0 0-11,0 0-12,0 0 2,0 0-7,0 0-8,0 0-19,0 0 3,0 0-6,0 0-8,11 0-1,-2 0-7,-9 0 0,23-2-1,-8 2-2,-1 0-4,-2-1 3,2-2 1,-2 2-2,3-2-2,-3 1 2,-12 2-6,13-4-5,-13 4-1,15-2-5,-15 2-3,0 0-4,12 2-1,-12-2-5,0 0-6,0 0-1,12 0-1,-12 0-3,0 0-7,0 0 4,0 0-1,0 0-2,0 13 2,0-13 0,0 0-5,-9 22 6,3-14-3,-3 4 4,1-1-9,-2 0 5,0 3-3,0-1 2,2-1 0,-1 1 0,1-3-3,1 2 3,-2-2-1,1 0 1,2 1 1,0-4-1,0-1-1,6-6-1,-5 13-1,5-13 1,-5 9 1,5-9-7,0 0 9,2 13 4,-2-13-4,12 3-1,-4 0 3,4-3-1,6 0-6,-5 0 13,7 0-11,2-3 3,-5 2 1,1-1-5,2-2 2,-3 2 2,-2-2-2,0 0-10,-6 2-3,-1 2-3,1-4-10,-9 4-18,14-2-18,-14 2-5,12-3-23,-12 3-23,9-5-24,-9 5-145,6-5-306,-6 5 135</inkml:trace>
          <inkml:trace contextRef="#ctx0" brushRef="#br0" timeOffset="91394.4379">22919 2819 143,'0'0'157,"0"0"-10,0 0-4,-8-6-4,8 6-22,0 0-9,0 0-11,0 0-10,0 0-11,0 0-5,0 0-6,0 0-8,0 0-7,34 18-5,-22-9-2,3 0-4,-1-1-7,-2 6 0,3-4-9,1 4 2,-4-2-7,3 4 3,-3 3-4,-4-5-4,0 2-9,-4 4 8,4 2-3,-5-1 0,0 1-4,-6 0 8,0-1-16,-5 1 13,2-1 0,-2 2-5,-5-1-1,3-3-3,0-2 4,0 3 0,-2-3 6,2-3-8,2-2 1,-1 3-2,3-6 2,0-3-3,-2 4 0,-2 0-3,8-4-12,-4 3-9,1-6-17,5-3-7,-7 6-21,7-6-7,-5 7-19,5-7-34,0 0-104,-12 2-251,12-2 111</inkml:trace>
        </inkml:traceGroup>
      </inkml:traceGroup>
    </inkml:traceGroup>
    <inkml:traceGroup>
      <inkml:annotationXML>
        <emma:emma xmlns:emma="http://www.w3.org/2003/04/emma" version="1.0">
          <emma:interpretation id="{8430EBC8-C6E0-41EF-A846-5A30C19EAADF}" emma:medium="tactile" emma:mode="ink">
            <msink:context xmlns:msink="http://schemas.microsoft.com/ink/2010/main" type="paragraph" rotatedBoundingBox="4556,6386 19575,6460 19569,7744 4550,76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ED150FC-AEDB-4E84-9804-041A120D3D95}" emma:medium="tactile" emma:mode="ink">
              <msink:context xmlns:msink="http://schemas.microsoft.com/ink/2010/main" type="line" rotatedBoundingBox="4556,6386 19575,6460 19569,7744 4550,7670"/>
            </emma:interpretation>
          </emma:emma>
        </inkml:annotationXML>
        <inkml:traceGroup>
          <inkml:annotationXML>
            <emma:emma xmlns:emma="http://www.w3.org/2003/04/emma" version="1.0">
              <emma:interpretation id="{4CC1301A-D913-4F78-8DF8-824B40AFAFBD}" emma:medium="tactile" emma:mode="ink">
                <msink:context xmlns:msink="http://schemas.microsoft.com/ink/2010/main" type="inkWord" rotatedBoundingBox="4556,6386 7016,6398 7013,7041 4553,7029"/>
              </emma:interpretation>
              <emma:one-of disjunction-type="recognition" id="oneOf23">
                <emma:interpretation id="interp115" emma:lang="en-IN" emma:confidence="0">
                  <emma:literal>TB</emma:literal>
                </emma:interpretation>
                <emma:interpretation id="interp116" emma:lang="en-IN" emma:confidence="0">
                  <emma:literal>JOB</emma:literal>
                </emma:interpretation>
                <emma:interpretation id="interp117" emma:lang="en-IN" emma:confidence="0">
                  <emma:literal>4 B</emma:literal>
                </emma:interpretation>
                <emma:interpretation id="interp118" emma:lang="en-IN" emma:confidence="0">
                  <emma:literal>w B</emma:literal>
                </emma:interpretation>
                <emma:interpretation id="interp119" emma:lang="en-IN" emma:confidence="0">
                  <emma:literal>5 B</emma:literal>
                </emma:interpretation>
              </emma:one-of>
            </emma:emma>
          </inkml:annotationXML>
          <inkml:trace contextRef="#ctx0" brushRef="#br0" timeOffset="131185.3231">3752 5180 104,'0'0'78,"0"0"7,-12 0-11,12 0 7,0 0-12,0 0-17,0 0 3,0 0-6,0 0-6,0 0-2,-5 6 2,5-6-4,0 0-16,0 0 7,0 0 1,0 0-5,0 0 0,0 0 7,0 0-1,0 0 1,27 7-7,-18-5 8,2-2-7,1 0 2,4 1-4,0-1 2,1 0-9,5 2 4,2-2 3,3-2 4,-3 2-2,0 4-4,2-3-4,-1 0 2,10-1-6,-10 0 2,3 4-7,1-3 1,-3 1-2,9-1 3,3 1-2,-3 2 0,-1-2-5,3-2-3,3 3 0,0-3 6,-4 1-6,3-1 11,0-1-10,3 1 3,-5-2-5,6 1 3,-1-5 2,-2 3 8,1 3 3,0-4-3,-4 1 1,-2 3-2,-10-1 0,4 1-5,-4 0 6,-2 0-6,-7 1-1,0-2 4,1 2-10,-2 2 8,0-2-4,2-1 4,-6 1-3,0 1-1,-11-2 1,17-2 6,-17 2-4,14 0 9,-14 0 2,12-1 4,-12 1 5,10-1 0,-10 1 0,0 0 4,0 0-2,0 0-2,0 0 0,14 1-4,-14-1-2,0 0 0,0 0 1,0 0-4,0 0 6,0 0-7,0 0-2,0 0-2,0 0-5,0 0 3,0 0-5,0 0-17,6-8-10,-6 8-17,0 0-15,0 0-11,0 0-17,0 0-15,0 0-32,0 0-30,-13-21-106,9 14-282,4 7 124</inkml:trace>
          <inkml:trace contextRef="#ctx0" brushRef="#br0" timeOffset="131689.7491">4884 4944 125,'0'0'132,"-10"-5"-9,10 5-14,0 0-10,0 0-10,0 0-9,0 0-8,0 0-10,0 0-12,0 0-4,0 0 5,0 0-4,0 0-11,0 0 5,0 0-3,15 24-9,-10-19-4,2 2 4,0-1-9,1 3 6,4 0-6,1 0-7,-1 2 12,3 1-14,-2-1 1,2-1-13,4-1 21,-3 1-16,-1 0 6,1-2 5,-1 1-12,1-1 8,0 0-5,0 0 5,-1 0-3,-1-4 1,1 2-3,-4-3 2,-2 3-2,-2-3-5,4-1 0,-5 2 0,-6-4 3,14 6-2,-14-6-3,9 4-3,-9-4 8,7 2 2,-7-2-3,0 0-3,6 4 8,-6-4-4,0 0-5,0 0 4,0 0-2,0 0 0,0 0 10,0 0-1,0 0 1,0 0 8,0 0-5,0 0 3,-18 16-10,6-13 14,-3 5-6,0-2 6,-2-1-2,-3 4 4,-3 1-6,1-2-1,-3 6 0,1-4 0,1 4-1,-1-4 8,4 4-8,-3-4-1,0 2-1,4-2 3,6-2-7,1 2-5,1-2 0,-1-1 5,3 2-4,1 0-3,2-3 3,2 0 3,-4-2-6,8-4-2,-5 14 3,5-14-1,-1 10-13,1-10-5,0 0-13,0 0-7,0 9-17,0-9 6,0 0-33,0 0-20,25-8-31,-25 8-112,18-15-264,-9 5 117</inkml:trace>
          <inkml:trace contextRef="#ctx0" brushRef="#br0" timeOffset="132959.5268">5676 4944 72,'0'0'170,"-6"-9"-12,6 9-8,-6-9-13,6 9-5,0-12-16,0 12 1,-3-14-13,3 14-7,0-11-13,0 11-11,12-17-4,-7 11-11,5-6-5,0 2-4,3 1-8,1 2-1,4 0-1,-1 1-13,7-2 2,-1 2-4,0 2-2,-6 2-1,-2 2-6,2 2-2,1-2-4,-6 3 2,5-2-2,-2 5-3,-3-2 0,2 5 0,-5-1-7,0-2 2,-3 2-2,2 1 2,-3 4 1,2-5 1,-7 6 1,0-2-4,-6 1-4,2 0 2,-4 1-1,0 0-3,-4 1 5,-2-1-2,1-2-2,1 0 1,-2-2 4,3 2-2,-7-6-1,4 3-3,2 1 6,1-3-3,-1-1-5,3 0 3,0-2 7,0 0-11,4 2 1,-5-4 6,10-2-7,-10 5 4,10-5 2,0 0 0,-12 5 4,12-5-4,0 0 3,0 0 4,-6 5-7,6-5 1,0 0 1,0 0 2,0 0-8,0 0 3,0 0 3,0 0-1,0 0 8,0 0-9,26-16 6,-17 13-1,-1 0 0,-1 0-2,4 1 1,6-2-1,0 3-2,-2 0 0,0 1 6,2 0 5,-2-2-13,2 0 7,1 2-2,-1 0-7,1 4 6,-1-3 0,-2 0 0,0 5 3,-3-2-12,1 0 1,2-1 12,-6 2-6,-1 0 0,4 2 7,-5-4-1,4 4-6,-5 2 0,2-3-3,-2 0 5,1 0 0,-2 1-4,2-2 5,-2 3 0,-2 0-2,-1 0 3,1 4 1,1-4 1,-4 1-8,3 2-1,-1 0 1,-2-2 1,0-9 2,-2 15-1,-1-6 4,-1 0 1,-1-5-4,-3 6 9,1 1-6,-2-5 3,0 0 3,-3 1-2,-5 1 5,2-2 1,-5-2 1,-3 3-1,-2-5 6,3 2 1,-3-2 0,4-2 3,-5 4 1,9-5 0,-5 1-4,6 1-1,-1-2-3,-1-2 6,6 1-2,0 0 3,0 2-7,12 0-1,-17-2-4,9-3 0,8 5-2,-15-2-4,15 2 1,-10-1 0,10 1-3,0 0-10,-16 0-17,16 0-14,0 0-20,-14 1-23,14-1-19,-10 2-35,10-2-41,-12 5-92,7 0-289,5-5 129</inkml:trace>
          <inkml:trace contextRef="#ctx0" brushRef="#br0" timeOffset="132164.925">5728 4866 88,'0'0'154,"0"0"-12,-3-9-11,3 9-11,0 0-12,0 0-6,0 0-22,0 0-7,0 0-4,0 0-9,0 0-8,0 0-4,0 0-6,0 0 0,0 0-14,-2 35 4,2-20-1,2-2 0,-2 8-10,0 1 1,0-6 5,0 6-2,0-2 2,0 2-1,0 2 0,0-3-7,0 3 2,0-5-5,6 2 1,-6-3-8,1 2 5,2-3 3,-2-3-8,0 0-1,2 0 11,0 0-8,-1 0-4,1-1 1,-3-4 3,0-2-4,0-7 0,1 17-4,-1-17-7,0 8-14,0-8-2,3 10-11,-3-10-4,0 0 0,0 0-28,0 0-42,0 0-38,0 0-83,0 0-246,0 0 109</inkml:trace>
        </inkml:traceGroup>
        <inkml:traceGroup>
          <inkml:annotationXML>
            <emma:emma xmlns:emma="http://www.w3.org/2003/04/emma" version="1.0">
              <emma:interpretation id="{444A5134-B665-4F4D-AB3F-80F94A183A05}" emma:medium="tactile" emma:mode="ink">
                <msink:context xmlns:msink="http://schemas.microsoft.com/ink/2010/main" type="inkWord" rotatedBoundingBox="8599,6515 10303,6523 10298,7546 8594,7537"/>
              </emma:interpretation>
              <emma:one-of disjunction-type="recognition" id="oneOf24">
                <emma:interpretation id="interp120" emma:lang="en-IN" emma:confidence="0">
                  <emma:literal>to-some</emma:literal>
                </emma:interpretation>
                <emma:interpretation id="interp121" emma:lang="en-IN" emma:confidence="0">
                  <emma:literal>tin-some</emma:literal>
                </emma:interpretation>
                <emma:interpretation id="interp122" emma:lang="en-IN" emma:confidence="0">
                  <emma:literal>tit-some</emma:literal>
                </emma:interpretation>
                <emma:interpretation id="interp123" emma:lang="en-IN" emma:confidence="0">
                  <emma:literal>ta-some</emma:literal>
                </emma:interpretation>
                <emma:interpretation id="interp124" emma:lang="en-IN" emma:confidence="0">
                  <emma:literal>time-some</emma:literal>
                </emma:interpretation>
              </emma:one-of>
            </emma:emma>
          </inkml:annotationXML>
          <inkml:trace contextRef="#ctx0" brushRef="#br0" timeOffset="156884.3942">8377 5733 64,'0'0'64,"-7"-8"-5,7 8-3,0 0-8,0 0-2,0 0 0,0 0-6,0 0 0,0 0-8,0 0-2,0 0 4,0 0-8,0 0 2,0 0-8,0 0-4,0 0 9,0 0-7,0 0 2,0 0-4,0 0 1,0 0 1,0 0-2,0 0-2,0 0-7,0 0 11,-3-10-8,3 10 3,0 0-6,0 0 0,0 0 2,0 0 5,0 0-5,0 0-7,0 0-2,0 0-14,0 0-10,0 0-17,0 0-13,0 0-72,0 0-137,0 0 60</inkml:trace>
          <inkml:trace contextRef="#ctx0" brushRef="#br0" timeOffset="157299.4835">8462 5725 28,'12'-2'38,"-12"2"-10,0 0 4,10-6-5,-10 6-9,0 0-4,0 0 3,9-3-7,-9 3 3,0 0 0,0 0-1,0 0-3,11-3-3,-11 3 2,0 0 0,0 0-1,0 0 1,0 0 2,0 0 0,0 0 0,0 0 1,0 0-2,7-5 2,-7 5 6,0 0-6,0 0-1,0 0 0,0 0-2,0 0 0,0 0-2,0 0 8,0 0-9,0 0-5,0 0 0,0 0-6,0 0-5,0 0-2,0 0-1,0 0-7,0 0-11,10-2-27,-10 2-63,0 0 29</inkml:trace>
          <inkml:trace contextRef="#ctx0" brushRef="#br0" timeOffset="162536.0567">7942 5487 94,'0'0'111,"0"0"-7,0 0-21,8-6 4,-8 6-9,0 0-13,0 0-2,0 0 3,0 0-12,0 0-9,0 0-1,0 0-6,0 0 3,0 0-8,0 0-11,0 0 8,0 0-7,0 0-4,0 0-1,0 0-9,0 0 1,0 0 1,0 0-1,0 0 6,0 0-5,0 0-16,-25 12 9,25-12 4,-12 6-3,5-2 5,-1 0-1,0 2-9,-1-2-2,1 1 7,-2 0 0,2-1-2,-1 2-2,1-2-15,1 2 5,-1-2 9,8-4-3,-12 9 8,7-6-11,5-3 1,-10 6-2,10-6 8,-8 5-16,8-5 3,0 0 1,-7 4 5,7-4-3,0 0-4,0 0 5,0 0-4,0 0 0,0 0 1,-5 7-1,5-7 1,0 0 1,0 0-2,0 0 4,0 0 8,0 0-4,0 0-7,0 0-6,0 0 13,0 0 8,0 0-9,0 0-1,0 0 1,0 0 4,0 0 1,0 0-8,0 0 10,0 0-15,0 0 0,0 0 12,0 0 6,0 0-4,0 0 3,0 0-7,0 0 9,0 0 2,0 0-10,0 0 2,0 0-3,0 0 6,0 15 5,0-15-8,0 0-2,8 7 5,-8-7-2,7 6-2,-7-6-2,8 7 2,-1-3 2,-2 2 2,-5-6 0,12 10-3,-4-5 6,-1-2-4,-2 3-5,6-2 1,-5 0-4,4 0 6,-10-4 2,11 7 1,-3-1 0,-8-6-1,9 6-7,-4-4 7,-5-2-1,10 5-4,-10-5 1,6 5 0,-6-5 3,0 0 5,0 0-3,8 5-5,-8-5 8,0 0-14,0 0 4,0 0 4,0 0-3,9 5 5,-9-5-4,0 0 5,0 0-12,0 0-5,0 0-6,0 0-14,0 0-13,6 4-20,-6-4-64,0 0-143,0 0 64</inkml:trace>
          <inkml:trace contextRef="#ctx0" brushRef="#br0" timeOffset="161816.5619">8106 5611 59,'0'0'63,"0"0"-5,-15-4 4,15 4-3,0 0-6,-9-3 1,9 3-10,0 0-1,0 0-6,0 0-9,-11-3-12,11 3 13,0 0-4,0 0-6,0 0-7,0 0-1,0 0-8,0 0-3,0 0-19,0 0 6,0 0 2,-9-5 4,9 5-8,0 0-1,0 0-4,0 0 0,0 0 2,0 0-12,0 0 19,0 0-6,0 0 7,0 0 0,0 0 3,0 0 1,-10-3 10,10 3 0,0 0 2,0 0 4,0 0 2,0 0 3,0 0 4,-8-5 1,8 5-2,0 0 3,0 0-4,0 0-5,0 0 7,-12-3 0,12 3-7,0 0 1,0 0-1,0 0-3,0 0-6,-11-1 9,11 1-2,0 0-5,0 0 2,0 0-4,-16 1 4,16-1-9,0 0 3,0 0-2,-13 0-2,13 0 2,0 0-4,0 0-6,0 0-3,-15 0-3,15 0-1,0 0 8,0 0-4,-15-1 2,15 1-5,0 0 2,0 0 5,0 0-2,0 0 2,-12 0 1,12 0-2,0 0 5,0 0-1,0 0 0,-12-1 4,12 1-4,0 0 3,0 0 1,0 0 0,0 0 2,0 0-1,-13 0 3,13 0 2,0 0-3,0 0 2,0 0-1,-12-4 2,12 4-2,0 0 6,0 0-9,0 0 1,0 0 1,-15 4 3,15-4-2,0 0 0,0 0 1,0 0 2,-12 0-2,12 0-6,0 0 5,0 0-2,0 0 2,0 0-7,0 0-1,0 0-10,0 0 6,-13 0-8,13 0-8,0 0 5,0 0 0,0 0-8,0 0 2,0 0 7,0 0 4,0 0-6,0 0 8,0 0-3,-15-4 4,15 4 6,0 0 7,0 0 8,0 0 5,0 0 3,-10-1 2,10 1 4,0 0 3,0 0-4,-17 0 9,17 0-12,0 0 10,0 0-2,-15-2 3,15 2-7,0 0-6,-10-2 3,10 2-7,0 0 1,0 0-7,0 0 5,-13 0-4,13 0-3,0 0 2,0 0-4,0 0-15,0 0-11,0 0-3,0 0-17,0 0-31,0 0-83,0 0 37</inkml:trace>
          <inkml:trace contextRef="#ctx0" brushRef="#br0" timeOffset="161347.3339">8169 5616 47,'0'0'98,"0"0"-15,0 0-5,0 0-2,0 0-5,0 0 1,0 0-7,0 0 1,0 0-4,0 0-9,0 0-5,0 0 0,0 0-16,0 0 6,0 0-10,0 0 5,0 0-9,0 0 0,0 0-1,0 0 6,0 0-8,0 0-7,0 0 9,0 0-5,0 0-9,0 0-1,0 0 1,0 0-1,0 0-2,0 0 3,0 0 1,0 0-4,0 0-2,0 0-4,0 0 5,0 0-3,0 0-4,0 0 5,0 0 7,0 0-8,-26-3-7,26 3 7,0 0-5,0 0-1,0 0-4,0 0 2,0 0-1,0 0-9,0 0-14,-12-1-9,12 1-12,0 0-4,0 0-9,0 0-8,0 0-6,0 0-61,0 0-148,0 0 66</inkml:trace>
          <inkml:trace contextRef="#ctx0" brushRef="#br0" timeOffset="158139.551">8385 5673 22,'0'0'63,"0"0"-6,0 0-1,0 0-9,0 0-1,0 0-5,0 0-6,0 0-1,0 0 2,0 0-8,0 0-2,0 0-7,0 0 4,0 0-7,0 0 6,0 0-8,0 0 2,0 0-6,0 0-1,0 0 8,0 0-10,0 0 2,0 0-4,0 0 2,0 0-3,0 0 3,2 17-1,-2-17-1,0 0-3,12 7 4,-12-7-5,15 5 4,-10-1 0,-5-4-5,18 2-8,-11 1-5,-7-3-6,14 3 1,-6-2-7,-8-1-2,12 4-1,-12-4-7,8 1 0,-8-1-8,11 4-34,-11-4-81,0 0 37</inkml:trace>
          <inkml:trace contextRef="#ctx0" brushRef="#br0" timeOffset="158434.2074">8545 5726 10,'0'0'32,"0"0"-7,0 0-2,0 0-1,0 0-2,0 0-5,0 0 0,11 3 3,-11-3-8,0 0 4,9 1-2,-9-1 0,0 0-4,0 0-8,18-4-8,-18 4-14,11-1-13,-11 1-37,12-1 16</inkml:trace>
          <inkml:trace contextRef="#ctx0" brushRef="#br0" timeOffset="158444.5203">8694 5713 41,'14'-2'37,"-14"2"-17,0 0-20,12 0-17,-12 0-17,0 0 7</inkml:trace>
          <inkml:trace contextRef="#ctx0" brushRef="#br0" timeOffset="158924.6911">8831 5739 11,'0'0'43,"11"0"8,-11 0-15,0 0-11,9 4 6,-9-4-8,12 2 1,-12-2-4,11 2-4,-11-2-1,12 1-4,-12-1-1,12 3-3,-12-3 1,11 1-2,-11-1 0,8 1 3,-8-1-4,0 0-3,10 4-4,-10-4 5,0 0-4,0 0 5,7 4 2,-7-4-3,0 0 1,0 0 3,0 0 1,12 2-2,-12-2 1,0 0 2,0 0 4,0 0-1,0 0 2,10 1 3,-10-1-8,0 0 5,0 0 3,0 0 0,0 0-6,12 3 2,-12-3 0,0 0-3,0 0-4,0 0 3,0 0-2,0 0-1,0 0 1,14 0-4,-14 0 3,0 0-1,15-4-3,-15 4-4,8-2 3,-8 2 5,0 0 0,18 0-7,-18 0 6,0 0-4,10-3 0,-10 3-1,0 0 0,0 0 0,0 0-3,7-5-1,-7 5-2,0 0 2,0 0-1,0 0-7,3-10 4,-3 10 1,0 0-2,0 0 0,0 0 0,-3-10-3,3 10 1,0 0-2,0 0-4,0 0-10,-4-18-9,4 18-40,-3-7-80,3 7 36</inkml:trace>
          <inkml:trace contextRef="#ctx0" brushRef="#br0" timeOffset="159676.5596">8909 5545 18,'0'0'75,"0"0"-2,0 0-9,0 0-2,-10-4-14,10 4-6,0 0-5,0 0-10,0 0-1,0 0-2,0 0-1,0 0 4,0 0-6,0 0-4,0 0 1,0 0-1,0 0-2,0 0-1,0 0 3,0 0-4,0 0-6,10 31-1,-10-31-1,5 7 11,-1-1-8,-4-6-2,8 11 0,-3-5-4,-2-1 2,1 1 2,-4-6 1,11 11-4,-7-5 2,-1 2 1,5-4-3,-3 2-2,-1 0-2,-4-6 4,9 12-2,-3-5-2,-1-4-4,-5-3 4,9 11 5,-3-3-5,-2-5 4,-4-3 2,7 10-5,-7-10 7,8 7-6,-8-7-6,4 8-3,1-5 16,-5-3-8,7 7 1,-7-7-5,9 3 5,-9-3-2,5 3-1,-5-3 1,0 0 1,11 3-3,-11-3 3,0 0 6,0 0-6,0 0 0,10 1 5,-10-1 2,0 0 6,0 0 2,0 0-1,0 0 4,0 0 6,0 0-7,0 0-1,0 0 0,0 0 3,0 0 1,0 0 1,0 0-3,0 0 0,0 0-6,0 0 6,0 0-10,0 0 4,0 0 2,0 0-8,0 0 0,0 0-1,0 0-1,0 0-4,0 0 5,0 0-1,-21 18-4,21-18 7,-9 9-6,4-4 6,-3 1-3,1 2 1,-2 0-1,2-1-3,-3 2-1,-2-1 1,2 1 5,0-1-4,1 0 0,1 0-5,0-3 3,1 2-2,-2 1 4,1-2-3,4-2 2,-4 2-2,2-1 4,6-5 0,-10 10-2,3-4 5,7-6 3,-8 7-11,8-7-1,-10 6 1,10-6 2,-5 5 4,5-5-5,0 0-2,-7 6 2,7-6 5,0 0-1,0 0-2,0 0-3,0 0 9,0 0-6,0 0 1,0 0-2,0 0-2,-5 6 1,5-6 3,0 0 0,0 0 0,0 0 0,0 0-2,0 0 0,0 0 7,0 0-7,0 0-4,0 0 2,0 0 4,0 0-2,0 0 8,0 0-4,0 0-2,0 0 0,0 0-2,0 0 2,0 0 4,0 0-11,0 0 11,0 0-7,0 0-3,0 0 3,0 0 2,0 0-3,0 0-11,0 0-16,0 0-19,0 0-41,0 0-82,0 0-185,0 0 82</inkml:trace>
          <inkml:trace contextRef="#ctx0" brushRef="#br0" timeOffset="241029.0255">8712 4939 74,'0'0'117,"0"0"-12,0 0-17,0 0 15,0 0-5,0-11-11,0 11-6,0 0-1,0 0-6,0 0-2,0 0-10,0 0-8,0 0 6,0 0-10,-7-10-5,7 10-5,0 0-4,0 0 3,0 0-11,0 0-2,0 0-7,-15 0 7,15 0-8,0 0-2,0 0 0,0 0 1,-20 2 3,20-2-9,-9 4-2,9-4-4,-15 4 1,7 0 0,8-4-3,-11 6 5,2-2-6,6 1-1,-6 0 4,1 0-5,4 1 4,-4-2-2,8-4 1,-12 13-1,3-7 1,5 0-3,-1 3-6,0-2 10,-1 2-4,0-2-3,0 0 4,-3 3-2,6-2-4,-5 1 7,4 0 5,-1 1-4,-1-1-2,4-1 2,-2 1 0,-2 0-8,6-9 6,-2 14-5,2-6 7,-3 1-6,3-9 8,-1 15-5,1-6-15,0-9 16,4 13-4,-4-5 6,0-8-1,6 14 3,-3-7 5,-3-7 1,5 10-6,1-5 11,-6-5-16,12 10 12,-7-7 5,-5-3-6,12 7-2,-4-2-1,-8-5 2,12 4 0,-4 0-8,-8-4 3,13 2 3,-13-2-7,12 3 7,-12-3 0,9 5 0,-9-5 0,8 4-2,-8-4-8,12 3 3,-12-3 1,12 1-6,-12-1 9,14 6 3,-6-4 2,-4 2 1,6-1 2,-10-3-5,14 5-4,-9-1 4,0 0-3,4 1 2,-9-5-9,14 6 15,-7-5-9,-2 7-4,-5-8 0,10 6 5,-8-2 0,-2-4-5,10 4 0,-10-4-6,5 9 10,-5-9-9,10 7 4,-10-7 3,2 7 1,-2-7-1,4 12-3,-4-12 14,0 13-13,0-13-3,2 12 3,-2-12 3,0 9-5,0-9 2,0 12 6,0-12-6,-2 10-1,2-10 0,-4 14 2,4-14 0,-7 12 1,3-10-2,4-2 3,-8 13 0,3-9 3,0 4-4,-5-2-2,10-6-2,-12 7 5,4 0 3,2-1-4,-3-4-2,9-2 2,-17 10-1,8-7-1,1 0 9,-2-3-4,10 0 0,-19 6-4,10-3 1,0-2 2,1 3 3,8-4 2,-16 2-8,16-2 4,-17-2-4,17 2 3,-14-2-4,14 2 0,-15-3 0,7-3 4,8 6-2,-12-6 9,4 0-7,-2 1-2,5-2 3,5 7-5,-12-11 5,5 5 0,2-2-6,0 0 5,5 8-4,-10-10 5,10 10-6,-8-12 5,4 5-5,4 7 4,-8-11-2,8 11-2,-4-13 4,1 7 1,3 6 2,-8-9 3,8 9-3,0-9-2,0 9 3,0 0 2,-5-10-1,5 10 0,0 0-5,0 0 1,0-14 4,0 14-7,0 0 3,8-11-1,-8 11-5,9-6 6,-9 6-3,13-6 2,-8 1-4,-5 5-1,15-5-1,-6 2 6,-1 0-4,-8 3-1,17-2 8,-6-2-6,-4 3 0,8-3-3,-5 3 4,-10 1-5,20-1 4,-13-2-4,-7 3 4,18-2 2,-9 0-3,-9 2 0,15-2-1,-15 2 4,14-1-3,-14 1 3,17-2-4,-11 1 0,-6 1 4,14-2-3,-14 2 2,12 0-1,-12 0 1,12 0 0,-12 0 2,0 0-2,12 0 1,-12 0-5,0 0 1,0 0 2,11-1-1,-11 1 4,0 0 1,0 0-4,0 0 6,0 0 3,0 0-2,0 0 0,0 0 4,0 0 2,0 0-3,0 0-4,0 0 1,0 0 3,0 0-4,0 0 0,0 0-4,0 0-2,0 0 8,0 0-5,0 0 1,0 0 1,0 0-5,0 0 5,0 0-7,0 0 5,-26-11-6,26 11 7,0 0-2,-15-4 3,15 4-4,-12-4-2,12 4-2,-13 0 3,13 0-2,-14-2 4,14 2-4,0 0 0,-18 4-2,18-4 7,-15 2-3,15-2-3,-13 0 3,13 0-2,-14 4-1,7-2 2,7-2-1,-14 6 1,6-4 4,8-2-5,-15 7-4,7-2 3,3-3 3,5-2-3,-13 13-2,7-10 5,-2 1 0,0 2-3,1 0 2,2 3 1,5-9-1,-10 12-1,5-4-3,1-2 2,1 2 1,3-8-1,-8 13-3,5-6 9,-1 1-4,2 1 2,-4-3-5,6-6 7,-2 19-4,-1-12 1,3-7 1,0 14-6,0-14 2,3 10 0,-1-1 0,-2-9 4,11 9-4,-7-3 3,2 0-2,3 0-1,-1-3 3,1 0-8,3 3 7,-4-3 2,3-2-3,1 3 3,-2-2 0,4-2 0,0 0-6,2 4 4,-4-4 2,1 2-3,2-2-1,-3 0 7,3 0-7,-3-2 2,1 1 1,2-2 2,0 3-9,0-4 4,-3 1 3,-2-3-4,2 0 7,-4 3-7,4-3 0,-3 0 5,-3 2-5,2-2 4,-1-2 0,-2 1-1,3 0 0,-4-2 2,2 2-1,2 0 1,-4-2-9,-1-1 9,-3 10 0,5-15-6,-2 7 5,-3 8-3,2-14 6,0 6-2,-2 8-4,2-16-1,-2 10 2,3-3 7,-3 9-3,-3-15-4,3 15-1,-2-13 4,-1 4-9,3 9 7,-5-11-5,-2 5 5,7 6 0,-10-10 0,5 7 1,5 3-6,-15-7 4,10 2 1,5 5-5,-17-5 4,11 3 5,-5-2-9,11 4 4,-16-8 5,8 8-8,-1-6 3,9 6-3,-15-4 11,15 4-6,-15-2 4,9 0-8,6 2 1,-15-1 3,15 1-3,-13-7 3,13 7-1,-18-2 3,13 0-2,5 2 2,-12-5-6,12 5 1,-18-2 2,18 2 3,-12-4-9,12 4 9,-10-4-1,10 4 0,-13-3 2,13 3-3,-8-4 1,8 4 2,0 0 2,-12-4-5,12 4 1,-9-6-1,9 6 2,0 0-2,-9-6-3,9 6 0,0 0 6,-8-9-3,8 9 4,-7-6-3,7 6 0,0 0 0,-8-6 3,8 6-7,-6-7 3,6 7 2,0 0-1,-2-9 3,2 9-3,0 0 7,-4-9-7,4 9 5,0 0-3,0-13 2,0 13-2,0 0 0,4-15-3,-4 15 2,2-9-1,4 2 2,-6 7-6,8-12 5,-4 6-2,1 2 3,-5 4-3,12-12 0,-6 8-3,2-3 3,1 2-1,-4 1-3,2-2 5,3 2-2,-2-1-1,0-1 0,1 3 3,0-3-8,3 3 7,-3 0-3,1-1 3,-10 4-4,18-6 1,-9 4 5,-9 2-2,15-4-5,-7 1-2,-8 3 2,12-3 0,-12 3 0,12-1-3,-12 1-4,12-2 5,-12 2 0,0 0 3,13-1-3,-13 1-7,0 0-4,10 0 2,-10 0-1,0 0-7,0 0-3,0 0-1,0 0-10,0 0-5,0 0-12,0 0-14,11 1-7,-11-1-15,0 0-1,0 0-3,0 0-13,0 0-98,0 0-223,0 0 99</inkml:trace>
          <inkml:trace contextRef="#ctx0" brushRef="#br0" timeOffset="243699.6122">8899 4984 96,'0'0'151,"3"-10"-6,-3 10-15,0 0-5,0 0-5,0 0-18,0 0-6,0 0-12,0 0-4,0 0-10,0 0-8,0 0-5,0 0-7,0 0-2,0 0-6,0 0-8,0 0-4,0 0-1,0 0-2,0 0-7,0 0 1,15 19-4,-14-10-1,2 0-4,-1-1-2,4 6-1,-1 0 6,-1 0-5,1 8 4,1-3-6,-3-3 2,1 6-2,1-4 1,-1 4-4,0-2-3,0 1-4,-1 1 9,1-3-2,-2-6 1,1 3-4,-2-2-2,1-1 3,0-3 0,2 2 0,-1-4 1,-2 2-3,-1-10 1,-1 12-1,1-12 4,1 10 4,-1-10 0,0 0 2,4 11-5,-4-11 10,0 0 9,0 0 6,0 0-8,0 0-2,0 0-2,0 0-2,0 0-2,0 0 3,3-31-6,-3 31-1,-3-23-3,3 11 3,-2-4-5,2 3-3,-2-2 3,2-7-1,-1 1 1,2 5-1,-2 1-1,1 0-2,0 0 3,0 0-1,0-1-2,1 2 1,-1 0 1,0 1 0,0 1 2,0 12-7,0-14 3,0 5-1,0 9 3,0-12-1,0 12-4,2-9 3,-2 9-1,0 0-2,0 0-1,-3-13-2,3 13 2,0 0-6,0 0 3,0 0-2,0 0-1,0 0 4,0 0-2,0 0 3,0 0 5,0 0 0,0 45-4,0-32-3,1 5 0,1 1 1,0 2 1,-2 1 3,3 2 2,0-4-2,-1 1 2,0-1 0,1 2-7,-2-2 2,-1-3 3,1-1 2,2 1 0,0-2-5,-3-3 5,4 4-6,-3-4 0,0-2 6,1-1-5,-2-9 3,2 13-6,-4-2 0,2-11 3,4 7 1,-4-7 7,0 0-4,0 0-7,0 0 6,0 0 5,0 0-2,0 0 2,0 0-1,0 0-2,0 0 0,0 0-3,-2-32 0,4 18-3,-4 0 0,4-4 2,-2 3-2,1-1 2,-1-3-4,1-3 6,-1 7-2,0-1 1,3-6-3,-6 7 3,3-1 0,3 4 3,-3 0-6,0 0 3,0 12-3,0-18 0,0 10 2,0 8 2,0-14-1,0 14 3,0-12 0,0 12 0,0 0-3,0-12 7,0 12-4,0 0-6,0 0 0,0-13 4,0 13-7,0 0 3,0 0-5,0 0 4,0 0-1,0 0 5,0 0-4,0 0-2,7 34 7,-7-23-2,4 2 2,-4 0-2,1 0 0,2 0-5,2 0 9,-2 3-10,-2-4 13,4 12-7,-2-10 4,0 0-6,2 1 2,-2 0 8,1-2-9,-4 2-2,5-2 8,-2 2-3,-2-3 3,2-1-5,0-1 1,-1-1-2,-2 1 6,0 0-3,3-2 3,-3-8-1,3 14-1,-3-14 2,1 10-4,-1-10-1,0 0-2,1 10 5,-1-10-1,0 0 0,0 0 3,4 9-1,-4-9 2,0 0-5,0 0 1,0 0 8,0 0-4,0 0-3,0 0 1,2 9 0,-2-9 4,0 0-3,0 0 2,0 0 3,0 0-10,0 0 7,0 0 1,0 0 5,0 0-2,0 0-3,0 0 0,0 0-1,16-3 5,-16 3-6,0 0 0,20-11 3,-15 10-7,7-2-4,-4 1 8,2-3-1,3 2 1,-2 3-10,0-3 6,-11 3 3,17-1-2,-8-3 0,-9 4-2,15-1 5,-15 1 1,14-1-6,-14 1 2,12-3 5,-12 3-7,0 0 4,0 0 0,12-1-3,-12 1-1,0 0 8,0 0-6,8 0 0,-8 0-2,0 0 2,0 0-2,0 0 4,0 0-6,0 0 5,0 0-2,0 0-3,0 0 0,0 0 3,0 0-3,0 0 3,-38 5 1,30-2-3,-7-1 1,3-1-1,-2 4 6,-1-3-7,-3 2 6,1-4-5,0 0 3,-1 4 0,3-3 1,-2 0-2,2 3-5,1-7 5,4 3-1,-1 3-2,11-3 7,-14 1-3,14-1-1,-10 1 0,10-1-2,0 0-2,-14 2 3,14-2-6,0 0-1,0 0-2,0 0 2,0 0 2,0 0 1,0 0 4,0 0-7,0 0 3,0 0 5,0 0-3,32-8 1,-32 8 1,17 0-2,-10-1-1,8 0 2,-3 1 0,0 0-4,-2-2 3,4 2 3,1 0 0,-6-1-4,-9 1 0,25 1 6,-8-2-1,-3 2-3,1 1 2,1-2-7,-3 0 8,5 1 0,-2-1-3,-1 1 3,-1 0-2,0-1-2,2 0 0,-1 3 4,1-2-6,-5 0 2,-2 1-1,6-2-4,-6 0-2,-9 0-3,16 2-4,-16-2 12,14 1-3,-14-1 4,10 3 0,-10-3 7,0 0-4,11 2-1,-11-2 6,0 0-4,0 0 0,0 0 1,0 0-1,0 0 5,0 0-2,0 0 0,0 0-6,-36-5 3,36 5 4,-18-5-3,9 5 7,9 0-15,-15-1 9,15 1-2,-23-1 0,7-2 2,3 2-3,13 1 1,-23-1 2,11 1 1,3-1-5,9 1-2,-22-3-2,10 2 2,12 1-2,-17-5 7,9 4-9,-3-1 3,11 2 3,-19-3 6,10 2-10,-1-4-1,10 5 1,-16-4 7,16 4-2,-16-1-1,8-3-2,8 4 2,-17-2-1,17 2 7,-12-5 0,12 5-4,-11-4-2,11 4-1,-9-1 7,9 1 1,-10-6-7,10 6 0,-8-5 0,8 5 4,0 0 3,-9-10 1,9 10-2,-3-4 4,3 4 1,0 0 1,-2-15-6,2 15 4,0-15-8,0 15 8,2-14 1,0 3-6,0 1-6,1-2 12,-3 5 0,3-4-5,-3 11 7,2-20-5,-2 8-6,0 2 3,0 10 1,0-19-5,0 4-2,3 5 6,-3 10 0,0-19-2,-3 10 0,3 9 3,0-19-6,0 19 3,0-16 3,-2 8 1,2 8-4,0-14 5,0 14 1,0-15-4,0 15 2,0-13 0,0 13-6,-3-16 3,3 16 1,0-11 2,0 11 0,-3-10 0,3 10-3,0 0 7,-1-12-4,1 12 1,0 0-3,-3-12 2,3 12 0,0 0-3,-5-12 3,5 12 3,0 0-4,0 0 3,-3-10 0,3 10-2,0 0-3,0 0 5,0 0-3,0 0-4,0 0-2,0 0 6,0 0-3,-4-8-3,4 8 1,0 0 2,0 0-1,0 0-4,0 0 4,0 0-1,0 0 2,0 0 2,0 0-2,0 0-1,0 0 3,0 0-5,0 0 3,0 0-2,0 0-1,0 0 2,0 0-2,0 0 7,0 0-5,0 0 0,0 0 2,0 0 2,0 0-4,0 0 3,0 0 1,0 0-4,0 0-2,0 0 1,1-12-1,-1 12 3,0 0 2,-1-14-2,1 14 0,0 0 1,-4-12-1,4 12-2,0 0 2,-7-9-2,7 9-1,0 0 5,0 0-3,0 0 0,0 0-3,-2-7 2,2 7 0,0 0-2,0 0 0,0 0-2,0 0 0,0 0 1,0 0 0,0 0-4,0 0 5,0 0-3,0 0 6,0 0-3,-10 26-3,8-18 2,2-8-2,0 22 6,0-9-5,2 0 4,-4 1-10,2-1 8,2 2-1,-2 2 1,2 3 6,2-2-7,-3-2 2,0-1 1,1 5 1,0-7 4,4 2-5,-5 1-1,0-2 4,2 0 1,-2 2-3,-1-1 0,2 0 0,-1-1 1,2-1 0,-3 2 0,0 0-3,-3-5 4,3 6 0,3-5 1,-3 3-6,0-6-1,0-8 2,-3 16-5,3-16 8,0 14-3,0-14-3,-1 9-1,1-9 3,1 9-2,-1-9 4,0 0 3,0 0-5,0 0 2,0 0 1,0 0 3,0 0-1,0 0 4,3 10-3,-3-10 8,0 0-11,0 0 3,0 0-3,0 0 3,0 0-3,0 0 0,0 0 3,0 0 2,0 0-5,0 0 2,0 0 0,0 0 0,0 0 1,0 0-3,0 0 2,0 0-4,0 0-4,0 0 8,15-18-5,-15 18 0,0 0-1,0 0-6,17 0 8,-17 0 1,15-1 0,-15 1-2,13 0 2,-13 0-2,15 0-2,-6-1 5,-9 1 0,19 1 0,-8 0 4,2-2 1,1 2-5,-14-1-4,25-2 1,-12-2 0,1 4 4,1 0-4,-5 0-1,5-1 3,-2-2-2,-13 3-3,18 2 6,-9-4 0,-9 2 3,0 0-8,15 2 8,-15-2 4,0 0-3,12 0-4,-12 0 2,0 0-4,0 0-5,0 0 5,13-2 2,-13 2 0,0 0-5,0 0 3,0 0 0,0 0-2,0 0-11,0 0-3,0 0-19,0 0-2,0 0-23,0 0-13,0 0-18,0 0-31,0 0-139,0 0-285,0 0 127</inkml:trace>
        </inkml:traceGroup>
        <inkml:traceGroup>
          <inkml:annotationXML>
            <emma:emma xmlns:emma="http://www.w3.org/2003/04/emma" version="1.0">
              <emma:interpretation id="{8C6DA7D4-C372-4ECC-9E26-EFEF921E8479}" emma:medium="tactile" emma:mode="ink">
                <msink:context xmlns:msink="http://schemas.microsoft.com/ink/2010/main" type="inkWord" rotatedBoundingBox="12628,6633 14895,6644 14889,7721 12622,7710"/>
              </emma:interpretation>
              <emma:one-of disjunction-type="recognition" id="oneOf25">
                <emma:interpretation id="interp125" emma:lang="en-IN" emma:confidence="0">
                  <emma:literal>change</emma:literal>
                </emma:interpretation>
                <emma:interpretation id="interp126" emma:lang="en-IN" emma:confidence="0">
                  <emma:literal>Change</emma:literal>
                </emma:interpretation>
                <emma:interpretation id="interp127" emma:lang="en-IN" emma:confidence="0">
                  <emma:literal>charge</emma:literal>
                </emma:interpretation>
                <emma:interpretation id="interp128" emma:lang="en-IN" emma:confidence="0">
                  <emma:literal>changc</emma:literal>
                </emma:interpretation>
                <emma:interpretation id="interp129" emma:lang="en-IN" emma:confidence="0">
                  <emma:literal>changi</emma:literal>
                </emma:interpretation>
              </emma:one-of>
            </emma:emma>
          </inkml:annotationXML>
          <inkml:trace contextRef="#ctx0" brushRef="#br0" timeOffset="231630.179">11969 5308 88,'0'0'96,"5"-9"-8,-5 9-9,5-12-4,-1 8-5,-4 4 3,4-9-7,-4 9-6,4-9 2,-4 9-1,0 0-4,6-8-2,-6 8-2,0 0 0,2-8-8,-2 8 3,0 0 0,3-10-5,-3 10 5,0 0-7,0 0-2,0 0-2,0 0-5,-5-13-1,5 13-4,0 0-6,-10-5 4,10 5-9,-9-3-1,9 3-3,0 0-4,-23 3-1,13 2-1,1 2-4,-3 3 2,-2-3-2,2 2 1,0 5 6,-1 3-17,-1-2 15,4 3-5,-2 1 1,2-2-2,3 4 5,0-1-11,5-4 7,-1 0-13,1 1 19,2-1-7,2-2 3,2 1 2,1-2 0,2-1 0,0 0-4,1-2 1,2-4-7,2 2-7,3-3 7,0-3-14,1 1 2,3-3-7,4-3-2,-3-4-6,4 2-8,-3-4-5,2-10-10,-4 6-3,1-5-11,-1 0 1,1-9-2,-7 5-3,-1-4 10,-4 3-5,2 1 18,-5-2 6,0 0 8,-2 0 8,-2 2 10,3-2 11,-4 1 4,0 3 4,0 0 1,-4 2 10,4 4 8,-1-2 0,0 1 10,-1 4-2,0 1 2,0 1-2,2 9 2,-4-18 5,4 18 8,-1-7-9,1 7-5,-3-11-4,3 11 1,0 0-3,0 0-10,-2-10 3,2 10-6,0 0 1,0 0-3,0 0 4,0 0-3,0 31 4,-2-16 4,1 0-9,-2 7-2,2 2 1,-2 0 1,-1 7-1,0 0 0,4 2-2,-1-9-1,0 2 4,2-1 3,-1-1-4,0 0 0,0-3-2,1-6-5,5 8-7,-4-8 14,0 0-8,0-3 3,4 3 5,-4-6-7,1 1 8,-2 0-11,2-2 6,-3-8-5,5 12 7,-5-12 2,4 4 0,-4-4-4,0 0 1,0 0-1,0 0-2,22-10 5,-15 3-1,2-5-5,-2 3 2,-1-5-3,1 2 4,1-2 2,0 6-7,-1-5 6,0-1 0,-1 3-7,1 2 9,0 0-18,-2 0 12,2 5 2,1-2 4,-8 6-11,12-10 1,-7 6 6,-5 4-11,14-6 7,-14 6-1,13 2-2,-13-2 9,12 8-4,-5-2-1,-2-1-1,2 4 1,2 1-13,-3 2 15,-4-6 4,5 7 0,-2-2-10,-1-2 7,2-1 4,-1 4-6,0-1-4,-1-4 6,2 3-2,-2-2-6,1 0-18,1-5 9,-6-3-10,8 11-4,0-6-15,1-4 2,-9-1-10,17-1-12,-17 1 6,25-9-10,-13 2-15,1-2-7,6-1-61,-2-2-161,3-3 73</inkml:trace>
          <inkml:trace contextRef="#ctx0" brushRef="#br0" timeOffset="233584.4657">12652 5431 310,'11'-9'-4,"-2"-3"15,2 2 12,-4 1 0,-1 3 15,-6 6 3,11-15-5,-7 8 4,-4 7 13,0 0 3,3-17-1,-3 17 2,0 0-11,-1-17 7,1 17-4,-4-11 2,4 11-1,-6-10-8,6 10 2,0 0-5,-8-6-17,8 6 8,0 0-7,-19-1-1,19 1 0,-18 5 5,8 0-2,0 4-5,1 1 1,-1 0-5,0 2-1,1 2 2,-2-4-7,-1 8 0,5-4 2,-1 0-1,2 1-3,0 1-2,1 0 4,1-3-5,1 2-1,-1-3 5,3 1-5,1-4 8,0-9-5,0 19-11,0-12 5,0-7-2,0 11-1,0-11 1,3 8-4,-3-8 5,0 0 0,12 2-3,-12-2-7,0 0 1,22-16-8,-11 4 4,5-3 1,-6 5-11,2-4 6,2-4 3,-4 6-4,-1-3 7,-1 4 3,-1 2 5,1-4-1,-5 5 9,2 1-6,-1-1 8,-4 8-2,3-12 2,-3 12-3,4-7 13,-4 7-14,0 0 3,0 0-2,0 0 3,5-6-4,-5 6-3,0 0-3,0 0 1,0 0 5,0 0 6,0 0-11,0 0 8,12 23 2,-9-17-5,1 2-5,-4-8 13,7 15-10,-3-9 3,-3 3-7,4-5 15,-5-4-10,7 14 5,-4-8 2,-3-6-7,8 6-8,-8-6-5,6 7 9,-6-7-5,9 3 3,-9-3 3,0 0 2,16-9-5,-8 5-13,1-6 2,0 0 5,1 0-2,-4-1 1,4 0 2,-7-2 7,3-1-21,0 5 23,-1 2-10,-1-2 10,-1-3 4,2 6 0,-5 6 1,5-13-1,-5 13-2,6-10 0,-6 10-3,0 0 1,0 0 4,0 0-8,0 0 10,0 0 1,0 0 4,0 0-3,15 17 1,-13-9-5,-2-8-1,7 21 3,-4-7-2,2-4 7,-1 7-8,1-6 5,-2 3-2,2-1-3,-1-1 2,2 0 2,-4-1-6,1-1 3,0-1-3,1 0-14,-2-3 15,-2-6 0,6 13 1,-6-13-4,5 10-3,-5-10 4,4 9 9,-4-9-12,3 6 1,-3-6 0,0 0 0,0 0-9,0 0 4,13-16-16,-9 10 13,0-7 0,2 1-4,-4-3-11,2 2 19,2-3 4,-2 0-7,1-6-1,-1 7 3,-1 1 0,1 0-4,0 0 6,0 2 3,0 2-1,-3-4 8,3 5-9,0 3 3,0-4 5,0 2 2,-4 8 3,8-8-12,0 2 4,-8 6 7,10-6-3,-10 6 1,12 0 4,-12 0-3,0 0-18,17 8 21,-10-1-9,-2 2 4,1 4 9,-1-1-15,2 0 5,-2 2 5,1 0-1,-4 0-2,2 0-8,2 0 13,-2 1-3,-2 0 0,2-2-1,-1 1 3,2-2-4,1 0-15,-2 2 12,-2-4 6,2 0-2,2-2 1,-2-2-1,0 3 0,3-1-1,-2-2-12,2-2 13,2 2 1,-1-5-4,-8-1-2,21 3 1,-11-8-12,5-2-3,-1 0 7,-2 0-9,3-5 7,0-3-2,1 2 0,-1-5-2,-2 6 2,-1-5 6,0-2-1,0 1 4,-4 1-6,-1 2-1,-2 0 8,1-1-9,-1 0 5,-3-1 5,2 5-1,-2 0 4,1-1 11,-3 1 1,3 4-2,-3 8 7,0-14-7,0 14-2,-3-14-1,3 14 0,-8-10-4,8 10-4,-10-8 3,10 8-6,-12-1 2,12 1 0,-16 5 3,8-1-8,-1 2 5,-3 3-8,1 2 8,2-1-3,-2 3 2,2-1-2,2 4 6,0 0 1,1-4-3,0 4-7,1-2 5,2-2-2,-1 0 3,3 0-4,-2-3-11,3-9 12,3 19 6,-3-12-11,0-7 9,5 13-2,-4-8 0,-1-5-3,6 8 3,-6-8-1,12 0-2,-12 0-3,15-4 4,-15 4-5,16-10 0,-6 1 6,-2 3-17,2-6 6,-1 1 9,-1-2-3,0-1-1,-1 4 7,2-4 1,-3 4-8,-2 2 7,0 1 2,-4 7-3,7-11 6,-7 11 1,5-9-5,-5 9-1,4-7-7,-4 7 2,0 0 9,0 0-6,3-9 4,-3 9-5,0 0-3,0 0 6,0 0-3,0 0-5,0 29 6,0-29 5,-2 22 1,2-6-1,2-2-5,-1 0 1,3 7 2,-4 1 7,1 1-3,2-1-7,-3 2 6,1-1-1,5 1 0,-5 1 6,0 1-1,-1 6 4,4-8-6,-4 11 3,2-11-2,-2 8 4,1-1-9,2-6 5,-2 0-4,-2 1 0,1-5 5,0 4-3,0-4-7,-3 3 6,0-4-1,-1 0-5,-1-4 3,1-2 0,-1 0 1,-1-1 0,1-1 5,-2-4-6,2 1 2,-1-3 1,1 0-8,5-6 7,-12 7-5,5-5 4,7-2-6,-13 4 7,13-4-1,-15-4-6,15 4-2,-13-15-5,7 2-2,4 0 0,-1-4-4,2-2 3,1-5 1,0-2-4,5-7-11,-2 9 7,1-10 0,1 2 10,2 7-6,-2 1-7,6-1 2,-3 1 1,3-1-21,-1 1 23,2 4-8,-2-2-4,2-1-5,3 2-7,-3 3-4,0-2-6,-2 2 0,4 2-7,-1 0 0,3 0 1,-4 4 2,-1 0 10,3 2-1,-4-2 7,2 3 4,-2 0 9,2 1 16,-3 2 7,-9 6 10,14-10 13,-14 10 3,10-9 2,-10 9 0,0 0 6,0 0 5,7-6-5,-7 6 2,0 0-5,0 0 7,0 0-9,0 0-2,0 0-4,0 0-3,0 0 1,1 19-6,-1-19 10,0 0-16,6 9 6,-6-9 0,0 0 1,5 4-3,-5-4 2,9 2 1,-9-2 1,0 0-6,21-1 5,-21 1-3,17-3-5,-5-3 11,0-3-11,2 4-1,-2-3 4,2-2-1,0-1-12,2 2 7,-4 0 5,-3-1 1,2 1 3,-2-4-5,-2 1-9,-2 2 19,-1 3-1,0-3-1,1 2 3,-5 8 0,0-15-3,0 15 2,-6-17 0,3 10-5,-3-1 5,6 8-6,-7-12 4,0 10-10,7 2 6,-16-2-2,16 2 3,-16 2-8,1 3 3,5 2-2,0-1-1,1 5-1,1 2 0,1-1 0,-4 3 8,1 2-2,2 3 12,-2-1-13,4 1 0,0-1 0,1-3 0,4 1-2,1-3 5,0 5-2,1-3 1,4 0-12,2-4 12,2 3 2,-2-2-2,4-3 7,-2 1 6,5-5-4,-2-1 3,1 1 5,0-2-5,10 1-5,0-5-1,-2-3 6,1 0-6,-5-1-1,1-2-5,-1-3-1,-2 2-7,1 0-5,-4 2-4,1-1-4,-2-1-12,-4 1-18,0 0-16,-1 3-34,0-3-29,-6 6-139,5-12-281,-5 12 125</inkml:trace>
        </inkml:traceGroup>
        <inkml:traceGroup>
          <inkml:annotationXML>
            <emma:emma xmlns:emma="http://www.w3.org/2003/04/emma" version="1.0">
              <emma:interpretation id="{768A07F0-4B81-4D4A-A005-2063235B4DEF}" emma:medium="tactile" emma:mode="ink">
                <msink:context xmlns:msink="http://schemas.microsoft.com/ink/2010/main" type="inkWord" rotatedBoundingBox="16064,6751 16665,6754 16663,7157 16062,7154"/>
              </emma:interpretation>
              <emma:one-of disjunction-type="recognition" id="oneOf26">
                <emma:interpretation id="interp130" emma:lang="en-IN" emma:confidence="0">
                  <emma:literal>#</emma:literal>
                </emma:interpretation>
                <emma:interpretation id="interp131" emma:lang="en-IN" emma:confidence="0">
                  <emma:literal>=</emma:literal>
                </emma:interpretation>
                <emma:interpretation id="interp132" emma:lang="en-IN" emma:confidence="0">
                  <emma:literal>¢</emma:literal>
                </emma:interpretation>
                <emma:interpretation id="interp133" emma:lang="en-IN" emma:confidence="0">
                  <emma:literal>2</emma:literal>
                </emma:interpretation>
                <emma:interpretation id="interp134" emma:lang="en-IN" emma:confidence="0">
                  <emma:literal>&amp;</emma:literal>
                </emma:interpretation>
              </emma:one-of>
            </emma:emma>
          </inkml:annotationXML>
          <inkml:trace contextRef="#ctx0" brushRef="#br0" timeOffset="234794.6179">15266 5553 42,'0'0'96,"0"0"-2,0 0-8,0 0-16,0 0 3,0 0-13,-15-9 7,15 9-11,-4-10 6,4 10-2,-3-12-9,3 12-3,0-15-7,0 15 4,3-19-7,-1 10-5,2-4 0,1 0-7,-2 2-2,5 0-2,-2 1 2,1-2-7,4 1 4,-2-1-5,2 1 1,6-4 1,-3 11 6,2-5 1,0 4 0,-1 3-7,1-3-1,-2 3-3,3 4 3,-1 3-1,-3-4-2,3 4 0,-4 2-5,2-1-2,-2 1-2,-2-1-7,0 6 2,0-2 13,0-4-1,-3 3-9,1 0-5,1 1 2,-2 4 5,1-4-4,-2-1-6,2 1 6,-2-2 4,0 0 0,1-2 3,1 0-5,-1 2 3,1-4 2,-1 1-2,1-2-6,2-3 5,-10 0-8,19 3 9,-9-3-3,-10 0 0,18-3-2,-4-3 5,-2 0-5,0 2 4,-1-5 4,-3 6-14,2-5 3,-3 4 4,0-2-1,1-1 0,-8 7 2,8-7-3,-8 7-11,7-9-14,-7 9-9,10-9-14,-8 5-29,-2 4-17,0 0-117,0-13-226,0 13 100</inkml:trace>
          <inkml:trace contextRef="#ctx0" brushRef="#br0" timeOffset="234274.5008">15306 5366 24,'0'0'113,"-11"6"-3,11-6-3,-9 3 6,9-3-6,0 0-7,-13 1-6,13-1-10,0 0 0,0 0-7,-15-4-2,15 4-9,-7-4 2,7 4-7,-5-11-4,5 11-4,-2-16-3,2 6-7,0 10-1,3-23-9,1 11-9,2-3 6,0 1-4,0 0-1,2-1-8,-2 3 3,1-3-3,2 6 2,-1-1-7,-1 2-5,1 4-4,-1-2-1,4 0 1,-3 2-3,-8 4-4,17-2-7,-6 2 6,-11 0 1,19 2 2,-11 2-3,2 2 0,-2 0 3,4-2 3,1 5-2,-3-2-4,1 0-7,-4-2 7,3 4 5,1-1 0,-3 0-3,-1 0 0,0-4 5,1 4 4,-4-3-6,-4-5-9,12 9 7,-7-5 5,2 2-10,-7-6-4,9 4 5,-9-4-1,14 2-3,-14-2 3,16-4 2,-6-1 0,2 1 0,-4-2 3,3-3 5,0 3-10,-3-3 7,-1-1 5,2 0-6,-2-2 3,-1 5-3,0-2 5,-1 1-1,-5 8 8,3-11-15,-3 11 12,5-9 0,-5 9-4,6-8-1,-6 8-16,0 0-12,0 0-7,0 0-11,4-8-15,-4 8-13,0 0-10,0 0-19,0 0-109,0 0-225,0 0 99</inkml:trace>
        </inkml:traceGroup>
        <inkml:traceGroup>
          <inkml:annotationXML>
            <emma:emma xmlns:emma="http://www.w3.org/2003/04/emma" version="1.0">
              <emma:interpretation id="{FCAE2A71-343F-471F-99AE-BE01301EC507}" emma:medium="tactile" emma:mode="ink">
                <msink:context xmlns:msink="http://schemas.microsoft.com/ink/2010/main" type="inkWord" rotatedBoundingBox="17459,6565 17519,6566 17516,7073 17456,7072"/>
              </emma:interpretation>
              <emma:one-of disjunction-type="recognition" id="oneOf27">
                <emma:interpretation id="interp135" emma:lang="en-IN" emma:confidence="0">
                  <emma:literal>I</emma:literal>
                </emma:interpretation>
                <emma:interpretation id="interp136" emma:lang="en-IN" emma:confidence="0">
                  <emma:literal>1</emma:literal>
                </emma:interpretation>
                <emma:interpretation id="interp137" emma:lang="en-IN" emma:confidence="0">
                  <emma:literal>l</emma:literal>
                </emma:interpretation>
                <emma:interpretation id="interp138" emma:lang="en-IN" emma:confidence="0">
                  <emma:literal>|</emma:literal>
                </emma:interpretation>
                <emma:interpretation id="interp139" emma:lang="en-IN" emma:confidence="0">
                  <emma:literal>\</emma:literal>
                </emma:interpretation>
              </emma:one-of>
            </emma:emma>
          </inkml:annotationXML>
          <inkml:trace contextRef="#ctx0" brushRef="#br0" timeOffset="235659.5738">16648 5042 17,'1'-12'154,"-1"12"-6,3-11-6,-3 11-4,1-11-8,-1 11-12,2-12-7,-2 12-7,2-10-4,-2 10-7,0-9-7,0 9-7,0 0-10,0 0-5,3-13-12,-3 13-2,0 0-6,0 0-13,0 0-4,0 0-6,0 0 2,0 0 1,0 0-5,4 29 1,-4-14-5,-3 4 2,2-1-6,0 4-2,-1 0 5,0 4-2,2-1 2,-3-1-8,3 0 2,-4 7-2,3-5-3,1-4 3,-3-2-1,3-4 4,0 6-3,0-3-1,0-3-5,-2-1 5,1-2-4,1-1 1,0 0 1,-1-3-3,1-9-1,0 16 2,0-16 2,0 12 0,0-12 2,-3 10 0,3-10 0,0 0 2,0 12 4,0-12-8,0 0-3,0 0-11,0 0-12,0 0-12,0 0-5,0 0-10,28-21-21,-21 14-11,0 1-17,-1 1-23,-6 5-133,12-5-277,-12 5 122</inkml:trace>
        </inkml:traceGroup>
        <inkml:traceGroup>
          <inkml:annotationXML>
            <emma:emma xmlns:emma="http://www.w3.org/2003/04/emma" version="1.0">
              <emma:interpretation id="{9953DC48-17E3-4E96-9C04-56E579C94C65}" emma:medium="tactile" emma:mode="ink">
                <msink:context xmlns:msink="http://schemas.microsoft.com/ink/2010/main" type="inkWord" rotatedBoundingBox="18280,6589 19575,6596 19571,7367 18276,7361"/>
              </emma:interpretation>
              <emma:one-of disjunction-type="recognition" id="oneOf28">
                <emma:interpretation id="interp140" emma:lang="en-IN" emma:confidence="0">
                  <emma:literal>ppm</emma:literal>
                </emma:interpretation>
                <emma:interpretation id="interp141" emma:lang="en-IN" emma:confidence="0">
                  <emma:literal>bpm</emma:literal>
                </emma:interpretation>
                <emma:interpretation id="interp142" emma:lang="en-IN" emma:confidence="0">
                  <emma:literal>fspm</emma:literal>
                </emma:interpretation>
                <emma:interpretation id="interp143" emma:lang="en-IN" emma:confidence="0">
                  <emma:literal>fsprn</emma:literal>
                </emma:interpretation>
                <emma:interpretation id="interp144" emma:lang="en-IN" emma:confidence="0">
                  <emma:literal>bprn</emma:literal>
                </emma:interpretation>
              </emma:one-of>
            </emma:emma>
          </inkml:annotationXML>
          <inkml:trace contextRef="#ctx0" brushRef="#br0" timeOffset="236079.5227">17523 5030 25,'-1'-9'137,"1"9"-18,0 0 4,0 0-14,0-16-10,0 16-10,0 0-8,0 0-7,0 0-17,0 0-1,0 0-3,0 0-5,0 0-10,0 0 8,-11 38-4,10-16-2,-2 1-9,2 10-1,2-2-3,-1 5 1,-1-3 10,1 5-5,-4-2-3,2-1-5,-2 1 6,3-4-3,0 2 0,-1-1 2,0-4-6,0-4 1,1 0-3,-3-4 2,3 2-8,-3-1 4,2-2-8,1-5 6,-3 2-4,2-3-2,1 1 2,-3 0-11,4-4-20,-4-2-8,4-9-12,-1 16-8,-1-10-4,2-6-14,0 0-24,0 0-29,0 0-111,0 0-246,0 0 110</inkml:trace>
          <inkml:trace contextRef="#ctx0" brushRef="#br0" timeOffset="236699.3721">17475 5314 60,'0'0'161,"3"-17"-8,-1 7-8,1 4-17,1-2-5,-1-2-4,3 0-9,0 4-4,-1-2-18,2 2 5,2 1-13,3-4-13,-1 2-7,4 2-11,-1 0-5,1 4-3,1 0-7,2-1-3,-4 2-1,4 2-7,-5 0 0,2 1-4,-2-1-2,-1 3-5,-1 1-1,0 2 3,-4 0-4,1 1-5,-4-3 8,-2 4-7,2-1 2,0 1 0,-6 3-3,2-3-6,0-10 6,-10 18-2,2-9-4,0-3 2,-3 4 7,-1-2-2,0 0-6,-1 0-2,1-4 2,-3 0-2,3 2 5,4-3-5,-3 0-6,11-3-2,-13 6 4,13-6-4,-9 2-5,9-2-16,-7 2-1,7-2-7,0 0-6,0 0-7,0 0-2,21-26 4,-7 20 8,3-7-4,-1 6 11,6-8 1,0 4-7,1-3 13,-3 3-5,3-3 7,-1 1 4,-5-2 3,2 5-4,-5-7-2,-4 6 21,2-2-7,-4 1 0,1-1 0,-2 0 6,0-1 2,-2 1 3,0-2 2,-2 1 7,-3-1-6,3 3 18,0 0-5,-3 0 9,0-2 6,0 14-2,0-14 4,0 4-5,0 10 6,-2-14-6,2 14 0,0 0-3,0-15-9,0 15 2,0 0-8,0 0 0,0 0 7,0 0-7,0 0-3,0 0-2,-7 43-5,6-21 10,1 2-1,-4-1 6,5 9-2,-3 1-6,2 5 9,-3-4-1,0 4 0,1-4 3,0 3-3,1-1-3,-3-2 3,3-9-6,1 11 3,-4-11 1,2 8-7,0-8-2,-2 1 5,0-3-1,4-4-1,-3 3 0,2-6-5,-2-2 4,3 1-5,-1 1-4,-1-4-9,2-1-6,-2-2-4,2-9-4,-2 16-9,2-16-3,0 0-20,0 0-22,0 0-21,0 0-19,0 0-94,0 0-230,6-35 102</inkml:trace>
          <inkml:trace contextRef="#ctx0" brushRef="#br0" timeOffset="237169.279">17860 5314 133,'-2'-13'141,"4"-1"-6,0 0-16,0 0-6,2 2 0,-2-1-9,5 0-11,-3 4-9,1-2-6,3 0-5,2 3-8,2 0-7,1-2-7,1 4-5,3-2-5,-2 4-2,-2 0-7,1-1-3,-1 2-2,2 3 0,-3 0-3,-1 3-5,-3 0-4,-8-3 1,16 6-11,-10 0 5,0 0-4,-1 0 0,-5-6-5,3 16 0,-3-6 8,-2 1-7,2 0-1,-5 1 6,0 1-4,-2-1-1,-4-2 1,3 2 4,-4 0 1,0 0-7,0-5 1,0-1 0,1 4 4,-1-5-10,0 0-1,1 0-5,5-3-8,-1 4-10,7-6-8,-12 5-8,12-5-8,0 0-11,0 0-26,-15 0-24,15 0-104,0 0-233,0 0 104</inkml:trace>
          <inkml:trace contextRef="#ctx0" brushRef="#br0" timeOffset="237659.8705">18133 5140 42,'15'-10'134,"-11"6"-10,-4 4-3,12-4-22,-12 4-9,9-6-5,-9 6-13,11 0 0,-11 0-17,0 0-4,17 6-10,-10-2 3,-7-4-11,12 17 6,-7-8-4,2 3-4,-1 4-2,-4-4-4,2 2-11,-1-2 5,0 1-2,-3 1 2,0-14-9,0 23 6,-3-10-4,3-13-1,0 24-5,0-16-1,0-8 1,0 0 3,-3 20-13,3-20 10,-2 11-3,2-11-3,0 0 2,0 12 7,0-12-4,0 0 7,0 0-4,0 0 2,0 0-1,0 0-1,0 0-12,0 0-5,0 0 8,0 0 2,10-47-3,-6 35 1,2 0 0,-4 0 8,4-4 0,-1 6-2,2-3-5,-2 1 2,2 2 0,0 0 3,2 0 2,-1 0-4,1 2-2,-2 1-1,0 2 7,1 1-5,0-2-3,-1 3-1,-7 3 9,12-3-14,-12 3 0,0 0 1,17 6 4,-12 0-6,-5-6 7,8 10 4,-2-1-8,-4-3 2,2 3 5,0 0-5,-2 0-2,2 2 3,-4-1 3,1-2 3,-1-8-8,3 18 9,0-8-9,-3-10 6,0 14-13,0-14 9,-3 14-7,3-14-7,0 8 3,0-8-3,3 10 8,-3-10 1,0 0 1,0 0-2,0 0-1,0 0 9,0 0-6,0 0 0,0 0-6,0 0 10,0 0 0,5-30-4,-1 18-16,1 0 12,1 0-2,3-2 3,-1-1-1,1 3 3,5-6-8,-3 8 6,2-1 4,0 2-7,2 0 6,-1 0 7,-1 1 8,6 1-1,-3 3-3,1-2-2,1 3 3,-4 3-1,1 0 1,-1 2-4,-4-1 3,-2 2-9,4 6 14,-2-2 0,-4 2 1,1 2-8,0 2 4,-3 0 3,-3 2 4,1-1 4,-2 1-5,0-1-3,-2 1-8,2 0-1,-1-2-28,-2 2 6,1-5-17,0 3-18,-3-1-41,-1-1-85,2-1-197,-1 1 88</inkml:trace>
        </inkml:traceGroup>
      </inkml:traceGroup>
    </inkml:traceGroup>
    <inkml:traceGroup>
      <inkml:annotationXML>
        <emma:emma xmlns:emma="http://www.w3.org/2003/04/emma" version="1.0">
          <emma:interpretation id="{90AAF17E-1BA6-4F84-BFF5-4F52655BB130}" emma:medium="tactile" emma:mode="ink">
            <msink:context xmlns:msink="http://schemas.microsoft.com/ink/2010/main" type="paragraph" rotatedBoundingBox="13249,7681 23679,7398 23711,8593 13282,88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3780D4F-137A-4AE3-BC40-1A67BC4EECE0}" emma:medium="tactile" emma:mode="ink">
              <msink:context xmlns:msink="http://schemas.microsoft.com/ink/2010/main" type="line" rotatedBoundingBox="13249,7681 23679,7398 23711,8593 13282,8876"/>
            </emma:interpretation>
          </emma:emma>
        </inkml:annotationXML>
        <inkml:traceGroup>
          <inkml:annotationXML>
            <emma:emma xmlns:emma="http://www.w3.org/2003/04/emma" version="1.0">
              <emma:interpretation id="{A10C695C-B493-420E-8A5C-C0B3CDC34F77}" emma:medium="tactile" emma:mode="ink">
                <msink:context xmlns:msink="http://schemas.microsoft.com/ink/2010/main" type="inkWord" rotatedBoundingBox="13249,7681 14511,7646 14533,8450 13271,8484"/>
              </emma:interpretation>
              <emma:one-of disjunction-type="recognition" id="oneOf29">
                <emma:interpretation id="interp145" emma:lang="en-IN" emma:confidence="0">
                  <emma:literal>bin</emma:literal>
                </emma:interpretation>
                <emma:interpretation id="interp146" emma:lang="en-IN" emma:confidence="0">
                  <emma:literal>is in</emma:literal>
                </emma:interpretation>
                <emma:interpretation id="interp147" emma:lang="en-IN" emma:confidence="0">
                  <emma:literal>b in</emma:literal>
                </emma:interpretation>
                <emma:interpretation id="interp148" emma:lang="en-IN" emma:confidence="0">
                  <emma:literal>l, in</emma:literal>
                </emma:interpretation>
                <emma:interpretation id="interp149" emma:lang="en-IN" emma:confidence="0">
                  <emma:literal>ls in</emma:literal>
                </emma:interpretation>
              </emma:one-of>
            </emma:emma>
          </inkml:annotationXML>
          <inkml:trace contextRef="#ctx0" brushRef="#br0" timeOffset="249179.6345">12431 6128 101,'3'-16'179,"-3"16"-4,2-10-11,-2 10-4,0-11-17,0 11-12,0 0-16,0 0-14,0-12-13,0 12-2,0 0-10,0 0-13,0 0-3,0 0-11,0 0-3,0 0-10,0 0 0,0 0-7,0 0-3,0 0-1,2 30-4,-1-19-3,0 9-3,3-2 9,-5 2-1,2 3-4,1-2 3,-2 1-4,0 3-4,0 0 1,3-1-3,-2 9-5,-1-10 2,0 0 1,1-1 1,1 0-5,-2 0 3,2-6 0,-2 6-3,2-7 0,-2 1 4,1-3-9,-1 2 4,-1-2 1,1 0-1,1-1-2,-2-2 0,2 2-3,-1-12 4,-1 15 0,1-5-1,0-10-3,0 12 3,0-12-5,0 0 6,1 16-4,-1-16 5,3 7-1,-3-7-3,0 0-5,0 0 3,0 0 0,0 12 4,0-12-1,0 0 3,4 4-4,-4-4-3,0 0 5,14 6 3,-14-6 1,18 0-2,-10 0-2,4 0 3,1 0 0,3 0-6,-2 0 2,2-6-2,0 6 3,-3 0-3,1 0 1,-4 4 1,1-4 1,-11 0-2,15 0-3,-15 0 0,16 0 2,-16 0 0,11 0 0,-11 0-4,9 0-4,-9 0 0,0 0-6,0 0-5,12 1-1,-12-1-5,0 0-6,0 0-1,0 0-11,0 0-13,11-6-13,-11 6-5,7-5-12,-7 5-9,4-7-9,-4 7-7,0 0-9,1-15-9,-1 15-75,3-10-220,-3 10 97</inkml:trace>
          <inkml:trace contextRef="#ctx0" brushRef="#br0" timeOffset="249391.8879">12706 6595 27,'-6'-9'98,"6"9"-6,-4-10 1,4 10 10,-5-8-4,5 8-9,0 0 11,-3-13-5,3 13-5,0 0 4,-4-10-8,4 10-2,0 0-8,0 0-9,0 0-6,0 0-10,0 0-4,0 0-3,0 0-6,10-12-3,-10 12-10,0 0-1,0 0 3,23 12-6,-23-12-2,13 10-3,-6-3-4,1 1 0,2 1-3,0 2 0,-3 1 1,-2-4 1,3 2 0,-1 4-5,-2-3 3,0 1-2,-3 0-5,0-1 2,-2 1 3,0 2 4,-4-2-3,0-1 4,2 1-2,-5 2-3,-4-6 0,3 5 3,-3-3-1,1 2-2,-2-2 0,1-3-2,-2 5 1,2-5 2,-1-1-1,1 0-3,-1 0-5,5-2-9,2 2-6,5-6-11,-13 6-16,13-6-15,-6 6-23,6-6-23,0 0-24,-8 4-126,8-4-275,0 0 122</inkml:trace>
          <inkml:trace contextRef="#ctx0" brushRef="#br0" timeOffset="250960.4257">13129 6798 61,'0'0'82,"0"0"-9,0 0-8,0 0-3,0 0-3,0 0 0,0 0-2,0 0-1,0 0-5,0 0 0,0 0-2,0 0-7,0 0 3,0 0-4,0 0 1,0 0 7,0 0-3,0 0-1,0 0 6,0 0-3,0 0-6,0 0 0,0 0-6,0 0-9,0 0 5,0 0-1,0 0-10,11-35-1,-10 27-7,1-5 2,2 0-4,-1 1 3,2-3-5,-4-2 5,3 1-9,0 1 1,-4 1 0,2-2 3,-2 3 5,1-2 2,2 5-5,-2 0 3,-1 10 1,-1-15 4,1 15-7,1-13 1,-1 13 3,0-10-9,0 10 8,0 0-5,0-12-1,0 12-7,0 0-1,0 0 4,0 0-10,0 0 6,0 0-5,0 0 7,0 0-6,-1 36 5,2-20-1,-1-2 2,3 2-3,-1 4-5,1-6 4,1 2 3,-1 2-1,1-3 1,1 1-7,-2-2 6,2-2-5,0 0 7,1 0-6,-1-5 6,-1 2-4,-1-3 2,-3-6-1,4 10 3,-4-10-10,3 9 16,-3-9 2,0 0-2,6 2 3,-6-2 9,0 0-12,0 0 1,16-14 0,-10 8-4,-1-7 2,2 1 4,0-1 1,-1 0-1,4-2 1,-5 2 9,3-2-1,-1 3-1,-1 1 0,0 0-3,-2 1-5,3 4 4,-3 0-7,-4 6 1,6-6-1,-6 6-6,0 0-3,10-4 3,-10 4-3,0 0-3,17 10 5,-12-2-2,2-1 0,-3 0-2,3 4 0,0-1 5,-1 1-3,2 1 2,-4-1 1,4 0-1,-4 0 0,0-1-5,0-4 1,2 4-2,-4-4 6,-2-6-4,7 9 0,-1-6 0,-6-3-3,5 10 7,-5-10-1,4 6 3,-4-6-1,0 0-1,0 0 7,0 0-1,0 0-6,0 0 0,0 0 6,0 0-6,12-24-2,-9 16 5,1-4-6,1 0 1,2-3 0,-2-1-3,2-6-5,-1 9 11,0-2-10,2 3 2,1 0 0,-2-5-4,1 10-3,-3-2 8,2 3 5,2 0-6,-2 1 4,1 0-8,-8 5 1,15 0 6,-15 0-3,19 3 2,-13 3 1,6 2-5,-2 0 8,-6 0-6,5 3 6,-6 1-7,2-1 4,3 1 3,-5-1-1,2 2 0,-1-3 0,-2 0-1,-1 1-18,3-4-3,-4-7-8,1 16-8,1-10-13,-2-6-7,-2 13-21,2-13-32,0 0-139,-12 6-271,12-6 121</inkml:trace>
          <inkml:trace contextRef="#ctx0" brushRef="#br0" timeOffset="251569.2755">13489 6440 73,'0'0'83,"0"0"-19,18 2-31,-8 3-20,-2-1-58,1-1-48,3 1 22</inkml:trace>
        </inkml:traceGroup>
        <inkml:traceGroup>
          <inkml:annotationXML>
            <emma:emma xmlns:emma="http://www.w3.org/2003/04/emma" version="1.0">
              <emma:interpretation id="{C3822064-FF87-412D-8E54-77C50859A027}" emma:medium="tactile" emma:mode="ink">
                <msink:context xmlns:msink="http://schemas.microsoft.com/ink/2010/main" type="inkWord" rotatedBoundingBox="14978,7759 16931,7706 16960,8776 15007,8829"/>
              </emma:interpretation>
              <emma:one-of disjunction-type="recognition" id="oneOf30">
                <emma:interpretation id="interp150" emma:lang="en-IN" emma:confidence="0">
                  <emma:literal>length</emma:literal>
                </emma:interpretation>
                <emma:interpretation id="interp151" emma:lang="en-IN" emma:confidence="0">
                  <emma:literal>lengths</emma:literal>
                </emma:interpretation>
                <emma:interpretation id="interp152" emma:lang="en-IN" emma:confidence="0">
                  <emma:literal>lengtb</emma:literal>
                </emma:interpretation>
                <emma:interpretation id="interp153" emma:lang="en-IN" emma:confidence="0">
                  <emma:literal>lengtts</emma:literal>
                </emma:interpretation>
                <emma:interpretation id="interp154" emma:lang="en-IN" emma:confidence="0">
                  <emma:literal>longh</emma:literal>
                </emma:interpretation>
              </emma:one-of>
            </emma:emma>
          </inkml:annotationXML>
          <inkml:trace contextRef="#ctx0" brushRef="#br0" timeOffset="251748.9832">14222 6769 70,'7'1'166,"-7"-1"-17,0 0-10,0 0-5,0 0-11,16-9-15,-16 9-12,5-10-8,-4 1-10,3 2-7,-2-5-7,3 0-10,-2-4 3,2-5-7,-1 1-14,-3-5 3,3 2-7,2-10-2,-4-1 2,0-2-8,1 0 0,-3 0-8,0-1 4,0 5-6,-5-1-1,4 7-4,-4 4 1,1 0 4,0 6 1,-2-2-5,0 3 4,0 4-3,0-1 5,0 2-6,1 5-5,1-3-2,4 8-2,-7-8 2,7 8-5,0 0-4,-17 5 4,17-5 5,-12 16-6,5 0 2,0 1-2,1 11 1,0 2-1,2-3 3,3 6-2,0 5 6,1-6-4,1 2 3,-1 1-9,3-1 6,1-1 2,1-10 4,-2 3-7,2-3 6,3 0-7,-4-1 2,1-3-1,2 1 6,1-4-4,-4-3 6,6 1-3,-4-5-8,4 1 8,-4 1-3,-3-4-9,4 2-13,-2-5-7,2-1-19,-7-3-28,15 1-20,-15-1-35,0 0-113,20-8-261,-15 2 116</inkml:trace>
          <inkml:trace contextRef="#ctx0" brushRef="#br0" timeOffset="253080.118">14388 6718 101,'0'0'114,"12"-4"-4,-12 4-7,11-3-13,-6-2-8,-5 5 12,14-10-12,-6 6-6,-3-2-8,4-1-6,-2 1-11,1 0 4,1-4-6,-2 1 0,-1-3-5,0 0 2,0 2-5,-1 0 7,-4-1-9,1 1-5,-2 0 3,0 10-4,0-18-4,0 18-1,-3-14 0,-2 7-7,5 7-2,-11-9-2,4 3-6,7 6 3,-13-2 3,13 2-11,-20 0 1,10 8-7,-2-4 4,1 5 1,1 1-6,-2 2 5,4 1-2,-2 2-1,5 1 4,2-2 1,-1 0-6,3 2 1,1 4 8,4-4-6,-3 0 1,5-3 1,-1 1 1,3-2-3,3 0 0,-2-2 2,2-2-2,4 0-1,-3-2 3,2 0-5,2-4-9,-1 0 14,3-3-5,-4-2 8,4 0-13,-3-1 12,-2-1 0,2-3-4,-3 0 5,0-2-9,-1-2 5,2-6-7,-5-1 4,3 1 0,-6 2-3,0 0 8,-2 2-6,2-1-2,-2 0 9,-1 0-4,0 4 1,4-1 3,-6 3-4,0 9 4,4-13 1,-4 13-3,1-9-4,-1 9-2,0 0-1,9-5 0,-9 5 1,0 0-5,15 11 2,-8-5 1,2 5 3,-2 0-7,0 2 4,-2 0 12,2 2-16,-1 0 2,0-2 5,-1 2-1,0-2 5,2 1-9,-3-2 10,-1-1-4,1-4 6,-2 2-3,1-2-4,-3-7 3,6 12 1,-6-12-3,1 13 1,-1-13 5,7 6 0,-7-6-3,0 0-2,0 0 2,0 0-8,22-19-7,-15 10-5,4-1-10,-5-2-1,5-8 0,-1 3-6,0-3 3,1 0-2,1 0 1,-4 2 11,2 5 0,-2 2 1,-3 1 9,2-1 1,-2 5-3,-5 6-1,7-10 7,-2 7-4,-5 3 3,11-4 4,-11 4-1,0 0 5,16 7-17,-16-7 16,9 13-2,-3-4 3,0 4 9,0 0 2,-1-3-8,-1 5 3,0-3 5,1 0-3,-2 2 1,1-2-2,4 3 2,-2-4-11,-4 0 6,4-1 0,-1-3-2,-2 2 1,2-3 9,2 2-9,1-2 1,0-2 4,2 0-2,4-4-1,-1 0 3,2 0-11,0-4-1,1-2 6,0 0 0,3-6-2,1-1 0,-3 0-3,1-2 1,0-2-1,-1 0 2,0 0-12,-6 2 9,-3 3 13,0-2-8,1-1 3,-4 4-4,1 0 7,-5 1 1,1 3-1,-2 7 5,-2-15-3,2 15-8,-5-12 4,5 12-4,-12-4-3,4 2-1,8 2 4,-20 0 2,20 0-4,-22 9 3,10-6 0,1 7 0,-1-1 4,0 0-3,0 4 5,0-3-2,3 2 3,1 1-5,1 2 0,-1-2-1,1-1 0,5 4 0,-2-4-2,1 0 1,0 2-2,3-6-1,0-8 5,0 17 1,3-11-2,-3-6-4,3 15 4,1-11-15,-4-4 14,12 9 5,-12-9 1,12 0-18,-2 0 21,-10 0-11,19-3-3,-9-3 7,4 0-1,0-2 0,-2 1-5,1-3 6,-2 3-8,1-3-1,0-1-1,-1 4 7,-3-2 0,0 5-9,0 1 6,1 0-2,-9 3-3,19-3 7,-19 3-6,17 3 7,-8 0-11,3 3 3,-2 1 1,-2 5-1,3 1 2,1 5 3,-1 2-3,-4 2 1,-1-1-4,0 2 6,-2 3 4,2-2-1,-4 1-1,-2-1 2,4 8-4,-4-6 2,0-3-4,-3-1 0,0 1 3,-1 0-2,-2-5-2,0 3 10,1-1-5,-2-8 3,-1 1-3,0 0 2,0-2 2,0-1 0,-3 2 1,2-7-3,0 4 2,-1-6 7,-1 0-8,2 0 4,9-3-6,-19-2 7,19 2-12,-17-5 2,7-2-1,-2 1 0,6-3-7,-2-4 6,0-1-5,1 0 2,4-8-3,1 1-6,2-1-3,2-2-6,2 1 5,4-11-3,2 1-6,2-1 2,0 0 4,5-3 4,-2 1-13,2-1 15,-2 5 1,4-1 5,-2 0-4,2 2-6,-3 4 13,0-5-2,-1 3 1,-4 8 5,-3-1-4,1 4 6,-2 2-1,-3 1 0,-1 1 9,2 2 0,-1 0 5,-3 5 4,3-3-6,-4 10 0,3-9 1,-3 9-8,1-12 8,-1 12-4,4-8 2,-4 8-4,0 0 1,0 0-3,0 0-1,0 0-3,0 0 3,0 0-3,0 0 8,14 20-1,-10-4-13,0 4 14,-2 3-3,4-1 4,-5 10-2,2 2 10,0-2-1,-2 1 3,2-1-7,-6 0 4,6-6-7,-3-1 2,1-1 0,-1 0-2,-1-1 1,1-2-2,1 0 1,-2-5 2,-2-4-7,6 3 2,-6-6-16,2 1-9,1-10-12,0 16-16,0-16-15,0 0-22,0 0-33,0 0-109,-7 3-247,7-3 110</inkml:trace>
          <inkml:trace contextRef="#ctx0" brushRef="#br0" timeOffset="253654.7971">15582 6689 112,'18'-3'124,"-9"2"-13,-9 1-3,26-2-6,-14-1-12,1 1-1,3-2-9,0 3-10,-2-3-7,-1-1-6,3 2-5,-3-6-11,2 2 5,-3 0-6,-2-2-3,0 0-2,2 0-11,-2-4-2,-3-2-5,1 0-4,-3 2 12,-1-8-11,-1 0-4,1-1-3,-3 1 0,-1 2-2,-1-2 4,-2 0-9,0 2 2,2 1 7,-4 0 8,1 4-4,1 2 5,0 2-6,1 0 6,2 10-13,-4-12 7,1 3-9,3 9 1,0 0-5,-4-12 5,4 12-1,0 0-11,0 0 8,0 0 4,0 0-3,0 0-1,-6 31 2,5-18 2,0 3 1,1 9 5,0-1-5,-3 1 4,2 1-1,-3 6 2,1-1-7,2-4 5,1-2-1,0 7 0,1-6-1,0-2 1,-1 0-2,2-2 1,-2-5-3,2-1 0,-2 0-10,2-4 7,-1 0-1,3-2 5,-4-1 1,0-9 1,3 15-3,-3-15 2,2 11-2,-2-11 9,6 6-4,-6-6-5,0 0 4,0 0-3,20-11-3,-9 5 6,-1-6 0,2 0-2,2 0 2,3-2 4,-2-2-12,1 2 6,3-1-3,-4 5-1,-3 0-2,0 2 4,1 0 1,1 2 2,-2-1-1,-2 6-2,1-3 1,-11 4 2,17 2-2,-7 2 2,-1 2-6,2 0 3,-7 2-3,5 0 4,-3 5 0,-1-1-3,-1 0-3,-1 2 7,-2 0-3,-1 0 0,0-5-16,-1 3-3,-2-2-7,3-10-22,-4 18-13,0-9-28,-3-5-39,-3 3-111,2-3-255,-3-2 113</inkml:trace>
        </inkml:traceGroup>
        <inkml:traceGroup>
          <inkml:annotationXML>
            <emma:emma xmlns:emma="http://www.w3.org/2003/04/emma" version="1.0">
              <emma:interpretation id="{56B05727-B6EB-4D4A-B0C9-C117C8FDBA47}" emma:medium="tactile" emma:mode="ink">
                <msink:context xmlns:msink="http://schemas.microsoft.com/ink/2010/main" type="inkWord" rotatedBoundingBox="17753,8069 17862,8066 17871,8379 17761,8382"/>
              </emma:interpretation>
              <emma:one-of disjunction-type="recognition" id="oneOf31">
                <emma:interpretation id="interp155" emma:lang="en-IN" emma:confidence="0">
                  <emma:literal>:</emma:literal>
                </emma:interpretation>
                <emma:interpretation id="interp156" emma:lang="en-IN" emma:confidence="0">
                  <emma:literal>l</emma:literal>
                </emma:interpretation>
                <emma:interpretation id="interp157" emma:lang="en-IN" emma:confidence="0">
                  <emma:literal>T</emma:literal>
                </emma:interpretation>
                <emma:interpretation id="interp158" emma:lang="en-IN" emma:confidence="0">
                  <emma:literal>t</emma:literal>
                </emma:interpretation>
                <emma:interpretation id="interp159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254879.3631">16941 6761 67,'6'4'144,"-6"-4"-7,6 5-14,-6-5-13,0 0-2,10 6-9,-10-6-9,11 1-6,-11-1-16,12 2-4,-12-2-6,12 0-10,-12 0-17,0 0-12,18-2-24,-18 2-22,13-4-16,-5 1-20,-8 3-38,6-5-68,-6 5-183,8-4 82</inkml:trace>
          <inkml:trace contextRef="#ctx0" brushRef="#br0" timeOffset="254694.0595">16944 6516 182,'0'-13'201,"0"13"-10,-3-11-8,3 11-21,0 0-8,-1-10-15,1 10-12,0 0-15,0 0-9,-1-12-17,1 12-15,0 0-17,0 0-13,0 0-23,0 0-19,0 0-29,0 0-16,10-3-16,-10 3-12,0 0-31,0 0-34,19 9-90,-19-9-246,6 13 109</inkml:trace>
        </inkml:traceGroup>
        <inkml:traceGroup>
          <inkml:annotationXML>
            <emma:emma xmlns:emma="http://www.w3.org/2003/04/emma" version="1.0">
              <emma:interpretation id="{5AA38C9F-4F68-466A-A22A-E7796CD96650}" emma:medium="tactile" emma:mode="ink">
                <msink:context xmlns:msink="http://schemas.microsoft.com/ink/2010/main" type="inkWord" rotatedBoundingBox="18214,7788 20919,7715 20943,8611 18238,8684"/>
              </emma:interpretation>
              <emma:one-of disjunction-type="recognition" id="oneOf32">
                <emma:interpretation id="interp160" emma:lang="en-IN" emma:confidence="0">
                  <emma:literal>depends</emma:literal>
                </emma:interpretation>
                <emma:interpretation id="interp161" emma:lang="en-IN" emma:confidence="0">
                  <emma:literal>depend</emma:literal>
                </emma:interpretation>
                <emma:interpretation id="interp162" emma:lang="en-IN" emma:confidence="0">
                  <emma:literal>defends</emma:literal>
                </emma:interpretation>
                <emma:interpretation id="interp163" emma:lang="en-IN" emma:confidence="0">
                  <emma:literal>depended</emma:literal>
                </emma:interpretation>
                <emma:interpretation id="interp164" emma:lang="en-IN" emma:confidence="0">
                  <emma:literal>defend</emma:literal>
                </emma:interpretation>
              </emma:one-of>
            </emma:emma>
          </inkml:annotationXML>
          <inkml:trace contextRef="#ctx0" brushRef="#br0" timeOffset="255949.7146">17673 6596 90,'4'-7'169,"-4"7"-14,2-16-1,-2 16-10,0-12-13,0 12-9,-4-17-9,1 11-14,3 6-9,-9-15-10,3 11-8,-1-2-9,7 6-6,-14-3-5,3 0-5,11 3-7,-24 4-1,10-2-8,-2 2-4,0 4-3,3-1 2,-6 2-7,2 5 0,-1 1 7,2 1-10,1-3 0,3 5-7,3-5 3,0 5 3,1-4-5,4 2-4,0-3 1,2 2 3,2-2-4,0 1-4,3-5 2,1 1 1,3-1 4,-2-3-4,6 3-8,-3-5 9,5 2 3,3-3-10,0-1 0,-1-2 1,4-2-4,-2-2-1,5-5-1,-2-3 0,1 0-10,-2-1-4,0 1 8,-2-8-2,-1 2 3,-1-4 4,2-7-2,-6 8-2,-3-4 2,0 1 2,0-10-1,-2 1 5,-4-1-3,-2 2 7,-1-1-1,0 9 0,-3 2 1,-2 0 0,4 6 4,-4-2 1,1 5-3,1 0 8,1 1-5,-1 3-8,4 9 8,-5-10-2,5 10-5,-2-11-3,2 11 3,0 0-5,0 0 0,0 0 8,0 0-3,0 0-4,-1 33 1,1-11 4,1 0-1,-1 4 2,7 8 0,-4-1 1,1 0-2,0-8-4,0 0 6,3 7-2,-1-8 5,0 2-5,0-3 7,2 1-9,0-2 6,0-1-1,2-2 3,-2-5 0,0-3-3,1 1 1,-1-1-6,3-2 14,0-3-6,0-4-7,-3 2 1,5-4 3,2 0 0,-2-3-5,1 0-8,2-3 13,-2 0-11,4-8 3,-3 3-7,-1-6 2,-2 5 3,0-7-5,3 1 0,-5 0-3,-2 5 1,-4-2 3,0 3 8,0 1-1,-3-1-1,-1 12-1,-1-16 0,1 16-4,-6-10 6,6 10-2,-12-3-1,12 3 1,-17 0 5,17 0-8,-19 13 5,7-4 1,0 3 2,1 0-9,2-1 10,1 4 4,-3 1-5,3-1 4,4 2-13,-1-2 8,3 0 3,1-1-7,-2-2 8,6 0-8,-2 1 15,3-4-11,-1 0 4,2 1 4,3-2-3,3-1 2,1 0 2,-2-4-6,3 0 2,4-1-1,-1-1 0,6-5 0,2-2-10,-1-5-3,1 1-1,0-3-6,6-5 0,-1 0-5,-10-3-2,2-3-6,-3 3 11,0-8-3,0 0-1,-6 7 15,-1-4-8,-3 2 2,-2-10 4,0 9-3,-1 3 12,-4-3-3,-2 3 7,2 3 4,-1 3 4,0 1-7,-1 1 14,0 2 3,1 1 0,0 11-2,-3-14-7,3 14 9,0 0-12,0-12-3,0 12-2,0 0 8,0 0-3,0 0-1,0 0 0,0 0 10,-5 32-4,3-11 8,2-5 4,2 8-5,-4 2-2,6 5 1,-2 3 1,-1 2 2,-2-3-6,5 2 7,-3 0-7,0-1-2,3 2-1,-1-2 3,0-1-4,-2 2 1,0 0 1,2-10 1,-6 0-6,3 6-1,3-9-1,-3 3 2,-3-2-5,6-2-15,-3-7-9,-3 2-2,6-2-23,-3-1 2,0-5-13,2 1-15,-2-9 19,-2 12-13,2-12-19,0 0-27,0 0-131,0 0-262,0 0 116</inkml:trace>
          <inkml:trace contextRef="#ctx0" brushRef="#br0" timeOffset="257054.3521">18378 6648 53,'6'-12'148,"0"2"-9,2-2-9,0 3-8,0-3-2,3 2-9,0 0-9,0 4-17,-2-1 3,6-2-18,-1 2-7,3-2-3,-4 6-6,3-1-6,0 1-9,-2 1 2,-1 1-6,-2 2-7,-1 1 4,0 1-13,-10-3 4,12 5-2,-4 0-15,-5 1 5,-3-6 1,5 11-11,-5-11 4,-1 15-7,1-15 7,-11 18-2,4-11-3,-4 3 2,1-1 4,-2-3-4,-2 6-2,1-6 4,-2 1 0,2 0 1,-1-1 5,2 4-8,2-4 3,1-1 2,1 0-6,2 0-4,6-5 5,-12 6-6,6-1 1,6-5 5,0 0-5,0 0 4,-5 6 0,5-6-2,0 0 4,0 0-1,28 5 3,-10-9 1,-1 3-4,7-4 2,-1 0 2,1 0-6,3-1 4,0-3 2,9-3 6,-4 4-1,-5-3-2,8-2 1,-14 4-3,2 0 1,-4-1 1,-1-2 3,-3 3 4,-1-1-6,-2-1 12,-2 0 1,1 1 3,-3-2-6,-3 0 0,-3 6-3,-1-7 5,-1 13-10,0-19 3,-3 9 1,-2-1-12,0 4 7,-2-3-6,-1 1 1,-1 3-2,9 6-2,-14-4 2,7 2-1,7 2-6,-17 2 2,8 5 2,-3-1 1,4 3-3,-2 4 0,2-1-1,3 2 2,-2-2-2,2 4-2,3-4 1,0 3 4,2 1 1,2-3-1,1 3 0,1-3-2,1 2 5,2-2-2,1-1-2,3 0-2,0-2 4,1 1-6,0-4-1,-2 0-2,4-4 2,-1 0-1,2-2-2,-6-1 5,-9 0-4,23-5 0,-9-1 3,-2-3-2,0 2-6,-2-2 0,1-3 3,-3-1 0,2 1 4,0-1-3,-3 1 1,0-2 1,-1 2 3,1 1 5,0 0 0,-3 2-6,0 3 3,-4 6-1,4-10 0,-4 10 3,8-8-6,-8 8-1,8-4 3,-8 4-7,12 0 7,-12 0-1,16 9-3,-9-3 6,0 0-4,1 1-2,1 3 5,-2-1 2,-1-1 0,0 3-1,-1-1 0,0 2 1,1-3 2,-4-2-14,2-1 10,-4-6 2,3 12 2,1-7-6,-4-5 3,4 8-8,-4-8 12,0 0 0,2 9 5,-2-9 4,0 0 2,0 0 2,0 0 0,0 0-8,0 0-2,0 0 3,0 0-8,0 0-1,6-27-2,-6 27-4,2-19 0,2 4 0,-2 1-2,4 2 0,-1-4-1,2 2-2,3-1-1,-3 6 9,4-4-2,-3 2 1,3 4 3,-1 1 0,1-3 3,1 5-1,-2 4 2,4 0-5,-2 0 0,0 7-1,0-1 7,-4 0-10,3 1 1,-5 2 0,2 3 1,0 0 7,-4 2-5,0-2-1,-3 5 3,2-3 2,-2 0 0,-2 1-1,1-2 2,-3 1-3,2-1 1,-3-6-3,2 4-16,2-11-11,-5 15-11,5-8-21,0-7-22,0 11-19,0-11-42,0 0-89,-5 9-250,5-9 111</inkml:trace>
          <inkml:trace contextRef="#ctx0" brushRef="#br0" timeOffset="257594.3946">19731 6528 89,'0'0'172,"5"-9"-9,-5 9-19,0 0 2,5-6-7,-5 6-15,0 0-14,0 0-19,0 0-5,0 0-7,-12-12-10,12 12-6,-16-3-10,16 3-3,-20 7-6,8-2-2,-3-2-3,2 3-3,-4 3-6,3-2-2,1 3 2,-2 0-8,3 1-2,0-1 0,0 3-6,1-3 1,4 2-5,1 0 0,0-5 1,4 3 1,-2-2-3,2 1-5,2-9-3,-1 16 3,1-16 7,1 11-8,-1-11 8,8 11-4,-2-10 5,-6-1-6,16 0-2,-16 0-3,20-1 0,-8-4-13,0-5-1,7-2-1,-2-2 0,-2-2-13,0-4 2,-3-3-8,4-8-6,-4 0-1,-4-4 8,0 4-1,-1-7 10,-6-1 9,-2 1 0,-3 2 1,-2-1-7,0 2 14,-1 12 1,1-1 11,4 8 2,-4 1 6,2 4 1,2 2-5,-1 0-1,3 9-5,-5-12 0,5 12-4,0 0-2,0 0 4,0 0 1,0 0-2,0 0-4,2 33 3,0-15 2,-2 7 3,5 7 1,-4-6 3,5 9 1,-2-1-2,0 1-3,0-1 6,1-9-3,-2 7-3,5-7 5,-1-1-5,-2-2-1,3-2-1,-3 2 3,1-7-4,0-2 4,0-2-2,-3 0 0,1-2 0,0 0 2,-2-3-2,2 1-2,-4-7 5,6 9 0,-6-9-3,0 0 1,9 4 2,-9-4-8,0 0 8,17-13-5,-7 10 2,-2-7-6,3 3 1,-1-4-4,0 0-6,4-2-5,-2 2-2,1-1-2,-1 3 3,1-1 0,0 4-4,2 0 6,-1 0 3,-1 2-4,2 3 7,-1 2 0,1-1 1,-1 5 0,-1 2-1,3 0 3,-5 0 2,-3 5 6,1-1-16,-2 1 14,-2 2-6,-1-4 3,2 5 1,-6-2 2,0 2-3,-2-3 3,-2 2 0,0-5-3,-1 0-7,0 2-18,-5-2-4,-2-3-17,4 0-30,-3 0-16,-1-3-131,0 0-244,2-3 107</inkml:trace>
        </inkml:traceGroup>
        <inkml:traceGroup>
          <inkml:annotationXML>
            <emma:emma xmlns:emma="http://www.w3.org/2003/04/emma" version="1.0">
              <emma:interpretation id="{5F4D362D-DA73-4E97-A6CC-E51086AC4A23}" emma:medium="tactile" emma:mode="ink">
                <msink:context xmlns:msink="http://schemas.microsoft.com/ink/2010/main" type="inkWord" rotatedBoundingBox="21356,7975 22094,7955 22101,8233 21364,8253"/>
              </emma:interpretation>
              <emma:one-of disjunction-type="recognition" id="oneOf33">
                <emma:interpretation id="interp165" emma:lang="en-IN" emma:confidence="0">
                  <emma:literal>on</emma:literal>
                </emma:interpretation>
                <emma:interpretation id="interp166" emma:lang="en-IN" emma:confidence="0">
                  <emma:literal>an</emma:literal>
                </emma:interpretation>
                <emma:interpretation id="interp167" emma:lang="en-IN" emma:confidence="0">
                  <emma:literal>cn</emma:literal>
                </emma:interpretation>
                <emma:interpretation id="interp168" emma:lang="en-IN" emma:confidence="0">
                  <emma:literal>in</emma:literal>
                </emma:interpretation>
                <emma:interpretation id="interp169" emma:lang="en-IN" emma:confidence="0">
                  <emma:literal>or</emma:literal>
                </emma:interpretation>
              </emma:one-of>
            </emma:emma>
          </inkml:annotationXML>
          <inkml:trace contextRef="#ctx0" brushRef="#br0" timeOffset="258294.1715">20749 6420 158,'4'-10'159,"-4"10"-15,2-12-22,-2 12-9,0 0-13,-7-14-11,7 14-5,-9-6-14,2 0-9,7 6-1,-15-3-7,15 3-10,-23 6-1,9-1-8,-1 3 4,1-2-3,0 4-10,0 2-4,2 3 1,-4 1 0,4-3 0,1-3-4,3 5-1,0-2-1,4 0-5,-1 1 8,2 0-10,1-2-1,2 1 0,0-1-1,2-2-2,1-4 0,2 1 2,1 2-2,0-3-7,1 0-2,2-3 1,0-2-7,1 1 3,-10-2-8,26-2 5,-13-2-6,2-2 2,-2 0 0,-1-6-3,2 4 2,-1-7-4,1 2 2,-2-2-5,1-1 7,-1 4-1,-1 2 6,-6 4 10,2-3 0,0 0 7,-3 2-11,1 1 1,-5 6 8,9-6-2,-9 6-17,15 0 4,-15 0 9,15 6-3,-6-1 1,-1 2 4,2 2-2,-2-2 3,1 5-2,-1 0-1,-1 0-2,-1-1 1,1 4 2,-1-7 1,-1 3-12,-1-1 10,-1-1 2,1-1-5,-4-8 4,4 14-9,-3-10 16,-1-4-4,3 8 5,-3-8 1,0 0 3,4 9 5,-4-9-7,0 0 6,0 0-9,0 0 2,0 0 0,0 0-6,0 0-10,0 0 1,-2-30-5,4 17-3,-1-2-12,3 4 8,3-6-6,3 0 10,-1 2-8,3-7 1,-2 4 5,2-1 2,-1 6 9,1 0-13,-2 1 17,3 4-5,-4-1 0,6 0 2,-3 6 1,0 0 4,-2-1 4,0 2 7,-10 2 3,23 3-2,-16 0-4,5 5 5,-5-1-6,2 3 1,-1 1 4,-1 1-4,2 0 5,-1 3-6,-1-5-8,-2 3 7,2 0 5,1-1-5,-3-1-4,-1 2-10,2-3 10,-5 0-17,7-1-9,-5-1-15,2 0-28,0-4-30,-5-4-99,8 8-210,-8-8 92</inkml:trace>
        </inkml:traceGroup>
        <inkml:traceGroup>
          <inkml:annotationXML>
            <emma:emma xmlns:emma="http://www.w3.org/2003/04/emma" version="1.0">
              <emma:interpretation id="{1A32B62C-00C2-46A9-9FF9-FAC7D51FCFD7}" emma:medium="tactile" emma:mode="ink">
                <msink:context xmlns:msink="http://schemas.microsoft.com/ink/2010/main" type="inkWord" rotatedBoundingBox="22521,7513 23681,7481 23699,8131 22539,8163"/>
              </emma:interpretation>
              <emma:one-of disjunction-type="recognition" id="oneOf34">
                <emma:interpretation id="interp170" emma:lang="en-IN" emma:confidence="0">
                  <emma:literal>the</emma:literal>
                </emma:interpretation>
                <emma:interpretation id="interp171" emma:lang="en-IN" emma:confidence="0">
                  <emma:literal>He</emma:literal>
                </emma:interpretation>
                <emma:interpretation id="interp172" emma:lang="en-IN" emma:confidence="0">
                  <emma:literal>he</emma:literal>
                </emma:interpretation>
                <emma:interpretation id="interp173" emma:lang="en-IN" emma:confidence="0">
                  <emma:literal>thl</emma:literal>
                </emma:interpretation>
                <emma:interpretation id="interp174" emma:lang="en-IN" emma:confidence="0">
                  <emma:literal>thi</emma:literal>
                </emma:interpretation>
              </emma:one-of>
            </emma:emma>
          </inkml:annotationXML>
          <inkml:trace contextRef="#ctx0" brushRef="#br0" timeOffset="258754.2006">21856 6042 111,'9'-5'167,"-9"5"-14,0 0-16,5-6-14,-5 6-21,0 0-3,0 0-20,0 0 0,0 0-3,12 20-5,-8-8 1,-3 4-7,1-2 0,-1 11-1,2 6-3,-3-6-2,1-2 0,2 9-4,-3-5-3,2-4-5,-2 1-8,2 1-5,-2-2-2,2-2 1,-2 1-8,2-6 1,-1-1-4,-1 0 2,0-2-21,0 1-7,0-2-12,0-2-7,0-10-20,-1 12-13,1-12-12,0 10-13,0-10-21,0 0-59,0 0-86,-12 0-267,12 0 117</inkml:trace>
          <inkml:trace contextRef="#ctx0" brushRef="#br0" timeOffset="258819.4134">21713 6332 44,'0'0'124,"35"6"-2,-24-4-9,3-1-12,0-2-9,5 1-7,2 1-9,3 2-13,-1-6-5,2 3 2,-2-3-13,-1 3-16,4-6-11,0-1-26,1 0-12,-2-4-23,-1 0-20,2 0-91,-6 0-165,-1-4 74</inkml:trace>
          <inkml:trace contextRef="#ctx0" brushRef="#br0" timeOffset="259529.0483">22200 5905 61,'0'0'122,"0"0"-20,0 0-7,-3-7-15,3 7-9,0 0-14,0 0 10,0 0-27,0 0 11,-1 30 8,-2-17-11,2 3 10,-3 5-9,1 0 1,0 3-5,1 1-4,-3 0-2,5-2-1,-5 9-1,5-10-8,-3 2-7,1 1 8,-1-1-7,2 0 3,-3-3-4,2 0-3,2-2-7,-1-8 2,1 5 6,3-4 0,-5 3-9,4-3 1,-2-2-8,1-3 14,-1-7-13,4 12-1,1-5-4,-5-7 4,3 8 2,-3-8-5,8 2-4,-8-2-4,0 0 2,0 0-5,24-10-2,-16 4-5,-1-4-5,2 4 10,-1-7-4,-2 4 7,1-1 1,1-1-7,-2 0 15,-3 5 3,2 0 9,-5 6 5,7-14-5,-2 9-2,-5 5 2,6-6-7,-6 6-14,0 0 12,0 0 4,0 0-5,14 2 9,-14-2-5,4 10 8,-4-10-6,6 14-6,-1-3 6,-2 1 0,1-2-1,0 0 6,-1-1 1,1 4-4,1-4 1,-1 4-8,0-5 9,3-4 2,-3 5-5,4 0 9,-3-3-12,1-1 7,3 1-6,-2-3 4,3 0 0,1 1 0,0-4-2,2 0 3,-1-3-3,-12 3-3,23-4 4,-11-3-5,3-2 1,5-4-2,1 1 0,-2-4-4,-1 1-5,-1-1-3,-1-6-4,-1 0 4,-2 2-1,2 2-5,-8-1 4,1 5 6,-3 0-3,-2 2 11,-1 3-8,1 0-2,-3 9 4,4-14-3,-4 5-2,0 9 4,0 0-7,-11-9 2,11 9 4,-12 0 0,12 0 1,-21 7 10,8 0-3,-2 4-2,3 2 2,0 0 2,0 2 2,-3 3-2,7 1-1,-2 0 6,5 2-11,2 0 9,3-4 8,0 1-6,4-1 7,0 4 1,6-7-2,-5 1 0,10 1 2,-8-4 7,3 2-7,5-6-2,-3 2 3,3-1 2,2-3-1,-3-2-1,3-1-8,7 1-3,-6-3-9,3-3-11,2-2-13,-3 1-31,0-5-15,0 4-27,-5-2-34,0 0-132,-3 0-282,-4 0 124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41:15.8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3CE6146-A613-4C1A-96C9-220DA3598A96}" emma:medium="tactile" emma:mode="ink">
          <msink:context xmlns:msink="http://schemas.microsoft.com/ink/2010/main" type="inkDrawing" rotatedBoundingBox="4987,4290 7232,4167 7234,4201 4989,4324" semanticType="underline" shapeName="Other">
            <msink:sourceLink direction="with" ref="{268C06FE-8BF0-4CC9-A8EA-81C5558F8522}"/>
            <msink:sourceLink direction="with" ref="{1566D1A6-E5B8-43F6-97E7-F31E2F7AA727}"/>
          </msink:context>
        </emma:interpretation>
      </emma:emma>
    </inkml:annotationXML>
    <inkml:trace contextRef="#ctx0" brushRef="#br0">37 119 2,'0'0'96,"0"0"1,-12 0-10,12 0 4,0 0-25,-12 1 4,12-1-11,0 0 0,0 0-8,0 0-11,-13 2 1,13-2-4,0 0-4,0 0-9,0 0 3,0 0 0,0 0-5,0 0 1,0 0-3,0 0-1,29 13-2,-13-13-7,-1 0 5,3 1 0,6-1-9,1-1 9,3-2-2,8 2-6,-7 0 0,8-5 6,5 2-21,-7 3 18,1-2 3,-8 3 1,8-2-7,-5 1 1,-7 1-11,16-3 4,-2 0 5,-3 3 5,3-3 0,0-3-11,-10 5 7,10-2 1,-12 0-4,4 2-5,8 1 3,-4-2-3,-7 2-1,11 0 5,-13 0-5,2 0 4,0 2 1,1-2 2,1 1-15,1-1 19,-5 0-6,5-1-2,-1-1 2,6 0-6,-5 1 6,7 0-3,1-2 2,-1 0-6,-1 0-2,2 0 5,2-3-9,-4 2 10,2 0 5,2 2-8,0-5 3,-1 4 6,-1-2-7,-1 1 2,-1 4-5,2-3 3,-7 0 7,4 3-7,-11-2 6,1 2-6,-3 2 11,-2-4-9,-3 1-5,1 2 9,4-5-11,-7 7 5,0-6-8,-3 3 6,5-1 1,-5 1-4,2 0 3,-2 0-1,3-3-6,-3 1 9,1-2-13,-1 2 8,0-2-5,-1 4-14,-2-3-17,-9 3-23,18-3-34,-18 3-54,12-3-164,-12 3 74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42:14.4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12016FA-3BCF-4447-90B6-CFF58BB1825A}" emma:medium="tactile" emma:mode="ink">
          <msink:context xmlns:msink="http://schemas.microsoft.com/ink/2010/main" type="inkDrawing" rotatedBoundingBox="3235,8303 9071,8372 9066,8845 3229,8776" semanticType="strikethrough" shapeName="Other"/>
        </emma:interpretation>
      </emma:emma>
    </inkml:annotationXML>
    <inkml:trace contextRef="#ctx0" brushRef="#br0">32-4 13,'0'0'73,"0"0"-8,0 0-6,0 0 5,0 0-15,0 0-1,0 0-4,0 0 1,0 0 1,0 0 0,0 0-11,0 0-1,0 0-7,0 0 2,5-6-5,-5 6-21,0 0 8,0 0 12,0 0-3,0 0 7,0 0-11,0 0 0,0 0 4,0 0-7,0 0 4,0 0 0,0 0 0,0 0-1,0 0 0,0 0-1,0 0 1,0 0 11,0 0-5,0 0-2,0 0 2,0 0 5,0 0-4,0 0-1,0 0-3,0 0-9,0 0 7,0 0-8,0 0 5,0 0-4,0 0-7,0 0 18,0 0-17,0 0 2,0 0-7,0 0 0,0 0 2,0 0 5,-25 16-10,25-16 10,-4 9-12,4-9 10,-1 12-5,1-12 1,0 16 1,0-7-2,0-9-4,0 22 5,0-9-6,0 1 12,0-2-3,1 3-4,-1 1-2,1-1 12,-1 0-6,0-1 2,0 0-3,0 3 8,0-3-10,0 0 5,-1 0-1,1 0 3,0-2 5,0 1 0,0-1 0,0-1-5,0-11-10,0 22 6,0-14-1,0-8-2,0 16 5,1-6 2,-1-10 3,0 15 2,0-15-10,0 16 2,0-16 0,3 12 6,-3-12-4,-3 10 1,3-10-5,0 0-2,-1 10 16,1-10-8,0 0-4,0 0 7,1 11-1,-1-11-4,0 0 8,0 0-2,0 0-8,0 0 5,0 0-3,0 0-4,0 0 12,0 0-1,0 0-6,0 10-2,0-10 2,0 0-2,0 0 4,0 0-6,0 0 1,0 0 3,0 0-2,0 0 0,0 0 0,0 0 0,15-1-2,-15 1 3,0 0-4,0 0-4,20-7 5,-20 7 2,14-1-8,-14 1 7,16-1-12,-16 1 15,17-3-6,-9 2-3,3-1 3,-11 2 3,23 0-2,-7-1-1,-2-3 3,3 2-4,5 0 0,-6-1 8,7 2-4,-5-2 1,6 0-10,-7 3 16,1 0-8,6 0 0,-7-2 0,6 1 3,-6-2-5,-2 3 8,2 0 1,0 0-5,0 3 3,0-3-3,2 0-1,-1 0-1,2 3 5,-3-3 0,1 0-6,-1 3 4,7-3 1,-1 0 3,-6 1-6,5-1 1,2 3-2,-1-3 2,1 0 2,3 0 2,-3 2 0,0-4 6,3 2-3,-3 0 2,0-1-5,-1 2-1,1 1 3,-1-2 0,-1 1 1,-4-1-8,-1-1 9,-1 1-4,2 0-7,-1 1 2,1-1-2,0 3 2,-2-3 2,7 1-1,-8 1 1,1-2-5,2 0 1,-1 0 7,2 2-9,3-4 3,-4 4 1,7-2 2,-5 0-6,3 0 6,1 0-7,-3 0 5,3 1 1,0-1-7,-7 2-1,7-1 4,0 2 4,-3-3-7,3 1 5,0-1-1,-1 0-5,1-4 8,-2 7-4,3-6-2,-1 6 5,-1-6-1,1 6-3,-2-6 7,3 6-11,-3-3 2,0 1 2,1-1-1,1 0 0,0 0 4,-5-1 0,3 1-1,1 0-1,0 0-4,-7 1 10,10-1-6,-10 1-4,4-1 2,4 0-4,-3 2 4,2-2 1,1 0 1,-6 0-1,4 0 3,-3 2-6,4-2 4,-3-2 1,0 4-2,2-4 3,-2 4-8,2-2 4,1 0-2,-5 0 2,6 1-3,-4-2-7,4-1 13,-2 2 1,2 0 0,-7 0 0,7 0-3,-6-2 0,7 1 3,-7 0-5,-1 1-2,-2-3 9,5 2-6,-4 1 3,0-2 0,1 1 3,2-1 2,-3 2 10,7-3-12,-6 3 3,8 0 1,-1-3-3,-7 3-4,9-1 7,-5 2-4,4-2 1,-2 1 1,0-2 3,1 4-4,-1-2 3,-6 0-1,5 0 0,1 0 1,-1-2-5,3 1 5,-8 1 2,0-2-7,6 1 1,-5 1 1,4-3 0,3 3 1,0-2-6,-4 2 2,-3 0 2,5 0-3,-1 0-3,3-1 4,-3 1-3,0 0 7,-5 0-8,9-3 5,-8 3-1,5 0-4,0 0 3,0 0 2,1 0-6,-7 0-1,1 0 3,-1 0 8,3 0-7,-2 0 0,-1 0-2,1 3 2,-6-6 0,5 3 1,0 0-1,1 0-3,-3-3 7,2 3-8,3-1 4,-2 2 0,3-1-4,-4 3 5,6-6-2,-3 2-2,3-1-1,1 2 0,-6 0 5,7 0 3,-3 0-3,-5 0-5,0 0 4,6 0-8,-5-3 10,-1 3-3,-2 0 0,2-1 2,-2 1-2,2 1 1,1-2 3,-1-1-4,-2 2-1,0-3 2,2 3-3,1 3 1,-4-6 2,1 3-4,5-1 6,-2 2-4,-1-1 1,-2-1-1,2 1 0,1 0 0,-1 1 4,9-2-3,-5 5 3,-4-4-3,9 0-4,-2 0 3,-1 0 3,0 2-2,1-2 0,-1 0-1,3 1 2,0-2-1,-2 1 2,-1 0-4,-1 0 0,-4 0 7,1 0-4,-2 1-5,6 2 0,-6-3 1,1 0 0,-1 2 2,1-2 1,-1 1 2,3-2-3,2 2 3,-5-1 2,8 0-1,-3 0-4,-5 3 4,6-3 4,0 0-3,-3 0-3,1 0-4,5 0-6,-3 0 9,-2 4 1,-3-5 4,2 2-7,-3-2 5,6 4 0,-8-3-6,3 0 4,0 0 0,5 0 1,-9 0 1,4-2 2,-1 4-3,-2-2 2,0 0-3,-1 0 6,-6 0 0,7 0 2,0-2-2,-4 1 4,-11 1-2,14-3-3,-4 6 1,-10-3 1,20-3-2,-9 3 2,-2-3-3,3 2 0,0-1-4,-12 2 3,26 0 2,-14 0-4,2-3-1,1 2 2,-1 1 2,3-2-3,-5-1-7,3 0 7,-4 5 0,2-2 1,-13 0-2,21 0-1,-14 0-1,-7 0 5,15-2 3,-15 2 1,0 0 4,12 2-2,-12-2 12,0 0-2,0 0 1,0 0-2,15-3 0,-15 3-4,0 0-1,0 0-3,0 0 0,0 0-3,8-3-3,-8 3-1,0 0 3,0 0-7,0 0 1,0 0-4,14 0-7,-14 0-2,0 0-1,11-4-8,-11 4-6,0 0-12,0 0-10,0 0-33,7-6-17,-7 6-22,0 0-31,0 0-18,0 0-128,-6-17-321,6 17 142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42:11.6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25CA66E-550F-4E30-ABC9-DF37F6FAA5AF}" emma:medium="tactile" emma:mode="ink">
          <msink:context xmlns:msink="http://schemas.microsoft.com/ink/2010/main" type="inkDrawing" rotatedBoundingBox="3275,7289 9307,7560 9266,8473 3234,8202" semanticType="callout" shapeName="Other">
            <msink:sourceLink direction="with" ref="{C16F629A-12E8-48EC-9213-B3B4ACEDB1D5}"/>
            <msink:sourceLink direction="with" ref="{0EE1B121-1C19-485F-BCA6-A7B4666D74B7}"/>
          </msink:context>
        </emma:interpretation>
      </emma:emma>
    </inkml:annotationXML>
    <inkml:trace contextRef="#ctx0" brushRef="#br0">42 2 57,'-12'1'78,"12"-1"-5,0 0-11,-11 2-4,11-2-6,0 0-11,-11 3 3,11-3-4,0 0-1,0 0 1,0 0-7,0 0 3,0 0-11,0 0 10,-8 3-11,8-3-5,0 0 2,0 0-2,0 0 3,0 0-8,0 0 1,0 0 2,0 0-4,0 0-4,0 0-12,0 0 10,0 0 1,0 0 6,0 0-9,0 0 8,0 0 0,19 14 6,-19-14-1,11 2-5,-11-2 10,13 4-9,-6-3 1,-7-1 4,17 1-7,-9-1 11,8 1-7,-2-1-1,-4 0 3,4 2 1,2 0-4,3-2-4,2 2 3,-2-2-2,-2 0-2,2-2 0,-2 4 2,8-2-5,-8 0-3,7 2 6,-6-1 1,-1-1 4,6 1-10,-2 1-2,3 0 1,-1-1-9,1-1-12,-1 3 24,1-2 0,2-2-6,-2 2-6,0 0 14,3 0-4,-2-1-3,2 3 5,-3-3-2,2 0-1,-1 0 3,2 0-4,-2 1 5,1-1 2,1 0-4,-1 0 2,-2 1-1,3-1 4,-4 2-4,1-2 1,0 2 3,0-1-8,-2 2 5,1-1-2,1-1 3,-1 0 0,-6 1-6,6-2 1,-2 2-4,5-1 5,-10-1-1,7 0 5,1 3-6,-1-1 1,2-2 4,-2 0 1,1 0-4,0 1 3,-5-1-1,6-1 1,-6 1-3,5 0 3,-4 0 2,3 0-2,0 0-2,-6 0 1,7 0 0,-1 0-6,1 1 7,2-1-2,-3 3 5,3-3-3,-3-4-5,4 4 2,-2 0 3,0 0-4,0-2-4,2 4 2,-3-2-3,-3 0 0,2-2 4,-4 2 2,4 2-2,-2-2-5,1 0 4,0-2 0,1 2 2,1 2 4,-2-2-3,-3 0-5,3 0 3,0 1-3,-5-1 0,9 3-2,-9-3 4,10 2 4,-4-2-6,-1 2 1,-4-2-1,5 2 1,1-2 0,-3 0-1,-2 0-2,-2 0 1,8 4 2,-1-4 3,1 0 2,-2 0-1,1 0-9,2-4 6,-4 8-5,5-8 6,-5 2-1,6 4 5,-7-4-3,1 4 6,2-2-8,-3 0-2,5-2 5,-4 2-1,3 0 2,-3 2-4,4-2 3,-2 0-1,3 0-6,-2 0 4,-1 0 9,2 0-8,-2 0 3,4 4-11,-5-4 10,1-4-5,1 4 8,2 0-8,-3 0 4,2 4-8,-2-4 10,1 0-10,-2-4 6,4 4-6,-2 0 5,0-2 1,-5 2-6,9 0 4,-3 0 2,0 0 0,0 0 3,3 0-2,-4 0 0,3-2-5,-6 2 11,3 0-5,-3 0-4,5 0-4,-4 2 3,1-2 2,-1 0 1,-3-2 3,4 2-8,-6 2 6,7-4 3,-4 2-1,2 0 1,3 0-6,-7 0 6,6 0-6,-1-2 1,-1 2 3,0 0-4,1 0-8,-1 0 13,-1 0-3,-2-4-1,7 4 6,-12 0-4,8 0 4,-6 0-10,1 0 9,-1 0-6,7 0 4,-6 0 0,2 0-1,7 0-3,-5 0 3,-2 1-6,-2-1 1,6 0 5,-1-1-4,1 2 4,1-2-2,-2 1 1,4 0-4,-4 0-2,6 0 3,-6 1 5,4-2 1,0-1-1,-2-1-1,-1 2-2,4-1-3,-1 0 0,-4 1 7,1 1-2,4-1-5,-1-1 4,-1 2-5,-2-3 5,-2 0-4,3 3 1,0-2-2,-1 1 3,-1 0-1,0 1 6,-6-3-5,1 3 0,-1-1 0,0 0 1,-2 0 1,3-2 0,0 2-2,0 1-5,-5-2 5,5 2 8,0-2-9,-2 4 3,2-4-2,-3 1-8,3 1 13,0-1-3,-2-1 1,-1 2 4,2-2-2,0 2-6,1-2 8,-1 2 4,-1 0 0,-2-2 0,3 2-5,1 0 8,-4 0-8,4-1 8,-3 1-1,2-1-2,-2 1-2,2-1 4,-2 1-3,0-1 1,-1-2-2,3 3 1,-1-1-1,-2 2-3,2-2 3,-4 1 1,3 0 2,-4 0-1,5 0-3,0 0-5,-4 1 3,0-1-1,6 3-2,-9-3-1,2 0 4,1 0-2,-12 0-1,13-3-1,-13 3 4,15 0 2,-15 0 1,0 0 5,13-1 6,-13 1 0,0 0-3,0 0 2,11 0 0,-11 0 2,0 0-5,0 0 1,0 0-3,0 0-1,0 0-3,0 0 0,0 0-1,12 0 0,-12 0-6,0 0 0,0 0 1,0 0 2,0 0-2,0 0-4,0 0 2,0 0 1,0 0 0,0 0-6,0 0 0,0 0 0,0 0-1,0 0-1,0 0 2,6 6-1,-6-6-2,0 0 2,5 12 0,-5-12 0,3 15-1,1-6 3,-4-1 1,2 2-2,1 3 3,1-1 0,-1 3-2,-2-1-1,3 2 4,-4 3 2,0-7 1,0 7 0,0-1-1,0 4 1,3-3-3,-3 1-1,0 2-3,0-1 8,2 1-5,-2 2-1,0-1 5,3 0-5,1-2 4,-3 3-4,3 1 5,2-2 0,2-1-3,-7 0 2,5 1-1,0 0 0,0-1 0,-1-2 0,3 0 4,-4 1 1,1-4-1,2 3 2,-3-5-1,-3 1-2,2-3 1,0 2-1,-3-1 3,3-2-5,-3 0 3,0 0 2,0-4-8,2 3 2,-2-11 0,0 16 3,0-6 0,0-10-3,2 13 1,-2-13-2,0 15 4,0-15-2,-2 10-3,2-10 1,0 0-1,2 12 5,-2-12-3,0 0 1,1 10-3,-1-10 0,0 0 1,0 0-4,0 0-3,0 0-2,1 10-6,-1-10-9,0 0-5,0 0-9,0 0-5,0 0-14,0 0-14,0 0-22,0 0-34,0 0-41,0 0-145,0 0-336,0 0 150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42:19.1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01CA55B-3141-413C-97F0-C97896A942AA}" emma:medium="tactile" emma:mode="ink">
          <msink:context xmlns:msink="http://schemas.microsoft.com/ink/2010/main" type="inkDrawing" rotatedBoundingBox="5886,9175 9183,9167 9184,9214 5887,9223" semanticType="underline" shapeName="Other"/>
        </emma:interpretation>
      </emma:emma>
    </inkml:annotationXML>
    <inkml:trace contextRef="#ctx0" brushRef="#br0">30 9 44,'0'0'80,"-11"2"-9,11-2-4,0 0 0,-10 1-7,10-1-2,0 0-12,0 0 1,-10 3-7,10-3-5,0 0-4,0 0 2,0 0-7,0 0 0,0 0 5,0 0 2,0 0-3,0 0-5,0 0 6,0 0-6,31 6 5,-20-6 4,2 0-13,5 0 6,-4 0-4,4 0-2,6 4 8,-1-4-10,3 0 2,0 0-4,2 0 2,6 0-4,-6 0-4,1 0 3,6 2 0,3-2 2,-4 0 2,4 4-1,-2-1-6,-6-6 4,-2 6-28,9-3 30,2 0-6,-1 1-4,-3 1 7,2-2-2,-1 0 4,0 0 0,1 4-6,0-4 2,-7 2 0,-2 1-1,7-2-1,0-1 3,-9 2-9,4-2 1,7 4-2,-10-4 1,1 0 0,2-4 2,-1 4-3,1 0 0,2 0 3,-4 0-7,10 0 7,-14-2-9,5 1 5,-1-2-4,-1 3 8,8 0-3,-8-3 2,1 0 2,-1 3-7,2 0 5,-3 0-14,-2-2 13,4 2-3,-4 2-1,-1-2 8,0 0-11,1 3 10,-7-3-7,3 0-6,3 0 5,-8 0-6,2 0 4,1 0-6,6-3-1,-1 6-5,1-6 0,-1 3 8,2 0-4,-4-2 3,5 2-3,-2-4 11,-1 4-4,2 3-3,-6-6 6,7 3-7,-4 0 4,-3 3 1,4-6 0,-6 3-5,6-3-5,1 3 12,2 0 2,-2 0-7,-1 3 5,1-3-1,-1 0-1,-6 0 3,6 0 1,-6-3-5,7 6 11,-6-3-10,-4 0 5,4-3-11,-1 6 12,3-3-3,-2 0 4,-3 0-3,2 0-14,-2 0 8,2 3 8,-3-3-15,2 0 17,0 0 1,-2 0-4,1 0 1,0-3 1,2 6 0,1-3-1,-1 1 2,3-5 0,-4 4-9,3 3 15,-3-6-4,3 3-5,-3 0-5,0 0 6,-1 0 11,-3 0-15,0 0 10,-12 0 0,20 0-1,-8 0 2,-4-3 2,-8 3-1,18-1-4,-9-1 1,-9 2 1,23 0-4,-14 0-1,6 0 5,1-4 2,-1 2-7,0 1-7,-3-2 9,2 3 2,0 0-2,-1-2-1,-5 1-3,-8 1 1,15-1 4,-15 1-12,15-2 10,-15 2 0,0 0-1,12-3 5,-12 3 10,0 0 0,0 0-3,11 3 8,-11-3-7,0 0-10,0 0-1,0 0 3,0 0-5,0 0-1,0 0-1,12-4 4,-12 4-3,0 0 11,0 0-8,0 0-7,0 0-2,0 0 9,13-2 0,-13 2-4,0 0-4,9-1 7,-9 1 4,0 0-12,0 0 11,0 0-8,0 0 1,12-2 5,-12 2 2,0 0 5,0 0-8,0 0 8,0 0-2,0 0-6,0 0 6,0 0-5,0 0-1,0 0-3,0 0 4,0 0 2,0 0-4,0 0-2,0 0 2,0 0-1,0 0 0,0 0 0,0 0 0,0 0-5,0 0 3,0 0-2,0 0 1,0 0-4,0 0-2,0 0-2,0 0-18,0 0-5,0 0-21,0 0-19,0 0-14,0 0-15,0 0-15,0 0-21,0 0-70,0 0-222,0 0 99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42:58.37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C23C349-939E-4790-B240-187250DACFC0}" emma:medium="tactile" emma:mode="ink">
          <msink:context xmlns:msink="http://schemas.microsoft.com/ink/2010/main" type="writingRegion" rotatedBoundingBox="9750,6673 10220,8695 9327,8902 8858,6881"/>
        </emma:interpretation>
      </emma:emma>
    </inkml:annotationXML>
    <inkml:traceGroup>
      <inkml:annotationXML>
        <emma:emma xmlns:emma="http://www.w3.org/2003/04/emma" version="1.0">
          <emma:interpretation id="{DE4A857E-8E77-4431-9456-BAAA1AB3891D}" emma:medium="tactile" emma:mode="ink">
            <msink:context xmlns:msink="http://schemas.microsoft.com/ink/2010/main" type="paragraph" rotatedBoundingBox="9750,6673 10220,8695 9327,8902 8858,68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1A42F2-4F2D-4BCA-A707-3A508ABDEE0E}" emma:medium="tactile" emma:mode="ink">
              <msink:context xmlns:msink="http://schemas.microsoft.com/ink/2010/main" type="line" rotatedBoundingBox="9750,6673 10220,8695 9327,8902 8858,6881"/>
            </emma:interpretation>
          </emma:emma>
        </inkml:annotationXML>
        <inkml:traceGroup>
          <inkml:annotationXML>
            <emma:emma xmlns:emma="http://www.w3.org/2003/04/emma" version="1.0">
              <emma:interpretation id="{0EE1B121-1C19-485F-BCA6-A7B4666D74B7}" emma:medium="tactile" emma:mode="ink">
                <msink:context xmlns:msink="http://schemas.microsoft.com/ink/2010/main" type="inkWord" rotatedBoundingBox="9750,6673 10220,8695 9327,8902 8858,6881">
                  <msink:destinationLink direction="with" ref="{425CA66E-550F-4E30-ABC9-DF37F6FAA5AF}"/>
                </msink:context>
              </emma:interpretation>
              <emma:one-of disjunction-type="recognition" id="oneOf0">
                <emma:interpretation id="interp0" emma:lang="en-IN" emma:confidence="0">
                  <emma:literal>origin</emma:literal>
                </emma:interpretation>
                <emma:interpretation id="interp1" emma:lang="en-IN" emma:confidence="0">
                  <emma:literal>origin:</emma:literal>
                </emma:interpretation>
                <emma:interpretation id="interp2" emma:lang="en-IN" emma:confidence="0">
                  <emma:literal>orient:</emma:literal>
                </emma:interpretation>
                <emma:interpretation id="interp3" emma:lang="en-IN" emma:confidence="0">
                  <emma:literal>otitis</emma:literal>
                </emma:interpretation>
                <emma:interpretation id="interp4" emma:lang="en-IN" emma:confidence="0">
                  <emma:literal>our, €</emma:literal>
                </emma:interpretation>
              </emma:one-of>
            </emma:emma>
          </inkml:annotationXML>
          <inkml:trace contextRef="#ctx0" brushRef="#br0">8687 5359 28,'0'0'108,"0"0"-1,0 0-1,7-7-6,-7 7-4,0 0-6,0 0-8,0 0-11,0 0-5,0 0-6,0 0-13,0 0 2,0 0-8,-12-18-1,12 18-5,0 0-3,-12-5-6,12 5-1,-11-5-10,11 5 5,-12-4-6,12 4 4,-16 0-2,16 0-3,-16 3-5,16-3 2,-17 0-3,7 0 3,10 0-7,-20 5 1,11-4 5,1 3-3,-2-3-6,10-1 4,-17 7-3,9-1 3,1-2-4,-4 2-4,5-3 4,-2 5 3,0-4-4,-2 2 0,5 1 1,-2-1 3,-1-1-6,4-1 2,4-4 1,-8 14-2,5-7 2,3-7 6,-4 11-7,4-11 4,0 15-6,0-15 3,0 12-2,0-12 3,4 12 3,2-4 5,-6-8-9,8 9 5,-4-5-7,1 2 1,-5-6 5,12 9-2,-5-5 1,0-2-3,-7-2 4,16 6-1,-11-3-3,-5-3 3,15 5 1,-10-4-1,-5-1-2,15 3 1,-15-3 0,15 0 3,-15 0-7,12 0 11,-12 0-5,15-3 1,-15 3-4,10-3 1,-10 3 0,15-3 0,-8 0-4,-7 3 5,8-3-3,-8 3 6,12-3-9,-12 3 6,5-6-6,-5 6 3,8-6-1,-8 6 1,0 0 1,10-8 1,-10 8 1,2-10-1,-2 10 0,4-7 0,-4 7-1,4-7 2,-4 7-1,4-8 2,-4 8-3,3-9 1,-3 9-6,0 0 3,3-14 4,-3 14-4,4-7-4,-4 7 8,0 0 4,0 0-5,0 0-8,4-10 1,-4 10 3,0 0 4,0 0-2,0 0 5,1-11-10,-1 11 5,0 0 0,3-7 5,-3 7 0,0 0-4,0 0-1,0 0-1,2-9 1,-2 9 0,0 0-3,0 0 1,3-14-1,-3 14 4,0 0-1,3-10-1,-3 10-1,3-7 5,-3 7-5,0 0 5,0 0-3,1-12 0,-1 12-1,0 0 6,0 0-5,0 0-1,0 0 4,-1-16 18,1 16-25,0 0 3,0 0 1,0 0-2,0 0-3,4-6 13,-4 6-10,0 0-2,0 0-4,0 0 5,0 0-2,0 0 5,0 0 3,0 0-5,0 0-3,0 0 5,0 0-1,0 0 1,0-10-3,0 10 6,0 0-10,0 0 4,0 0 4,0 0 3,0 0-3,0 0 4,0 0-4,0 0 0,0 0 5,0 0 4,0 0 2,5-10-1,-5 10-2,0 0 5,0 0-2,0-8-3,0 8-3,0 0 6,0 0-10,3-14 3,-3 14-1,0 0 1,0 0-1,0-10 0,0 10-1,0 0-1,0 0-1,0 0 5,2-10 3,-2 10-4,0 0 0,0 0 2,0 0-2,-2-14 4,2 14 2,0 0-4,0 0-3,-3-9 4,3 9-9,0 0 5,-5-10 2,5 10-3,0 0-1,-7-6-4,7 6 4,-6-7-2,6 7 1,0 0 0,-6-6-2,6 6 3,0 0-9,-14-6 9,14 6 0,0 0-2,-6-4-1,6 4 9,0 0-8,0 0-3,-8-5 3,8 5 0,0 0 4,0 0-7,0 0 7,-10-7-9,10 7 7,0 0-2,0 0 0,0 0-2,0 0 0,-8-5 3,8 5-3,0 0 5,0 0-3,0 0 0,0 0 1,0 0-1,-7-8 0,7 8 4,0 0-6,0 0 1,0 0 2,-5-6 1,5 6 0,0 0 5,0 0-8,0 0 3,0 0-4,0 0 11,0 0-10,-8-10-1,8 10 5,0 0-6,0 0 0,0 0 8,0 0 0,0 0-2,0 0-5,0 0 2,0 0-5,0 0 6,0 0-5,0 0 4,0 0-2,0 0 0,9-15-2,-9 15 4,0 0-4,7-6-2,-7 6-1,10-3 1,-10 3 4,0 0 0,9-3-5,-9 3 2,0 0 2,0 0-3,13-3 1,-13 3-1,0 0 3,0 0 0,0 0 2,12-2-3,-12 2 3,0 0-4,0 0 2,12 4 0,-12-4-4,0 0 3,0 0 5,0 0-8,0 0 0,0 0 2,9 4 2,-9-4 3,0 0-4,0 0 1,0 0-8,0 0 1,0 0-2,0 0 0,0 0-12,0 0-9,0 0-12,4 6-5,-4-6-4,0 0-6,0 0-12,0 0-10,8 4-16,-8-4-73,0 0-183,0 0 81</inkml:trace>
          <inkml:trace contextRef="#ctx0" brushRef="#br0" timeOffset="4659.7275">8498 5956 56,'0'0'90,"0"0"-13,0 0-11,0 0-5,0 0-9,0 0 2,0 0-4,0 0-4,0 0-4,0 0 3,0 0-7,0 0-3,0 0-7,0 0-4,0 0 0,0 0-6,0 0 4,0 0-2,0 0-5,0 0-5,0 0 6,0 0-19,0 0 6,6 11 3,-6-11-6,0 0 4,0 0 0,12 1 3,-12-1-5,0 0-1,15 1 1,-15-1 0,10 0 1,-10 0-9,0 0 2,16 0-4,-16 0 9,11 0-2,-11 0-3,10 2-12,-10-2-2,0 0 11,14 0 0,-14 0-1,0 0 7,14 0-5,-14 0-2,9 0 2,-9 0 1,0 0 2,0 0 1,12 2 0,-12-2 3,0 0 4,0 0-1,0 0 5,0 0 2,0 0-15,0 0 5,0 0-7,8 1 13,-8-1-1,0 0 1,0 0-6,11 4-5,-11-4 4,0 0-6,9 2-8,-9-2-8,0 0-6,11 3-15,-11-3-80,11 2-133,-11-2 60</inkml:trace>
          <inkml:trace contextRef="#ctx0" brushRef="#br0" timeOffset="4259.6149">8486 5996 51,'0'0'70,"0"0"-13,0 0 1,0 0 4,-8-7-9,8 7-2,0 0 1,0 0-8,-9-5-3,9 5 1,0 0 1,0 0-3,0 0-2,-5-6-11,5 6 5,0 0-2,0 0-5,0 0 6,0 0-8,0 0-7,0 0 10,0 0-1,0 0 1,0 0-10,0 0 3,0 0-12,0 0 8,0 0-12,0 0 2,0 0-4,0 0 6,0 0-4,0 0-6,0 0 6,0 0 2,0 0-8,0 0 3,-7-9-2,7 9 7,0 0-10,0 0-10,0 0-1,0 0-16,0 0-13,0 0-22,0 0-77,0 0-156,0 0 69</inkml:trace>
          <inkml:trace contextRef="#ctx0" brushRef="#br0" timeOffset="1120.1708">8801 5136 7,'0'0'104,"0"0"-14,0 0-10,0 0-1,0 0-9,0 0-10,0 0-7,0 0 0,0 0-7,0 0-13,0 0-1,0 0-3,0 0-3,0 0 6,0 0-10,0 0-1,0 0 0,-1 16-8,1-16-3,0 0 2,-3 15-2,3-15-4,-1 11 5,1-11-1,-1 14-4,1-14-1,0 15 8,-3-6-10,3-9-1,-3 19 6,3-19-4,0 15 0,0 0 0,-2-5-1,-1 2-1,3 0-3,-4-3 15,4 3-10,0-12-4,-1 20 4,1-12-1,0-8-6,0 20 9,1-12-4,-1-8 17,0 18-19,3-12-2,-3-6 0,0 18-1,1-11-1,-1-7 1,0 12 4,0-12 4,5 13-5,-5-13-1,0 6 2,0-6 0,0 10-1,0-10-1,0 0-4,3 10 2,-3-10 3,0 0 2,0 0-4,0 0 3,3 12-2,-3-12 4,0 0-9,0 0 6,0 0 3,0 0-4,0 0 0,0 0 8,0 0-5,0 0-1,0 0 11,0 0-12,0 0 3,1 9-6,-1-9-2,0 0 7,0 0-5,0 0 11,0 0-7,0 0 3,0 0-3,0 0 2,0 0 0,0 0-2,0 0 0,0 0 1,0 0 6,0 0-1,0 0 2,0 0 8,0 0-9,0 0 7,0 0 2,0 0-4,0 0-3,0 0-3,0 0-1,0 0 0,0 0 3,0 0-2,0 0 0,0 0 2,0 0 1,0 0-2,0 0-2,0 0-5,0 0-4,0 0 10,0 0-7,0 0 2,0 0-2,0 0 6,0 0-1,0 0 0,0 0-6,0 0 6,0 0-3,0 0-2,0 0-2,0 0 2,0 0-3,0 0 4,0 0 4,0 0 1,0 0-8,0 0 13,0 0-10,0 0-5,0 0 1,0 0 3,0 0 4,0 0-6,0 0 1,0 0 6,0 0-5,0 0 5,0 0-3,0 0-4,0 0 0,0 0 4,0 0 3,0 0-3,0 0-11,0 0 8,0 0-4,0 0 8,11 0-3,-11 0 5,0 0-6,12 0 3,-12 0-4,0 0 6,17 0 2,-17 0-12,14 0 1,-14 0 7,16 0-5,-8 0 3,-8 0 1,19-3 5,-19 3-5,21 0-1,-8 3-2,1-3 7,-3 0-6,-11 0 0,18 1 1,-11-5 4,-7 4 8,13 0-5,-13 0-1,0 0 12,12-1 1,-12 1 9,0 0 3,0 0-1,0 0-7,14 1 2,-14-1-7,0 0-2,0 0-2,0 0-2,0 0-2,0 0 3,0 0-6,0 0 6,0 0-7,0 0 3,0 0-3,0 0-9,0 0-9,0 0-8,0 0-11,0 0-7,0 0-11,0 0-16,0 0-21,0 0-24,0 0-91,0 0-217,0 0 96</inkml:trace>
          <inkml:trace contextRef="#ctx0" brushRef="#br0" timeOffset="5136.0937">8809 5993 42,'0'0'64,"10"2"-2,-10-2-10,0 0-2,13 0-8,-13 0-3,0 0-5,16 0-3,-16 0-7,12 0-8,-12 0-5,8 0-4,-8 0-8,0 0 2,17 1-7,-17-1 2,0 0-2,14-1-3,-14 1-4,11 0 1,-11 0 6,0 0-10,16 1 7,-16-1-2,8 0 1,-8 0 1,0 0 1,0 0 1,15-1-1,-15 1 7,0 0 4,9 1 1,-9-1 6,0 0 0,0 0-1,0 0 3,15 0 4,-15 0-8,0 0 3,0 0 0,0 0 15,0 0-12,0 0 2,0 0-7,0 0 0,9 1 3,-9-1-2,0 0-4,0 0-2,0 0 2,15 2-11,-15-2-6,0 0-5,11 2 0,-11-2-9,0 0-3,15-2-46,-15 2-81,10-2 36</inkml:trace>
          <inkml:trace contextRef="#ctx0" brushRef="#br0" timeOffset="5504.786">9142 5985 35,'0'0'59,"0"0"-6,0 0-6,0 0-5,0 0-3,0 0-2,0 0-6,0 0 0,0 0-5,5 17 2,-5-17-9,0 0 1,0 0-7,-5 13 1,5-13 6,0 0-6,-4 15 1,4-15-9,0 11-9,0-11 0,-3 12-8,3-12-3,-1 15-7,1-15-1,1 12-11,-1-12-11,1 13-23,-1-13-72,0 13 33</inkml:trace>
          <inkml:trace contextRef="#ctx0" brushRef="#br0" timeOffset="5154.9664">9104 6002 49,'0'0'56,"0"0"-3,0 0-7,0 0-3,0 0-6,0 0-9,0 0 1,0 0-7,0 0-11,0 0-11,0 0-12,0 0-13,14 0-32,-14 0-60,0 0 26</inkml:trace>
          <inkml:trace contextRef="#ctx0" brushRef="#br1" timeOffset="11499.8223">9189 6200 33,'0'0'77,"0"0"2,-6-10-3,6 10-8,0 0-7,0 0-11,0 0 7,-1-13-10,1 13 4,0 0-9,-3-9-13,3 9 9,0 0-10,0 0 0,-2-12-6,2 12 4,0 0 1,-3-12-13,3 12 6,-4-7 5,4 7 0,0 0 0,-5-9 5,5 9-10,0 0 5,-8-9-12,8 9-11,0 0 5,0 0 20,-4-9 1,4 9-2,0 0-15,0 0 12,0 0-10,0 0 5,0 0 1,0 0 1,0 0-12,0 0 4,0 0 7,0 0-15,0 0 4,0 0-8,-3-8 7,3 8-6,0 0 9,0 0-9,0 0-2,0 0 5,0 0 1,0 0 1,0 0-1,0 0-2,0 0-1,0 0-1,0 0 2,0 0 3,0 0 1,0 0-12,0 0 3,0 0 5,0 0-3,0 0 0,0 0 4,0 0-5,0 0-10,0 0 11,0 0-1,-8-10-1,8 10 5,0 0-5,0 0 1,-6-5 4,6 5 2,0 0-7,0 0-1,0 0 0,0 0 0,-6-6-3,6 6 2,0 0 0,0 0 3,0 0-3,0 0 4,0 0 6,0 0-32,0 0 28,0 0-7,0 0-4,0 0-4,0 0 12,0 0-5,0 0-7,0 0 7,0 0 0,0 0-5,0 0 6,0 0-4,0 0-1,0 0 5,-8 21 0,8-21-5,0 0 1,2 16 0,-2-16-1,6 12 3,-6-12-5,4 10-4,-3-2-14,-1-8 13,1 16-7,2-9-7,0 0-12,-3 2 0,0-9-11,0 17-12,0-17-68,0 17-145,-4-10 65</inkml:trace>
          <inkml:trace contextRef="#ctx0" brushRef="#br1" timeOffset="10304.6923">8544 7143 5,'0'0'78,"0"0"-12,0 0 1,12 1-5,-12-1-5,0 0-9,0 0-4,15-4-1,-15 4 0,0 0-6,12 0-18,-12 0 11,12-2-7,-12 2 2,11-1-11,-11 1 2,0 0 4,14-3-3,-14 3-6,0 0 0,15 0-9,-15 0 0,12 0-10,-12 0-10,11-3-1,-11 3-4,0 0-4,12 0-3,-12 0-14,12-1-52,-12 1-103,11-2 47</inkml:trace>
          <inkml:trace contextRef="#ctx0" brushRef="#br1" timeOffset="12494.9633">9131 6347 56,'0'0'51,"0"0"-6,4 9-2,-4-9 1,0 0-1,0 0-5,3 7-2,-3-7-4,0 0-3,0 0-2,4 9-4,-4-9-3,0 0-1,5 10-2,-5-10-3,2 8-5,-2-8 5,0 0-3,4 12-2,-4-12 2,0 0 1,1 13-1,-1-13-5,3 7 4,-3-7 0,2 9-8,-2-9-1,0 11 6,0-11-7,0 11 3,0-11-1,3 11 1,-3-11 1,0 11-5,0-11 6,0 0 0,4 14-4,-4-14-3,0 9 4,0-9-4,1 9-4,-1-9 4,0 10 2,0-10 8,0 12-8,0-12-1,0 0 1,3 15 0,-3-15 1,0 10 0,0-10 2,0 0-2,-3 16 2,3-16-8,-2 9 8,2-9-4,-6 10-2,6-10 4,0 0-8,0 16 8,0-16 7,0 9-6,0-9 1,6 6-4,-6-6-5,-3 12 6,3-12-2,3 10 1,-3-10 1,1 12-3,-1-12-1,0 10-5,0-10 10,0 14-2,0-14 6,0 13 2,0-13-5,0 15 2,0-15-11,-1 12 4,1-12-3,-6 12 0,6-12-4,0 11 2,0-11-3,0 14-2,0-14-2,-5 9 4,5-9 4,0 9 0,0-9-4,0 0 3,-1 13-4,1-13 4,-3 7 2,3-7 0,-1 11-1,1-11-4,0 0-6,0 11 2,0-11 4,0 0-6,1 13 3,-1-13-4,3 9-1,-3-9-4,0 0-2,1 15 1,-1-15 3,0 10 6,0-10-4,0 0 4,0 12 2,0-12 1,0 0-1,0 15-1,0-15 4,-1 7-3,1-7 6,0 0 2,-3 12-1,3-12-1,0 0 4,-3 14-4,3-14 3,0 9 2,0-9-4,0 0 8,-5 13-1,5-13 2,0 0-2,-3 11 3,3-11 3,0 8 2,0-8 1,0 0 9,0 14-2,0-14 1,0 0-3,-1 13-5,1-13 8,-2 9 2,2-9 0,-1 9-3,1-9-2,0 0-4,0 13 7,0-13-6,0 0-1,-4 13 4,4-13 0,0 0-1,0 11-5,0-11 0,0 0 0,3 8 3,-3-8 4,0 0-1,0 0-6,1 14-2,-1-14-1,0 0-4,0 0-3,-4 11 2,4-11-1,0 0 6,0 0-3,0 0 2,0 0-2,0 0 3,0 10-5,0-10 1,0 0 6,-3 8-5,3-8-3,0 0 4,0 0-6,0 0 9,2 12-8,-2-12 4,0 0-8,0 0 4,1 10 1,-1-10 3,0 0-1,0 0 6,5 7-6,-5-7-3,0 0-3,0 0 5,0 0 2,0 0-5,0 0 2,-1 13 1,1-13-2,0 0 4,0 0-4,0 0-9,0 0 17,3 8-4,-3-8-6,0 0 7,0 0-3,0 0 6,0 0-6,0 0 3,0 0-7,-7 10 4,7-10 3,0 0-3,0 0-1,-9 2-4,9-2 3,0 0-6,0 0-4,0 0-12,0 0-15,-22-5-48,22 5-91,-10-4 41</inkml:trace>
          <inkml:trace contextRef="#ctx0" brushRef="#br1" timeOffset="9954.776">8466 7122 28,'0'0'87,"0"0"-7,0 0-5,0 0-12,0 0-3,0 0-9,0 0-4,0 0-16,0 0 10,0 0-7,0 0 4,0 0-4,0 0-8,0 0-11,0 0-13,0 0-5,0 0-5,0 0-8,18 6-13,-18-6-16,8 3-9,-8-3-40,0 0-100,9 3 45</inkml:trace>
          <inkml:trace contextRef="#ctx0" brushRef="#br1" timeOffset="10359.7051">8772 7118 9,'0'0'66,"0"0"-4,0 0-1,0 0-10,0 0-13,0 0-9,0 0-6,15-2-13,-15 2-7,0 0-6,13 0-11,-13 0-10,0 0-4,9-1-20,-9 1-51,0 0 24</inkml:trace>
          <inkml:trace contextRef="#ctx0" brushRef="#br1" timeOffset="10499.4921">8879 7103 32,'0'0'49,"0"0"-3,0 0-7,0 0 4,0 0-10,10-1-4,-10 1 0,0 0-6,0 0-1,0 0-7,0 0 1,0 0 0,10 4-12,-10-4-9,0 0-9,0 0-13,0 0-32,0 0-63,16 0 28</inkml:trace>
          <inkml:trace contextRef="#ctx0" brushRef="#br1" timeOffset="10892.6846">9005 7097 30,'0'0'25,"0"0"-24,0 0-11,0 0-10,0 0 5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42:09.4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75F558F-1C77-4DA5-8B32-D652CAEEB537}" emma:medium="tactile" emma:mode="ink">
          <msink:context xmlns:msink="http://schemas.microsoft.com/ink/2010/main" type="writingRegion" rotatedBoundingBox="1307,7582 24438,7451 24501,18536 1369,18667"/>
        </emma:interpretation>
      </emma:emma>
    </inkml:annotationXML>
    <inkml:traceGroup>
      <inkml:annotationXML>
        <emma:emma xmlns:emma="http://www.w3.org/2003/04/emma" version="1.0">
          <emma:interpretation id="{AE9A9E9C-2CE6-42C5-99D9-8CEC960D38AC}" emma:medium="tactile" emma:mode="ink">
            <msink:context xmlns:msink="http://schemas.microsoft.com/ink/2010/main" type="paragraph" rotatedBoundingBox="3219,8460 3227,7570 3276,7571 3268,846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1037E39-DC6A-4EF0-9355-C58E51CC5DCF}" emma:medium="tactile" emma:mode="ink">
              <msink:context xmlns:msink="http://schemas.microsoft.com/ink/2010/main" type="line" rotatedBoundingBox="3219,8460 3227,7570 3276,7571 3268,8461"/>
            </emma:interpretation>
          </emma:emma>
        </inkml:annotationXML>
        <inkml:traceGroup>
          <inkml:annotationXML>
            <emma:emma xmlns:emma="http://www.w3.org/2003/04/emma" version="1.0">
              <emma:interpretation id="{C16F629A-12E8-48EC-9213-B3B4ACEDB1D5}" emma:medium="tactile" emma:mode="ink">
                <msink:context xmlns:msink="http://schemas.microsoft.com/ink/2010/main" type="inkWord" rotatedBoundingBox="3219,8460 3227,7570 3276,7571 3268,8461">
                  <msink:destinationLink direction="with" ref="{425CA66E-550F-4E30-ABC9-DF37F6FAA5AF}"/>
                </msink:context>
              </emma:interpretation>
              <emma:one-of disjunction-type="recognition" id="oneOf0">
                <emma:interpretation id="interp0" emma:lang="en-IN" emma:confidence="0">
                  <emma:literal>-</emma:literal>
                </emma:interpretation>
                <emma:interpretation id="interp1" emma:lang="en-IN" emma:confidence="0">
                  <emma:literal>_</emma:literal>
                </emma:interpretation>
                <emma:interpretation id="interp2" emma:lang="en-IN" emma:confidence="0">
                  <emma:literal>.</emma:literal>
                </emma:interpretation>
                <emma:interpretation id="interp3" emma:lang="en-IN" emma:confidence="0">
                  <emma:literal>~</emma:literal>
                </emma:interpretation>
                <emma:interpretation id="interp4" emma:lang="en-IN" emma:confidence="0">
                  <emma:literal>`</emma:literal>
                </emma:interpretation>
              </emma:one-of>
            </emma:emma>
          </inkml:annotationXML>
          <inkml:trace contextRef="#ctx0" brushRef="#br0">2456 5989 133,'0'0'137,"-4"-10"-6,4 10-8,0 0-8,0 0-10,0 0-8,-1-10-13,1 10-9,0 0-11,0 0-5,0 0-10,0 0-1,0 0-9,0 0-4,0 0-1,0 0-8,0 0-1,0 0 0,0 0-7,0 0 2,0 0-4,0 0 1,-10 26-6,10-26 0,-1 16-3,0-6 2,-3 2 0,2 3-1,1 0 0,-2-1 3,1 6-2,0-5 2,0 7 1,-4-1 2,5 1-13,0 0 8,-2 0 1,2 0 1,1 0-8,-3 0 2,0 0 6,3 3-10,0-3-2,0 0-1,0 2 11,-1-1-1,1 0 0,-1-2 3,2 2-8,-1-2 1,0 0 1,1-4 3,2 5 0,0-2-9,-3 1 6,0-1-6,4-2 3,-4-1 0,2-1-1,1 1 2,-2-1-1,1-1-4,0-3 4,1 1 0,-2 2-8,2-2 8,-2-1-3,1-3-4,-2-1 6,0-8 1,0 15 0,0-15 2,2 10-6,-2-10 4,0 0 2,0 12 0,0-12 1,0 0-5,2 7 4,-2-7 1,0 0-5,0 0-12,0 0-23,0 0-18,0 0-7,0 0-26,0 0-19,0 0-139,0 0-262,0 0 115</inkml:trace>
        </inkml:traceGroup>
      </inkml:traceGroup>
    </inkml:traceGroup>
    <inkml:traceGroup>
      <inkml:annotationXML>
        <emma:emma xmlns:emma="http://www.w3.org/2003/04/emma" version="1.0">
          <emma:interpretation id="{86469F8E-8437-4975-BC4D-FE5E088F354E}" emma:medium="tactile" emma:mode="ink">
            <msink:context xmlns:msink="http://schemas.microsoft.com/ink/2010/main" type="paragraph" rotatedBoundingBox="3083,8724 5135,8871 5094,9447 3042,930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3AF0363-2498-4B9D-AA1A-3C40318E1885}" emma:medium="tactile" emma:mode="ink">
              <msink:context xmlns:msink="http://schemas.microsoft.com/ink/2010/main" type="line" rotatedBoundingBox="3083,8724 5135,8871 5094,9447 3042,9301"/>
            </emma:interpretation>
          </emma:emma>
        </inkml:annotationXML>
        <inkml:traceGroup>
          <inkml:annotationXML>
            <emma:emma xmlns:emma="http://www.w3.org/2003/04/emma" version="1.0">
              <emma:interpretation id="{46B009DD-C099-4DC1-894B-6CDE4630D234}" emma:medium="tactile" emma:mode="ink">
                <msink:context xmlns:msink="http://schemas.microsoft.com/ink/2010/main" type="inkWord" rotatedBoundingBox="3069,8929 3234,8941 3215,9198 3050,9186"/>
              </emma:interpretation>
              <emma:one-of disjunction-type="recognition" id="oneOf1">
                <emma:interpretation id="interp5" emma:lang="en-IN" emma:confidence="0">
                  <emma:literal>&lt;</emma:literal>
                </emma:interpretation>
                <emma:interpretation id="interp6" emma:lang="en-IN" emma:confidence="0">
                  <emma:literal>&gt;</emma:literal>
                </emma:interpretation>
                <emma:interpretation id="interp7" emma:lang="en-IN" emma:confidence="0">
                  <emma:literal>L</emma:literal>
                </emma:interpretation>
                <emma:interpretation id="interp8" emma:lang="en-IN" emma:confidence="0">
                  <emma:literal>h</emma:literal>
                </emma:interpretation>
                <emma:interpretation id="interp9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7109.8705">2405 7344 55,'0'0'119,"7"-5"-12,-7 5-8,0 0-12,0 0-4,0 0-9,0 0-12,0 0 4,0 0-9,0 0-4,0 0-9,0 0-4,0 0 2,0 0-10,0 0-4,0 0 1,0 0-14,0 0 15,0 0 4,0 0-6,0 0-7,0 0 2,-7 27 3,7-27 0,-13 10-6,6 0 5,-4-2-8,-1 0-6,0 0 4,0 1 10,-1-4 4,1 3-13,0-1 8,0-1 5,1 1-12,1-4-2,4 3 2,6-6-3,-12 6-9,12-6 4,-7 6-3,7-6-3,0 0 5,-5 10-5,5-10 0,0 0 0,0 0 2,10 18-4,-4-18 0,0 6 6,1-2-5,3 1 0,-4-1-1,2 2-1,3-4 3,-3 4-3,1-1 4,-1-2 4,2 2-7,-3 0 0,1-1 2,-2 1-3,-6-5-6,14 9-10,-10-3-7,-4-6-12,8 7-10,-8-7 1,6 7-24,-6-7 3,6 6-11,-6-6-26,0 0-91,0 0-207,0 0 92</inkml:trace>
        </inkml:traceGroup>
        <inkml:traceGroup>
          <inkml:annotationXML>
            <emma:emma xmlns:emma="http://www.w3.org/2003/04/emma" version="1.0">
              <emma:interpretation id="{B0176EE8-AE95-4CDA-B694-88443ED721DA}" emma:medium="tactile" emma:mode="ink">
                <msink:context xmlns:msink="http://schemas.microsoft.com/ink/2010/main" type="inkWord" rotatedBoundingBox="3213,9036 4059,9097 4055,9148 3209,9088"/>
              </emma:interpretation>
              <emma:one-of disjunction-type="recognition" id="oneOf2">
                <emma:interpretation id="interp10" emma:lang="en-IN" emma:confidence="0">
                  <emma:literal>-</emma:literal>
                </emma:interpretation>
                <emma:interpretation id="interp11" emma:lang="en-IN" emma:confidence="0">
                  <emma:literal>_</emma:literal>
                </emma:interpretation>
                <emma:interpretation id="interp12" emma:lang="en-IN" emma:confidence="0">
                  <emma:literal>~</emma:literal>
                </emma:interpretation>
                <emma:interpretation id="interp13" emma:lang="en-IN" emma:confidence="0">
                  <emma:literal>+</emma:literal>
                </emma:interpretation>
                <emma:interpretation id="interp14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7554.7387">2390 7479 104,'0'0'115,"0"0"-4,0 0-9,0 0-8,0 0-2,0 0-14,0 0-6,0 0-1,0 0-15,0 0-5,0 0-4,0 0 0,0 0-9,0 0 2,0 0-10,0 0-3,0 0 0,0 0 1,0 0 6,0 0-12,0 0 6,38 10-5,-25-10 11,3 2-8,3-2 2,4 0 1,3 0 0,-2 1-7,5 2 7,10-3 1,-3 2-10,0-2 6,1 0-3,-8 1-4,9-1-2,0 3 0,0-3 0,0 0-3,0 0 3,0 0 0,-3 0 0,-7 0-3,-1-3 2,0 6 2,-3-3 1,-10 0-5,2-3 0,-5 3-10,1 3 9,-12-3-4,15-3 2,-15 3 0,12-1 4,-12 1 2,0 0-4,11-2-6,-11 2 1,0 0-3,0 0 4,0 0-4,12 2 1,-12-2-2,0 0 0,0 0-4,0 0 0,0 0 1,0 0-3,0 0-5,0 0-21,0 0-10,0 0-17,0 0-26,0 0-30,0 0-25,12-2-123,-12 2-278,0 0 123</inkml:trace>
        </inkml:traceGroup>
        <inkml:traceGroup>
          <inkml:annotationXML>
            <emma:emma xmlns:emma="http://www.w3.org/2003/04/emma" version="1.0">
              <emma:interpretation id="{C23BCF18-E4FA-43C7-93DC-647B26749DB5}" emma:medium="tactile" emma:mode="ink">
                <msink:context xmlns:msink="http://schemas.microsoft.com/ink/2010/main" type="inkWord" rotatedBoundingBox="4762,8844 5135,8871 5094,9447 4721,9421"/>
              </emma:interpretation>
              <emma:one-of disjunction-type="recognition" id="oneOf3">
                <emma:interpretation id="interp15" emma:lang="en-IN" emma:confidence="0">
                  <emma:literal>4</emma:literal>
                </emma:interpretation>
                <emma:interpretation id="interp16" emma:lang="en-IN" emma:confidence="0">
                  <emma:literal>l</emma:literal>
                </emma:interpretation>
                <emma:interpretation id="interp17" emma:lang="en-IN" emma:confidence="0">
                  <emma:literal>d</emma:literal>
                </emma:interpretation>
                <emma:interpretation id="interp18" emma:lang="en-IN" emma:confidence="0">
                  <emma:literal>C</emma:literal>
                </emma:interpretation>
                <emma:interpretation id="interp19" emma:lang="en-IN" emma:confidence="0">
                  <emma:literal>c</emma:literal>
                </emma:interpretation>
              </emma:one-of>
            </emma:emma>
          </inkml:annotationXML>
          <inkml:trace contextRef="#ctx0" brushRef="#br0" timeOffset="8344.7111">3905 7765 3,'11'3'118,"-11"-3"3,0 0-7,15-7-2,-15 7-2,14-4-5,-10-2-9,3 1 2,1-2-12,-1 1-2,-1 0-10,2-3 3,2 0-11,-2 0 8,3-4-11,-3 0-6,0 0-3,0-7-7,1 2 4,-2 3-2,1-7-5,-1 1-4,-1-1-4,0 0 1,-1 2-6,-2 4-5,-1-5-2,-3-1 3,2 9 1,-1-3-6,0 0 0,-1 1 6,-3-5-7,3 4 0,-3 4-1,2 0-3,-2-4-2,2 6-2,0 2 1,2 8-3,-9-15-2,9 9 2,0 6-5,-7-10-6,7 10 0,0 0 0,-7-7-5,7 7 4,0 0 1,0 0 0,0 0-3,-21 22 3,14-11 3,1 1-7,2 3 8,0-1-7,-2 8 4,1-2-4,1 0 2,1 4-4,0-2 5,3 3 0,0 0-1,3 0 0,0-3-2,1 3 1,1 1-5,3-4 6,-1 2 0,5 0-3,-4-2 7,4-1-1,-2-2-1,2-1-2,2 1-4,-4-9 6,2 4-3,-1-1-6,-1-2 11,2-1-5,-1-4 7,1 3-7,-5-6 4,1 3 2,-1-1-2,3-1 4,0-4-7,-10 0-6,17 0-4,-17 0-10,16-6-18,-6 0-9,-5 0-17,7-3-27,-5-1-15,-2 1-32,-2 1-132,-1-4-293,-2 12 129</inkml:trace>
        </inkml:traceGroup>
      </inkml:traceGroup>
    </inkml:traceGroup>
    <inkml:traceGroup>
      <inkml:annotationXML>
        <emma:emma xmlns:emma="http://www.w3.org/2003/04/emma" version="1.0">
          <emma:interpretation id="{6F0D1251-CB80-4BD7-A5BE-6C262ACA0ECB}" emma:medium="tactile" emma:mode="ink">
            <msink:context xmlns:msink="http://schemas.microsoft.com/ink/2010/main" type="paragraph" rotatedBoundingBox="8963,8327 24443,8240 24459,11120 8980,1120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1001521-27DC-4DBA-B07F-8D8C2D3321B4}" emma:medium="tactile" emma:mode="ink">
              <msink:context xmlns:msink="http://schemas.microsoft.com/ink/2010/main" type="line" rotatedBoundingBox="8963,8327 24443,8240 24454,10312 8975,10400"/>
            </emma:interpretation>
          </emma:emma>
        </inkml:annotationXML>
        <inkml:traceGroup>
          <inkml:annotationXML>
            <emma:emma xmlns:emma="http://www.w3.org/2003/04/emma" version="1.0">
              <emma:interpretation id="{78D922DF-AF4B-43F1-BDB1-983C4C2ED8B1}" emma:medium="tactile" emma:mode="ink">
                <msink:context xmlns:msink="http://schemas.microsoft.com/ink/2010/main" type="inkWord" rotatedBoundingBox="8963,8327 9299,8325 9306,9506 8970,9508"/>
              </emma:interpretation>
              <emma:one-of disjunction-type="recognition" id="oneOf4">
                <emma:interpretation id="interp20" emma:lang="en-IN" emma:confidence="0">
                  <emma:literal>p</emma:literal>
                </emma:interpretation>
                <emma:interpretation id="interp21" emma:lang="en-IN" emma:confidence="0">
                  <emma:literal>P</emma:literal>
                </emma:interpretation>
                <emma:interpretation id="interp22" emma:lang="en-IN" emma:confidence="0">
                  <emma:literal>B</emma:literal>
                </emma:interpretation>
                <emma:interpretation id="interp23" emma:lang="en-IN" emma:confidence="0">
                  <emma:literal>i</emma:literal>
                </emma:interpretation>
                <emma:interpretation id="interp24" emma:lang="en-IN" emma:confidence="0">
                  <emma:literal>;</emma:literal>
                </emma:interpretation>
              </emma:one-of>
            </emma:emma>
          </inkml:annotationXML>
          <inkml:trace contextRef="#ctx0" brushRef="#br0" timeOffset="5967.2908">8473 6733 45,'3'-9'127,"-3"9"-4,0 0-5,0 0-3,0 0-15,0 0-8,0 0-8,0 0 0,0 0-12,0 0-2,0 0-10,0 0 1,0 0-12,0 0 1,0 0 0,0 0-7,0 0-4,0 0-2,0 0-6,0 0-5,0 0 3,0 0-6,0 0-5,0 0 1,0 0-8,0 0 1,0 0 2,0 0-1,0 0-4,-7 31-3,7-31-1,0 14 4,0-14 0,0 17-11,0-10 10,0 4-2,0 0-2,0 4-1,0-3-3,4 2 2,-4-2 1,3 0-2,-1-3 8,-2 3-8,2 1 0,-2 0-1,0-1 1,0-1 1,1-2 2,-1-9-1,0 18 0,0-11 0,0-7 0,0 15-9,0-15 7,-1 13 6,1-13 0,0 12-1,0-12-4,-4 10 4,4-10 0,0 0 2,0 11-12,0-11 9,0 0 1,-3 11-1,3-11-3,0 9 3,0-9 3,0 0-7,0 0 1,0 0-2,0 0 7,-4 10-8,4-10-3,0 0 9,0 0-9,0 0 5,0 0-1,-3 9 6,3-9-9,0 0 0,0 0 14,0 0-8,0 0-6,0 0 1,0 0 5,0 0-4,-4 10 2,4-10 1,0 0-2,0 0 3,0 0-10,0 0 8,0 0-3,0 0 0,-4 8 3,4-8 0,0 0-2,0 0 7,0 0-10,-4 10 4,4-10 4,0 0-13,0 0 12,0 0-3,0 0 4,0 12-8,0-12-1,0 0 10,0 0-2,0 0-8,0 0 5,0 0-1,0 0-4,0 0 5,0 10-4,0-10 5,0 0 1,0 0 2,-12 3-3,12-3 3,0 0-1,-17-3-8,17 3 3,0 0 1,-20 0 4,20 0-3,-14 0 7,14 0-3,-13-3-1,13 3-1,-18-1-3,18 1-1,-13 0 6,13 0 0,-12-2-3,12 2 2,-15 0-1,15 0-1,-13 0-4,13 0 0,-16-3 1,16 3 3,-15 0-3,15 0 9,-17-1-1,17 1-9,-17-2 7,5 4-6,12-2 6,-12 0-5,12 0 0,-14-2-2,14 2 3,-15 0-3,15 0 2,-11-4 5,11 4-9,0 0-11,-15 1-15,15-1-11,0 0-8,0 0-31,0 0-29,-9-4-32,9 4-81,-8-7-243,8 7 108</inkml:trace>
          <inkml:trace contextRef="#ctx0" brushRef="#br0" timeOffset="10415.0164">8171 7329 106,'0'0'129,"0"0"-10,0 0-16,-8-7-3,8 7-13,0 0-8,0 0-8,0 0-13,0 0-7,0 0-5,0 0-9,0 0-10,0 0 10,0 0-5,0 0 3,0 0-4,0 0-6,0 26-3,0-26 5,8 14-8,-1-4 4,-2 0-4,1-4 3,3 3 2,-1 2-5,-1 0-4,-2-1 10,7 1-3,-2 0-2,-2-1-6,3-2-3,-2 5-3,0-4-2,3 1 1,-4 0 3,2-2 2,1 1-8,-3 1-14,1-6 7,-1 3 3,-1-2-4,2-1 6,-4 0-8,3 2-1,-1-3 0,-7-3 11,12 9-11,-6-9 5,-6 0 1,13 3-10,-13-3 13,12 3-3,-12-3 0,9 4-3,-9-4 9,11 0-5,-11 0 4,0 0 0,0 0-8,0 0 5,0 0 4,0 0 2,15-4 3,-15 4-4,0 0 9,0 0-9,0 0 12,0 0-6,1-8 2,-1 8 1,0 0-6,0 0-3,0 0 11,0 0-9,0 0-5,0 0 10,0 0-12,0 0 2,0 0-4,0 0-2,0 0 2,0 0-2,0 0 11,0 0-8,-28 12-3,20-6-1,3 0 1,-3-2 5,1 4-5,0 1 7,-3-2 1,2 4-8,-2 0 4,2 0-2,-4 3-5,4-2 15,1 1-9,-2 0 3,-2-1-5,7 0 4,-7 1 0,3-1 0,2-1-6,-4 4 4,5-4-1,-2 0 7,3-4 1,0 4-7,-1-4-5,1 2 4,1-2 3,-2-1-1,-1 3 0,6-9-3,-8 10 2,8-10 3,-9 6-3,9-6-6,-5 5 5,5-5 2,0 0 2,-3 10-3,3-10 8,0 0-5,0 0-5,0 0 5,-7 7-7,7-7-9,0 0-3,0 0-12,0 0 0,0 0-25,0 0-4,0 0-29,0 0-30,0 0-92,0 0-224,0 0 99</inkml:trace>
        </inkml:traceGroup>
        <inkml:traceGroup>
          <inkml:annotationXML>
            <emma:emma xmlns:emma="http://www.w3.org/2003/04/emma" version="1.0">
              <emma:interpretation id="{76E0364A-F23B-4C2E-A29B-4BFB72B914D6}" emma:medium="tactile" emma:mode="ink">
                <msink:context xmlns:msink="http://schemas.microsoft.com/ink/2010/main" type="inkWord" rotatedBoundingBox="10686,8892 11268,8889 11272,9686 10691,9689"/>
              </emma:interpretation>
              <emma:one-of disjunction-type="recognition" id="oneOf5">
                <emma:interpretation id="interp25" emma:lang="en-IN" emma:confidence="0">
                  <emma:literal>a)</emma:literal>
                </emma:interpretation>
                <emma:interpretation id="interp26" emma:lang="en-IN" emma:confidence="0">
                  <emma:literal>an)</emma:literal>
                </emma:interpretation>
                <emma:interpretation id="interp27" emma:lang="en-IN" emma:confidence="0">
                  <emma:literal>o)</emma:literal>
                </emma:interpretation>
                <emma:interpretation id="interp28" emma:lang="en-IN" emma:confidence="0">
                  <emma:literal>a))</emma:literal>
                </emma:interpretation>
                <emma:interpretation id="interp29" emma:lang="en-IN" emma:confidence="0">
                  <emma:literal>a</emma:literal>
                </emma:interpretation>
              </emma:one-of>
            </emma:emma>
          </inkml:annotationXML>
          <inkml:trace contextRef="#ctx0" brushRef="#br0" timeOffset="160228.0664">10107 7641 11,'-1'-13'136,"1"13"-2,0 0-2,0-14-2,0 14-9,0 0-7,-4-9-4,4 9-5,0 0-8,-4-12-8,4 12-6,-4-7-8,4 7-7,0 0-6,-10-6-12,10 6-2,0 0-6,-13-2-4,13 2-6,0 0-4,-18 5-2,18-5-4,-16 7 1,8-4-6,-4 6 1,0 0-1,0 0-7,-4 5 1,0 2 1,2 5-3,1-7-1,1 6-2,0-2 2,1 0-4,0 0 3,6 2-3,1-6-1,-1-1 4,2-1-8,2-2-5,1-10 8,1 15-4,-1-15 4,4 10 0,-4-10-6,8 9 5,-3-5 2,-5-4-5,18 2-2,-10-2 2,-8 0-4,25-6 0,-13 2 4,0-2-7,3 0 4,0-4-1,-3 2 2,-3-4 4,5-1-5,-5 4-2,2-5 0,0 4 7,-5-2-4,0 3 2,-1-1-1,0 4-3,-2 0 9,-3 6-1,5-12 0,-5 12-2,6-6 8,-6 6-3,0 0-2,3-8 3,-3 8-8,0 0 5,0 0-4,4-8-1,-4 8-1,0 0-1,0 0-1,0 0 3,0 0-1,0 0 2,0 0-3,5 22-1,-5-22 4,1 18-2,1-14-5,-2-4-2,5 14-4,-1-8-7,1 0-10,-5-6 3,12 10-12,-5-6-7,4-2-8,1 0 4,-4 1-16,5-6-10,2 2-9,-2 0-16,1-4-98,-2-1-214,3-3 94</inkml:trace>
          <inkml:trace contextRef="#ctx0" brushRef="#br0" timeOffset="160236.0666">10321 7318 90,'0'0'130,"-5"-14"-16,5 14-10,-1-8-2,1 8-12,0 0 1,0 0-14,0 0-10,-6-8-12,6 8-1,0 0-10,0 0-4,0 0 16,0 0-8,0 0-5,18 25-1,-12-14-6,1 3-7,4 4 2,-6-5 2,2 8 3,1-1-6,1 2-8,-1 1 4,3-1 0,0 2-8,-2 7 8,-1-7-4,0-2 3,-6 2-5,3 2-1,-1 1 5,-1-3-5,-3 2-6,2-1-1,-4 0-2,-1 6 0,-2-5 3,-5-4-5,4 3-1,-1-3 2,0 0 2,-4 0-5,1-2 4,-2 1 1,2-3-2,1-6 0,-2 5-3,3-2 2,0-3-14,3 0-8,-1-4-14,2-1-17,4-7-22,-6 11-20,6-11-20,-6 7-30,6-7-88,0 0-244,0 0 108</inkml:trace>
        </inkml:traceGroup>
        <inkml:traceGroup>
          <inkml:annotationXML>
            <emma:emma xmlns:emma="http://www.w3.org/2003/04/emma" version="1.0">
              <emma:interpretation id="{0FE4C5C2-5218-4E2C-B6F1-927F1FBDA669}" emma:medium="tactile" emma:mode="ink">
                <msink:context xmlns:msink="http://schemas.microsoft.com/ink/2010/main" type="inkWord" rotatedBoundingBox="11618,8959 15556,8937 15564,10363 11626,10385"/>
              </emma:interpretation>
              <emma:one-of disjunction-type="recognition" id="oneOf6">
                <emma:interpretation id="interp30" emma:lang="en-IN" emma:confidence="0">
                  <emma:literal>magnitude</emma:literal>
                </emma:interpretation>
                <emma:interpretation id="interp31" emma:lang="en-IN" emma:confidence="0">
                  <emma:literal>magnitudes</emma:literal>
                </emma:interpretation>
                <emma:interpretation id="interp32" emma:lang="en-IN" emma:confidence="0">
                  <emma:literal>magnitudes'</emma:literal>
                </emma:interpretation>
                <emma:interpretation id="interp33" emma:lang="en-IN" emma:confidence="0">
                  <emma:literal>magnified</emma:literal>
                </emma:interpretation>
                <emma:interpretation id="interp34" emma:lang="en-IN" emma:confidence="0">
                  <emma:literal>magilid</emma:literal>
                </emma:interpretation>
              </emma:one-of>
            </emma:emma>
          </inkml:annotationXML>
          <inkml:trace contextRef="#ctx0" brushRef="#br0" timeOffset="147534.6266">10805 7612 65,'-1'-10'180,"1"10"-10,0 0-18,0 0-12,-3-12-10,3 12-16,0 0-8,0 0-19,0 0-12,0 0 1,0 0-13,0 0-6,0 0-11,0 0-1,0 0-3,0 0-8,0 0 0,0 0-13,0 0 6,-1 40-3,1-25-1,0 2 0,0 5-8,0 0-2,1-5 7,-1 3-5,0 0-2,3 1 1,-3-2 3,1 2-11,-1-5-2,2-3 5,0 2-2,0-3 1,-1-3-9,3-2-1,-3 3-1,-1-10-2,6 11 2,-6-11 6,1 8-1,-1-8 2,9 3-2,-9-3 3,0 0-2,0 0-1,18-16-1,-14 9-1,5-4 1,2-2 2,-4 0-4,3-6 1,0-2-1,-1-1 1,1 0-5,-1-1 2,3 3 3,0 0-2,-1 0-1,1 3 4,-4 5 1,-1-2-5,-2 7 1,2-2 4,-2 3-5,0 0-9,1 0 7,-6 6 0,10-4-4,-10 4 9,12 0-5,-12 0-1,14 8-3,-5-1 7,-2-1-18,1 8 21,-1-2-5,-1 0 4,0 4 0,3 2-3,-2 2 0,-3-4 3,0-2-2,0 2 1,-3-1-2,3-1 8,-2 0-4,-1-2 3,-1 0-2,3-2-4,-3-10 1,2 15-6,-2-9-6,0-6 7,0 10 2,0-10 2,3 9-4,-3-9 7,0 0-4,0 0 5,0 0-15,0 0 26,0 0-14,0 0 3,0 0-2,0 0-8,12-34 0,-8 21-2,5-2-3,2-6 0,-1 0-21,2 0 22,2-1-5,-2 3 9,3 1-6,1-3 11,-2 4 1,6 4-5,-5-2 1,-2 5 3,3 3 1,1 1 1,-4 0-5,-1 0 3,1 3-4,-2 1 3,-11 2-7,16 0 9,-16 0-6,17 5 2,-10 1 9,1 3-6,-3 1 6,2 3-7,-3 0 5,-1 3 2,-1-1 3,-2 5-3,0 3-6,-4-6 8,6 3 4,-4 0 0,1-5-5,-3 5-1,4-4-1,0-1 0,0 0 4,0-2-2,0 0 5,4-1-3,1-1-6,2 0 5,0-2-4,-1-2 9,4-4-7,3 1-6,-1-1 2,2-3 0,2-1-5,1-1-5,6-4 0,-2-1 4,4-3 1,-1-1-6,1-3 9,2-5-15,3 0 6,-5-6 1,2 1-2,-8 5 5,-1 2-4,0 2 7,-5-1 1,-2 6-1,-2-5 8,-5 3 2,4 1-3,-4 3 11,-1-2-5,-2 1 3,-1 9 1,2-17-2,-2 17 1,-2-13-4,2 13 1,-6-10-5,6 10 7,-11-6-7,11 6 1,-15-1-2,15 1-1,-16 6 2,5 1 1,-1 2-2,0 3 5,-1 5-3,-3 0 3,1 3 4,0 0 3,2-2-12,2 2 6,-1 0 6,4 0-3,1-5 1,-1 0-6,4 1-3,-1-1-1,1-2 7,1-3-12,-1-1 15,4 1-10,0-10-1,-1 13 4,1-13 2,3 12 2,-3-12-7,5 4 3,-5-4-6,0 0 1,19-4-2,-19 4 1,17-9-2,-6 0-5,1-1 3,-1-1-6,-2-2 2,6-5-3,-3-1 3,-4 5-7,7-5 5,-6 7 7,0 0 0,-1 1-5,2-2 6,-5 6-5,-2 1 2,2-1-3,-5 7 1,7-8-1,-7 8 0,5-8 1,-5 8-5,0 0 1,0 0 1,0 0 4,0 0 7,12 12-5,-8-4 1,-2 2-3,0 0 10,4 5-3,-4-2 3,1 2-6,1-3 3,-1 4 2,2-3 0,0 0 3,1-1-3,-1 1-1,2-1 4,-2-5-2,2-1-4,-2 0 3,6 4 7,-3-7-2,3 1-6,1-2 7,0 1-5,4-6-1,-1 3 6,1-3-8,-1-3 1,7-3-4,-3-3-4,3-1 5,0-2 0,0 0-3,-2-3-2,5-4 7,-6 1 0,-1 1 1,-2 0 4,-3-2-5,-1 2-9,-1 1 10,-6 3 3,2 4-3,-2-1 4,-1-1 4,-1 6-3,-2-2 2,-1 10-2,0-16-1,0 16-2,-6-12-3,6 12 0,-11-9 0,11 9 3,-15 0 0,4-2-5,11 2 1,-22 8 1,8 0-9,2 0 6,1 4 4,-2 4-10,-2 3 15,3-1-12,0 2 3,1-2 1,5-2-4,-1-1 7,2-2-6,-2 3 2,4-3 9,1-1-1,2-2-1,0-10 1,0 18-8,2-11 3,-2-7-7,7 12 1,-4-9 6,-3-3-1,14 6-1,-4-3-3,-10-3 1,21-5-2,-7 1 0,-1-5-4,2 0 5,-2-4 4,5-2-1,-2-1-6,-2 2-5,-1 1 12,-3-1-3,1 4-1,-3 0 1,1-2-4,-1 3 8,-2 6 0,-2-5 1,-4 8-4,7-7 3,-7 7 5,6-7-8,-6 7 7,0 0-2,0 0 5,8-8-8,-8 8 0,0 0 4,0 0-13,0 0 6,0 0 9,0 0-10,0 0 5,11 16-8,-7-8 6,-4-8 0,3 21-5,-1-5 5,1 0 4,-2 3-2,2 3 5,-2-1 4,-1-1-3,0 7-4,-1-4 1,1 4 0,0-1 0,0-1-3,0 9-1,0-1-1,-3 0 7,3-1-5,3 0-2,-7 2 7,4 1-5,-1 1 5,3 2-1,1 1 3,-3-3-3,0 1-2,-3-1-8,1-2 3,-2 1-3,-2-1-9,4-2 2,-4-6-8,0-3 3,0 3-3,-4-6 9,1 1-8,0-2 7,-2-4 1,2-3 4,-2 1 0,1-4 6,0-2-1,-1 2 10,-1-4 0,3-4 6,0 0-7,9-1 3,-22-6 3,10 0 9,4-4-1,-1-2-8,1-6 0,-2-2 5,4-4-7,0-10 5,1-3-9,5-3 8,4-2-7,3-2-1,3-20-1,1 3 2,1 0 2,1 3 0,4-1-14,-1 2 4,-4 13 1,5-12 4,-1 13-8,0 5 2,-1-2 5,1 4-6,-2 1 3,2 6 0,-4 5 3,1-4-2,0 8-7,2 6 7,-1-2 3,-2 4-2,0 4-3,0 1-6,0-1 17,-3 6-19,-1-3 9,2 4-15,-10 1 6,13 0 1,-13 0 5,15 11 1,-7-4-6,0 4 8,1 4-4,-1 0-3,0 6 6,0 0-5,-5 1 13,1-2-10,-4 3-4,3-5 7,-3-2 1,7 5 2,-3-5-8,0-1 11,-2-2-7,-2-2 6,4 2 1,-1-5-6,-3 2 2,0-10-6,0 12 11,0-12-4,4 9-3,-4-9 7,0 0-11,0 0 6,0 0 1,0 0-6,0 0-4,20-15 7,-16 6 1,4-1-15,-3-2 9,1-4-1,1 2 1,1-7 2,-6 8-13,5-2 11,-2 2-4,1-2 8,0 3-3,0 1 4,-1 0 4,-2 4-3,1-2-7,0 2 4,-4 7 0,7-11-2,-2 7-3,-5 4 11,8-2-4,-8 2-6,0 0 5,16 1 0,-16-1 0,8 12-2,-3-7-7,-1 5 11,4-1-8,-3 4 9,1-4-2,-3 3 0,1-3 1,1 3 0,-2-5 0,1 3-2,1-2 1,-2-1 1,1-1-2,-4-6-1,7 9 0,-3-4-8,-4-5 13,5 7 0,-5-7-3,12 1 10,-12-1-7,0 0 0,24-6-3,-12-1 0,-1 0 2,-2-2-1,4 0 3,-1-3-8,-2 3 8,0-1-12,-1-2 11,-2 6 7,2 0-7,-2-2 2,0 3 1,-1-1 4,0 1 0,-6 5-3,9-8 0,-9 8 1,8-5-10,-8 5 2,0 0 2,0 0 6,16 2-7,-16-2 10,7 12-9,-6-4 11,1 5-3,0 1 7,1-2 1,-3 4-3,0-1-3,0 0 5,3-1-10,-3 1 4,0-2-1,0-2-1,1 0-2,-1-11 3,0 15-6,1-11 0,-1-4 2,4 12-3,-4-12-11,0 0-3,0 0-24,2 8-35,-2-8-23,0 0-47,0 0-83,16-32-241,-14 18 107</inkml:trace>
          <inkml:trace contextRef="#ctx0" brushRef="#br0" timeOffset="147689.6877">13087 7568 73,'0'0'91,"0"0"1,0 0-27,0 0-7,0 0-10,0 0-23,0 0-17,25 12-33,-25-12-48,11 10-79,-6-7 36</inkml:trace>
          <inkml:trace contextRef="#ctx0" brushRef="#br0" timeOffset="148144.5245">13349 7420 74,'0'-12'157,"0"12"-11,0-11-22,0 11-14,0 0-9,0 0-17,3-9 3,-3 9-16,0 0 0,0 0-8,0 0-2,11 22-13,-7-9-3,-2 6-1,2 6-9,2 0 6,-4 12-1,2-4 0,-1 5 9,2-2-15,-2 1-2,-2-1-5,-1-2-1,0 2-6,0-3 0,0-9 2,0-1-7,0 1 4,2-2-1,-2-5-4,0-1-4,1-1 1,-1-1-3,0-3-20,0-4-17,0-7-7,3 16-27,-3-16-2,0 7-18,0-7-30,0 0-115,0 0-247,0 0 109</inkml:trace>
          <inkml:trace contextRef="#ctx0" brushRef="#br0" timeOffset="148514.8032">13391 7746 30,'0'0'119,"17"3"-10,-7-3-11,-10 0-4,26-3-10,-11 2 2,1-3-8,-1-1-5,2 4-7,-2-1-7,-3-2-1,2 2-11,-1-1-4,-13 3-1,16-3-7,-9 3-1,-7 0-10,0 0 2,13 0-7,-13 0-2,8 6 0,-5 0-2,-3-6 6,0 16 5,0-4-5,0 2-3,0 3 0,-1-2 4,1 0-1,-2 0-1,2 7-8,0-1 2,-2-1 3,2-4-5,2-4-3,1 3-5,1-5 9,-3 3-8,3-1 6,-1-5 1,2 1-4,-1 0 3,2-3 0,2 1 1,-2-2-7,-6-4 2,17 2-3,-17-2 4,17-1-2,-9-3 3,5-2-1,-1-1-6,-1-3 2,4-1-3,-3-1 4,3-5-1,-5-1 0,3-4 2,-5 5 2,4-2-3,-2-3-4,-3 7 5,0 2-4,1 1 11,-3-1-12,-1 6 10,4-5-1,-5 7-2,-3 5 0,5-11-11,-5 11 6,0 0-6,6-6 6,-6 6-3,0 0-1,0 0-17,8 17 26,-6-7-1,0 1-2,-2 1-3,1 2-2,3 0 7,-3 3-14,-1-2 11,2 1 4,0 0-5,1-1-3,-2-2 7,2 0-7,3-1-1,-5 1-20,3-6-27,-3 1-2,2 0-33,-3-8-12,8 8-23,-8-8-107,8 5-243,-8-5 108</inkml:trace>
          <inkml:trace contextRef="#ctx0" brushRef="#br0" timeOffset="149299.546">14204 7846 153,'0'-10'162,"0"10"-9,3-11-13,-3 11-10,0 0-5,-5-13-17,5 13-7,-10-6-22,10 6 1,-12-7-8,2 5-6,10 2-11,-22 4 3,7 1-14,1 1 1,-2 0-5,-3 4-4,-3 2 0,9-2-5,-1-1-6,-2 6-2,3-3 0,2-2-3,1 4-3,2-2 1,-1 0-1,4 1-2,1-3-4,4-1 3,0-9-3,-1 15-4,3-6 0,-2-9 3,8 12-1,-1-7 5,1-1-6,3-3-1,4-1-3,1-4 5,0-1-4,1 2-5,3-7-2,3-2-5,0-1-4,2-11-10,1 0 0,-2-4-6,3 1-3,-7-4-1,-1-1-3,1-2 1,-5 2 1,1-2-7,-4-3 19,-4 3-5,-2-2 4,2 2 0,-6-3 2,-1 7 12,-1 6 3,-3-1 1,1 6 10,0 3 0,-3 1-3,4 2 2,-3 0-3,1 4 2,3 9 3,-5-15-7,1 11 3,4 4 0,0 0-7,0 0 4,-19 18 3,12-5 3,-2 10 3,1 10 0,0 5 8,-3-3-3,0 8 5,3-1 2,-1-2-4,2 1-1,0 0 2,2-3-2,1-1 0,3-4 1,2 0 1,2-8-2,2-1-3,-2-2 3,4-1-3,-2-8-5,4 8 9,-1-9-12,3-1 8,-3 0 0,4-1-2,0-3 4,3-2-4,-2-3 2,5 2-2,-1-8-3,6 3-2,-7-4-4,5-3-3,2-2-6,-3-5-2,2 2-4,-2-5-1,5-4-7,-4 3 0,0-7-5,-5 5 10,-3 1-4,-2 2 2,-1 3-2,-4 3 12,2 2 2,-6 0 3,3 4-5,-1 0 7,-4 6-7,0 0-2,0 0 3,0 0 1,0 0-4,0 0 7,-29 15 2,16 1-6,1 0 7,-1 2 4,2 4 0,1 0 2,-1 2 1,3-3 0,1 0 3,0 2-1,-1-1 2,7 0-1,-2-1-1,3-6 1,2 1-5,-1-1 5,3-2 2,-1 0 7,3-1 0,-2-4-2,3 0 0,4-2-3,-3-3-1,7 1-10,-2-7-14,0 2-20,2-2-24,7-4-31,-1-5-36,-2 0-54,2-5-90,-2-1-288,7-8 128</inkml:trace>
        </inkml:traceGroup>
        <inkml:traceGroup>
          <inkml:annotationXML>
            <emma:emma xmlns:emma="http://www.w3.org/2003/04/emma" version="1.0">
              <emma:interpretation id="{35FEF101-DAB5-4205-9E7D-921CAFD02C05}" emma:medium="tactile" emma:mode="ink">
                <msink:context xmlns:msink="http://schemas.microsoft.com/ink/2010/main" type="inkWord" rotatedBoundingBox="16224,9040 16869,9037 16874,9856 16228,9860"/>
              </emma:interpretation>
              <emma:one-of disjunction-type="recognition" id="oneOf7">
                <emma:interpretation id="interp35" emma:lang="en-IN" emma:confidence="0">
                  <emma:literal>of</emma:literal>
                </emma:interpretation>
                <emma:interpretation id="interp36" emma:lang="en-IN" emma:confidence="0">
                  <emma:literal>Of</emma:literal>
                </emma:interpretation>
                <emma:interpretation id="interp37" emma:lang="en-IN" emma:confidence="0">
                  <emma:literal>orf</emma:literal>
                </emma:interpretation>
                <emma:interpretation id="interp38" emma:lang="en-IN" emma:confidence="0">
                  <emma:literal>of_</emma:literal>
                </emma:interpretation>
                <emma:interpretation id="interp39" emma:lang="en-IN" emma:confidence="0">
                  <emma:literal>ot</emma:literal>
                </emma:interpretation>
              </emma:one-of>
            </emma:emma>
          </inkml:annotationXML>
          <inkml:trace contextRef="#ctx0" brushRef="#br0" timeOffset="150161.1294">15439 7721 88,'5'-6'148,"1"2"0,-6 4-2,5-12-5,-5 12-8,7-8-10,-7 8-10,0 0-11,5-7-17,-5 7-9,0 0-11,0 0-3,0 0-10,0 0-4,0 0-3,0 0-7,-11 39 1,5-26-10,0 8 3,-2-3-5,3 1 0,-2 3-8,2-1 2,1-5-1,-2 5-2,5-8-8,0 1 6,1 2-3,2-4-3,1 2 0,0-4-4,1 3 5,1-6-6,0-1-6,2-1-1,1 0-3,2-4-2,-10-1-10,21-3-3,-6-3-5,-2-2-2,5-2-11,-2-8 5,-2 1-4,-1-3 4,-3-1-4,1-1-3,-6-3 11,-1 1 12,-1 2-7,-6-1 9,1 7 8,-4 0-7,0 4-11,-5-2 10,0 3 4,-2 2-4,1 3-5,-4 2 1,1 0 18,0 2 0,6-1-6,-6 6 8,6-1-8,9-2 6,-16 5-2,9 0 2,7-5 0,-7 12 2,3-2 2,4-10-3,1 16-2,3-7 7,2 4-8,2-4 8,4 1-11,3-3 8,-1 3-2,2-3 0,9-2 2,-5 0 4,5 1-3,-1-1 6,0-4-1,3-1-11,1-1 5,1 0 2,-4-4 0,11-3-6,-10 1-3,7-8 7,-2-1-4,-7 4-7,6-8 12,-9 6-7,-5-2 2,0-4-1,0 3 6,-8-3-2,3 0-6,-6 0 8,-2-2-11,0 3 14,-7-1-8,2 5 7,-3-1 4,0 1-6,-3 3 8,0-2 0,1 2-8,0 2 0,1 5 8,-1 2-5,7 3-8,-16-3 8,16 3-2,-15 11 9,7 0-6,1 4 4,1-2-2,0 12 3,1 0-5,-1 9 12,6 2 2,0 0-2,0 2 4,0 3 2,3-4-6,-3 4 2,-3-4-5,6 1 5,-6 0-2,6-3-5,-3 2-2,0-5 0,-3-7 1,2 7-3,-2-1 1,1-7-1,-1-4-2,0 2-1,2-6-4,-4-1-10,3-3-7,2-12 2,-5 16-8,5-16-3,-5 16-7,5-16-11,-6 11-12,6-11-33,-9-1-18,9 1-37,0 0-75,-22-20-232,16 8 104</inkml:trace>
          <inkml:trace contextRef="#ctx0" brushRef="#br0" timeOffset="150319.7778">15805 8012 8,'15'4'141,"-3"-2"-14,4 2-9,1-3-17,5 0-12,0 3-11,5-4-35,-3-3-27,2 2-37,-2 0-96,-5-3-127,5-2 56</inkml:trace>
        </inkml:traceGroup>
        <inkml:traceGroup>
          <inkml:annotationXML>
            <emma:emma xmlns:emma="http://www.w3.org/2003/04/emma" version="1.0">
              <emma:interpretation id="{F4C66351-1690-4999-A329-8F7E6D1976CD}" emma:medium="tactile" emma:mode="ink">
                <msink:context xmlns:msink="http://schemas.microsoft.com/ink/2010/main" type="inkWord" rotatedBoundingBox="17567,8982 18669,8976 18673,9631 17571,9638"/>
              </emma:interpretation>
              <emma:one-of disjunction-type="recognition" id="oneOf8">
                <emma:interpretation id="interp40" emma:lang="en-IN" emma:confidence="0">
                  <emma:literal>the</emma:literal>
                </emma:interpretation>
                <emma:interpretation id="interp41" emma:lang="en-IN" emma:confidence="0">
                  <emma:literal>He</emma:literal>
                </emma:interpretation>
                <emma:interpretation id="interp42" emma:lang="en-IN" emma:confidence="0">
                  <emma:literal>he</emma:literal>
                </emma:interpretation>
                <emma:interpretation id="interp43" emma:lang="en-IN" emma:confidence="0">
                  <emma:literal>Ihe</emma:literal>
                </emma:interpretation>
                <emma:interpretation id="interp44" emma:lang="en-IN" emma:confidence="0">
                  <emma:literal>Hu</emma:literal>
                </emma:interpretation>
              </emma:one-of>
            </emma:emma>
          </inkml:annotationXML>
          <inkml:trace contextRef="#ctx0" brushRef="#br0" timeOffset="150964.8791">16750 7809 11,'0'0'110,"0"0"-8,35 13-16,-19-13-6,-3 2-8,6-1-10,5-1-1,-1 0-1,5 0-17,5-3-7,4 3-11,-9-6-16,7-1-20,-10 1-20,3-1-35,-2-2-43,-2-1-116,0-3 51</inkml:trace>
          <inkml:trace contextRef="#ctx0" brushRef="#br0" timeOffset="150959.8364">16986 7386 125,'0'0'155,"-3"-7"-18,3 7-8,0 0-19,0 0-12,0 0-12,0 0-15,0 0-4,0 0 4,0 0 1,-12 35-5,11-10 2,-3 6-12,1 3 5,1 3-7,2-1-3,2 1-7,-4 0 0,5-1-5,-8 1 0,5-3-7,-2 1-3,4 0-4,-4-10-3,2 0 1,-1-3-3,-2 3-3,3-6-1,0-3-1,-1-1-1,0-3-19,2 1-16,-1-5-17,0-8-14,0 16-8,0-16-16,0 0-18,0 0-33,-3 7-110,3-7-255,0 0 114</inkml:trace>
          <inkml:trace contextRef="#ctx0" brushRef="#br0" timeOffset="151685.1352">17246 7417 35,'0'0'117,"-4"-10"-19,4 10-1,0 0-1,0 0-6,0 0-3,0 0-6,-20 13-12,14-1 11,2 3-7,-4 8-7,5 2-6,-6 7 1,5 1-4,-4 0-8,5 2-15,2-1 11,-2 0-8,2-3 4,1 1-10,0 1-5,0-9-4,0 0 2,4-2-2,-3-1 0,-1-4-5,2-2 2,-1-1-7,3 0 2,-3-4-5,2 2 6,-2-5-8,2 0 4,-3-7-5,4 11-6,-4-11-10,0 0 9,7 5-7,-7-5 6,0 0-5,19-10-5,-11 4-4,0-4-1,4-2 0,-4-1 3,1-2-6,4-4-3,0 4-3,1 0 7,-6 3 10,-2 3-10,0 2 6,1 1-1,0-3 5,-2 6-3,1-3 2,-6 6 1,10-6 3,-10 6-5,0 0 6,0 0 4,0 0 4,18 9 1,-17 0-2,0-3 0,2 4 11,-2 2-6,-1 3 2,0-4 0,4 3-6,-2-3 8,-2 1-4,1 0 0,3-2 1,-4 2-4,3-5-2,1 0 6,-4-7-2,8 14-4,1-10 4,-2 2-3,1-2-5,3 0 11,-2-3-6,6-1 3,-2 0-7,5-4 4,2-1 0,0-2-9,3-2-5,-1-5-5,-1 0-2,0-2-2,-1-4 6,-2 0 2,-2 0 6,-2-1 3,0 2 0,-4 0 3,-4 4-9,-1 2 11,-3-2-5,0 5 2,-4 0-1,2 10-6,-7-16 11,1 8-5,0 4 2,6 4 4,-16-4-1,6 4 2,10 0 1,-21 8 0,9 1 0,0 2 4,1 0-10,2 5 6,-2 2-1,6-4-2,-1 1 8,4 6-3,2 1-5,1-7 0,4 5-3,3-1 9,7 0-2,-3-9 3,1 6-2,8-2-5,1-1-35,1-2-7,5-4-41,-2-1-42,2-1-74,-4-4-211,3-1 94</inkml:trace>
        </inkml:traceGroup>
        <inkml:traceGroup>
          <inkml:annotationXML>
            <emma:emma xmlns:emma="http://www.w3.org/2003/04/emma" version="1.0">
              <emma:interpretation id="{28369DC7-D55E-448A-AB02-28C382E4B603}" emma:medium="tactile" emma:mode="ink">
                <msink:context xmlns:msink="http://schemas.microsoft.com/ink/2010/main" type="inkWord" rotatedBoundingBox="19390,8834 21152,8824 21157,9726 19395,9736"/>
              </emma:interpretation>
              <emma:one-of disjunction-type="recognition" id="oneOf9">
                <emma:interpretation id="interp45" emma:lang="en-IN" emma:confidence="0">
                  <emma:literal>field</emma:literal>
                </emma:interpretation>
                <emma:interpretation id="interp46" emma:lang="en-IN" emma:confidence="0">
                  <emma:literal>Field</emma:literal>
                </emma:interpretation>
                <emma:interpretation id="interp47" emma:lang="en-IN" emma:confidence="0">
                  <emma:literal>fidd</emma:literal>
                </emma:interpretation>
                <emma:interpretation id="interp48" emma:lang="en-IN" emma:confidence="0">
                  <emma:literal>tidd</emma:literal>
                </emma:interpretation>
                <emma:interpretation id="interp49" emma:lang="en-IN" emma:confidence="0">
                  <emma:literal>tield</emma:literal>
                </emma:interpretation>
              </emma:one-of>
            </emma:emma>
          </inkml:annotationXML>
          <inkml:trace contextRef="#ctx0" brushRef="#br0" timeOffset="152533.8227">18574 7859 57,'12'-3'89,"-3"0"-10,5 2-5,-2 1-9,4-2-4,1 2-5,-1 0-4,7-1-5,1-2 1,3-3-1,0 3-10,0 0 1,-3 0 8,-7 0-11,5-1 1,2-1-17,-7 0 10,-1 0-2,1-1-2,-4-1 7,-1-2-1,-1 2 0,1 0 10,-4-2-3,-2 2 4,0 1-3,1 1 17,-7 5-5,10-10-4,-10 10 6,8-6-12,-8 6-3,6-7-2,-6 7-11,0 0 0,6-8 5,-6 8-14,0 0-10,0 0 0,0 0 1,0 0 8,0 0-5,6 28 6,-6-14 4,-2 0-8,2 1-4,0 6 4,0 0 0,-1-3 0,1 4-4,0-4 2,0-3-1,0 7-3,0-6 2,0 1 2,0-1-3,0-3 2,1-1-7,-1-2-7,2 0-7,-2-10-17,-2 14-7,2-14-17,2 13-10,-2-13-29,0 0-52,0 0-91,0 0-256,0 0 114</inkml:trace>
          <inkml:trace contextRef="#ctx0" brushRef="#br0" timeOffset="152503.1435">18885 7238 40,'0'0'91,"-4"-7"-2,4 7-11,0 0 7,0 0-7,0 0 7,-18 19-6,14-3 1,-1-1-11,0 10 7,2 8-6,-2-2-1,-1 5-11,2-2-3,4-1-4,-1 5-4,0 1-2,-1-3-4,2 0-3,0 0 2,2 1-3,-1-2-2,4-1-8,-3 3 3,-2-10-4,4 7-2,-3-10-7,4 0-3,-3 0 5,-2 1-5,0-3-1,-3-1 2,0-5-9,1 5-7,-4-8-1,0 3-12,-4-2-9,1-2-13,-3-2-10,-3-1-18,2 0-17,-3-5-21,1 2-110,-1-4-230,1-2 101</inkml:trace>
          <inkml:trace contextRef="#ctx0" brushRef="#br0" timeOffset="152653.9496">19069 7568 34,'0'0'143,"0"0"-41,0 0 4,4-7-18,-4 7-18,0 0-5,0 0-15,13-1-25,-13 1-39,12 0-44,-12 0-45,0 0-109,0 0 49</inkml:trace>
          <inkml:trace contextRef="#ctx0" brushRef="#br0" timeOffset="153345.2217">19280 7794 59,'10'2'124,"-10"-2"-7,0 0-5,14-2-21,-14 2 0,14-8-11,-6 6-6,1-3 0,-1 0-12,-1-4 0,2 1-12,-1 0 3,-1-5-7,1 4-1,-1-3-8,-2-1-1,-2 1-10,0 1 4,-2 0 1,0 0-3,-1-1 5,0 12-6,-2-21-3,-4 14 0,2-2 4,4 9-11,-12-9 1,5 3 2,1 3-5,6 3-3,-18-4-1,18 4 0,-18 4 0,3 2 0,3 4 2,-2-2-6,2 6 9,-1 0-12,2 5 0,0-1 3,6-2 1,0-2-6,1 6 4,1-4 4,3 0 0,3 4-3,-2-4 1,4-1-4,2 1 6,1-4-5,7 4-2,-6-4 7,6-2-8,0-1 4,6 0-2,2 1-3,-3-4 1,0-1-3,3-1-14,0-3 6,1-2-8,-1-3-5,1-1-10,-1-2 1,-3-4-10,2 0 10,1-4-7,-4-3-3,5-7 3,-4-1-9,0-3 8,-2 0 1,-5-1 9,-1-1 6,-6 1-8,4-3 8,-6 0 6,-1 7 1,-3-5 12,-3-1 3,1 6-2,-2 3-1,-3-3 18,0 4 0,1 0-2,0 8 5,-3-4-1,2 3 5,0 2 2,2 4-2,0 2 4,-2-3-5,2 5-6,5 5-7,-7-7 6,7 7-5,0 0-3,-19 10 7,11-1-3,0 6 4,1 7 4,-1 4 3,2 5-3,0 3 1,1 2-2,1-2 5,1 3-3,-1-2-3,3 0-1,2 3 3,3-5-2,-2 0 1,-1-9-3,2 7-2,-1-7-1,4-1 4,0-1-8,0-2 4,-1-4-9,2-1-16,-2-1-16,2-1-18,0-4-20,-1 2-21,4-4-30,-4 1-99,1-4-235,5-1 104</inkml:trace>
          <inkml:trace contextRef="#ctx0" brushRef="#br0" timeOffset="153804.7456">20178 7807 49,'-1'-13'165,"0"0"-5,-2 2-28,-1-2-5,-1 1-8,-1 2-7,0-1-12,-5 2-9,0 1 0,0 2-10,-1 0-11,0 2-5,-1 3-3,-1-2-6,-3 6-9,1 2-7,1 2 0,-6 3-1,2 5-3,0-5-5,3 8-1,-1-2 1,7-2-9,0-3 0,0 2-3,4 0-4,-1-1-2,1 0-6,4 1 4,-1 0 2,6-1-6,-3-12 2,2 17 2,4-9-3,1 2 3,-1-6-9,5 1-12,2-2 4,3-2-13,3 1 1,-1-5-6,4-1-4,3-2-4,-3-5-12,4-3-2,3-4-10,1-4 5,-2-3-9,-3-4 10,-1-2-7,2-5 7,-3 2 2,-4-4-5,-2-1 2,-1 1 10,-1 4 12,-10-5 12,2 2 13,-7 1-6,-2 3-7,0 11 19,-4-1-1,1 3-1,0 4 14,-3 1-5,0 4 4,1 0-1,2 3 5,-2 2-11,0 0 4,7 6 2,0 0-1,-20-1-3,20 1-4,-16 17 7,7-1 11,1 5 8,0 8-10,2-5 6,-1 11 2,5 1 2,-1 0-4,3 2 2,0 3-10,0 0-2,1-2 18,1 0-8,0-1-9,1-4-12,-2 0 12,2-7-3,0 6 1,1-11 1,1-1-7,1-2 3,-2-4-3,1 1-12,2-4-15,-2 2-24,3-4-12,0-4-36,0 2-39,0-6-94,-8-2-241,16 2 107</inkml:trace>
        </inkml:traceGroup>
        <inkml:traceGroup>
          <inkml:annotationXML>
            <emma:emma xmlns:emma="http://www.w3.org/2003/04/emma" version="1.0">
              <emma:interpretation id="{BF863BC0-66FA-4BB9-A0C2-FF5032FAF040}" emma:medium="tactile" emma:mode="ink">
                <msink:context xmlns:msink="http://schemas.microsoft.com/ink/2010/main" type="inkWord" rotatedBoundingBox="21904,8709 24445,8695 24451,9743 21910,9758"/>
              </emma:interpretation>
              <emma:one-of disjunction-type="recognition" id="oneOf10">
                <emma:interpretation id="interp50" emma:lang="en-IN" emma:confidence="0">
                  <emma:literal>applied</emma:literal>
                </emma:interpretation>
                <emma:interpretation id="interp51" emma:lang="en-IN" emma:confidence="0">
                  <emma:literal>apphed</emma:literal>
                </emma:interpretation>
                <emma:interpretation id="interp52" emma:lang="en-IN" emma:confidence="0">
                  <emma:literal>afsphed</emma:literal>
                </emma:interpretation>
                <emma:interpretation id="interp53" emma:lang="en-IN" emma:confidence="0">
                  <emma:literal>append</emma:literal>
                </emma:interpretation>
                <emma:interpretation id="interp54" emma:lang="en-IN" emma:confidence="0">
                  <emma:literal>apphd</emma:literal>
                </emma:interpretation>
              </emma:one-of>
            </emma:emma>
          </inkml:annotationXML>
          <inkml:trace contextRef="#ctx0" brushRef="#br0" timeOffset="154795.1313">21417 7458 138,'-7'-10'135,"0"3"-11,1 1-12,-5-4-7,4 4-10,-3 1-5,2 3-8,8 2-7,-17-4-8,7 3-1,10 1 2,-26 5-17,16-3 4,-1 8-6,0 0 0,-6 4-4,-1 2 1,1 3-6,-3 2-6,8-4-3,-6 5 1,3-4-5,3 4 3,0 1-6,2-1-8,-1 0-3,4-1-2,1-3 4,0-2-6,2 2-5,3-5 0,-1 0-1,2-5-5,0-8 6,3 16-6,1-10 8,-4-6-8,10 7 1,-4-3 1,-6-4-11,20-3 1,-6 1 0,0-3 4,1-2-4,0-2 0,0 0 8,-1-1-10,1-6-8,1 2 12,-1-2 0,0 0 6,2 0-7,-5 5-1,-2 0 11,3 0-3,-5 3-2,-4 4 0,0-4-2,-4 8-2,8-6 0,-8 6-5,8-8 8,-8 8-9,0 0-3,0 0 9,12 2 1,-12-2 8,0 0-10,7 15-4,-6-9 9,9 1-4,-10 2 2,4 2 5,-2-4-6,2 3 4,3 1-2,-1 0 1,-4-5 7,4 4-2,-1-4-14,0-2 14,1 4-1,2-2 6,1-2-3,4-1-12,-5-2-11,9-1 6,-4-1-2,3 0-7,0-5-5,-1-2 3,1-1-6,-1-4-9,5-7 9,-3 2-8,2-10 8,0 0-6,-11 3 8,7-5-2,-7-3 16,1 2-4,-5-7 3,0 8 8,-3 3 6,-1 4 14,0-1 13,-1 3 11,-3 8-10,3-2-5,1 3 12,-3 4-10,3 8 0,-3-13-9,3 13 1,-2-9 1,2 9-2,0 0-8,0 0 10,0 0-3,0 0 9,-15 26 10,15-5-2,0 1-4,0 2 1,3 12 5,-2-1-5,0 0-5,5 4 4,-2 3 0,-2 2 1,4-1-7,-1 1-1,-4-3-5,2 0 1,-2-1 4,-1-1-1,0 1-5,0-5 2,0 0-6,-5-1 2,0-3 0,-1-9-3,6 1-16,-6-1-5,3-7-3,-1 3-13,0-5-24,1-1-5,3-3-19,-5-2-13,5-7-18,-4 12-112,4-12-236,0 0 105</inkml:trace>
          <inkml:trace contextRef="#ctx0" brushRef="#br0" timeOffset="155404.6631">21709 7605 132,'0'0'154,"5"-19"-7,-3 11-18,2 0-7,-4 8-12,10-18-7,-7 13-20,7-1-2,-2 1-10,4-2-7,-2 4-5,0-2-5,-10 5-13,21 2 2,-7-2-7,-2 4-8,-2-2-2,0 5 3,-1-1-8,1 2-6,-2 0-5,-3-1-6,0 5-6,-2-3 6,0 4-6,-2-1-4,-1-1 1,-1 1 7,-5 0-3,1-2 4,-3 1-7,-1-1-1,-2-2 12,-1 0-5,0 0-3,-2-2 6,-2-1-5,3-2 6,1 3-3,2-3-2,1 0-5,1 0 14,8-3-7,-13 3-2,13-3-1,-7 3 1,7-3-11,0 0-4,0 0-10,0 0 2,0 0-1,20-18 5,-11 11-5,5-3-15,2 2 15,7-2-17,-1-5 0,2 2 7,7-6-6,0 0 4,-5-2 1,2-1 10,-4-2 0,0 1 6,-7 6 1,0-4-6,-3 2 12,-2-3 11,-2 4 6,-2 2 10,1 3 1,-6 0-2,2-3 5,-5 4 0,0-2 0,0 2 7,0 12-8,0-17 2,0 10 1,0 7-5,-3-13 1,3 13-7,0 0-2,0 0-2,-5-7 3,5 7 5,0 0-11,-15 20 12,11-1-2,-1 0 1,2 7 6,-3 6-1,3 3-5,0 1 9,-2 1-4,5 4 3,-1 0-4,1 2 4,0-3-2,-2 2-8,4-4 3,-5 0-7,6-4 4,-5 3-5,4-6-1,-1-5 0,-1-1 5,0-2-8,-1-3 6,-1 3-3,1-9-1,-2 2-12,2-2-13,-3 0-2,1-3-5,-4-2-3,1-1-16,-2-1-12,1-3-28,7-4-25,-15 0-105,15 0-232,-14-9 103</inkml:trace>
          <inkml:trace contextRef="#ctx0" brushRef="#br0" timeOffset="157143.4665">22037 7679 8,'6'-7'142,"-1"-2"-10,2-2-17,0 4-5,5 1-14,-3 0-8,6 1-8,-5 0-13,3 0-7,-1 4-4,-2 1-10,-10 0 1,22 0-11,-13 1-5,2 3 1,1 2 2,-1 0-8,-5 0-5,2 3-4,-1 0 1,-2-3-10,-1 3 11,-2 1 1,2-3-6,-4-7-3,0 17-1,-4-9-6,4-8 2,-6 18 1,0-12-3,-2 4 2,0-4 1,-2 2-6,0 0 2,0 0-5,-2-2 9,3-1-1,1-2-2,0 1 0,8-4-1,-12 6 6,12-6-7,-11 5 4,11-5-5,-7 4 3,7-4-3,0 0-4,0 0 13,0 0-9,0 0-2,0 0 0,0 0 0,0 0 3,0 0-6,38-5-3,-24-3 2,1 2 1,7-3-9,-2-4 2,1 0 7,3 0 0,-5-3-10,3-1 2,4-5-1,-8 4 2,6-9-5,-7 6 6,6-7-2,-5-3-1,-6 9 7,0-8-11,-2-1 9,0-3 2,0 4 9,-6-3 5,-2 11 2,-1-1-11,2 0 10,-6 2 10,2 0-5,-1 8 0,5 2 2,-4-1-9,-1-1 3,2 13-3,-2-10 2,2 10-5,-4-12-2,4 12-9,0 0 10,-6-6-3,6 6-5,0 0 2,0 0 10,-12 25-2,10-9 16,-5 7-15,2 3 5,-1 4-5,2 4 2,2-1-2,2 0 5,-2 1-8,2-1 3,2-1-1,0-6 3,2 8 7,-1-9-9,0-1-3,1 0 2,-2-1 9,6-1-9,-2-2-2,-2 0 5,1-4-5,0-3-1,-1-2-1,2-1-1,-1-2 0,-1 0 4,0-2-2,3 0 0,-7-6 4,7 9-1,-7-9-1,13 0 1,-13 0 0,0 0-1,17-6-1,-2-2 0,-5 2-17,0-4 7,2-1-6,-2 1 5,1-3 0,-5 4 6,2 1-8,-1-3 5,-2 2-2,1 3 4,-2 0-11,-4 6 12,8-10 1,-8 10-1,5-9-4,-5 9 1,0 0-1,5-6 0,-5 6-4,0 0 3,0 0-1,0 0 13,0 0-6,10 21 1,-10-14 7,0-7-3,0 15 9,0-7-9,3 2-1,-2-2 1,-1-8 0,5 17 6,1-10 4,-6 1-2,5 0-5,0-4-3,-1 5 10,2-6 0,0 2-5,5 0 2,-4 0-3,4-1-5,1-4 6,0 2-1,1-4-4,3 2 9,0-6-13,-1 2-6,2-2 5,2-5-1,-1-3-12,0 1-1,0-3-6,-2-1 2,0 0-6,-1 0 8,-9 3-4,2 0 5,-1 2 13,-4 0 2,0-2-3,-1 2-3,-2 5 3,0 7-2,-5-16-3,-1 10 4,6 6-2,-6-14 2,6 14 5,-8-3-3,8 3-1,-12-3 5,12 3 1,0 0 2,-22 10 2,17-4 1,-3 6-6,-2-3 3,2 2-6,3 2 4,2 1 0,-1-1-2,2 2-1,-1-3 8,2 2-8,1 0 8,1-2-7,2-2 5,3 0 2,2-1-5,0 1-1,4 0 8,-1-1-10,5-3-15,7 2-3,-3-3-1,6-4-3,0 0-5,1-1-9,1-2 3,9-3-3,-3 0 5,1-1-3,-8 0 8,8-5 1,-2 0-9,-6-2 9,-3 4 16,2-4-9,-3 1 13,-3 3-3,-3-3 10,-5 2 13,0 3 9,-4-3 9,-1 4 0,-2-3 4,1 6-2,-6 3-8,1-14 5,-1 14-8,0 0 1,-12-15-8,5 11 11,7 4-16,-17-4 15,6 3-6,11 1 7,-27 5-1,15-4-7,-1 2 1,-2 4 5,0-1-8,1 4-1,2-3 2,-2 4 2,2-1-3,-5 3-2,5-2 1,1 1-3,2 2 1,-1-5 0,-1 4-8,5-4 1,3 1-2,0-3 3,-3 3-2,6-10-1,-3 14 1,3-14-2,0 13-1,0-13 4,0 0-1,7 10-2,-7-10 2,14 3-4,-3-3-3,1-3 5,0-1-1,2 0-13,0-2-3,8-3-2,-5-4-2,1 0-3,-1-5 3,1-1-8,7-4-4,-10 3 8,9-9-8,-4 1 4,-5 0 7,0-2-8,2-1 0,-4-2 4,-1-2-4,-2 3-4,-2-2 1,1 0 12,-3 0-11,-1 1 9,-4 6 1,2 3 15,-3 2-9,-3-1 7,-3 2 4,3 0 4,0 5 1,-2 4-1,1 0-1,-4 0-1,2 2 9,2 4-9,-1 0-2,5 6-1,-15-6 12,15 6-13,-12 0 2,12 0-1,-17 6 1,6 0 0,4 7 15,-1 2 1,-1 3 0,4 4 0,-5 11 3,5 1-1,0 0 6,1 2 1,-2 1-10,3 1 9,1-1-3,2 1 2,2-4-2,-2 0-9,3-1 9,0-5-6,0-4 0,1 1 5,1-2-1,0 0-1,2 1-7,1-4 6,1 0-3,-1-1 1,4-2-3,-3-1 0,0-4-9,-4 0-9,7-1-13,-4-1-12,4-4-15,0 0-14,-3-2-24,5-1-31,-7-2-108,-7-1-242,23-4 108</inkml:trace>
        </inkml:traceGroup>
      </inkml:traceGroup>
      <inkml:traceGroup>
        <inkml:annotationXML>
          <emma:emma xmlns:emma="http://www.w3.org/2003/04/emma" version="1.0">
            <emma:interpretation id="{DA0B536D-0E85-48F5-8644-9ED439D38421}" emma:medium="tactile" emma:mode="ink">
              <msink:context xmlns:msink="http://schemas.microsoft.com/ink/2010/main" type="line" rotatedBoundingBox="10763,10086 23238,10198 23229,11229 10753,11117"/>
            </emma:interpretation>
          </emma:emma>
        </inkml:annotationXML>
        <inkml:traceGroup>
          <inkml:annotationXML>
            <emma:emma xmlns:emma="http://www.w3.org/2003/04/emma" version="1.0">
              <emma:interpretation id="{05D529EA-902B-425C-9CDC-B9D745737EBC}" emma:medium="tactile" emma:mode="ink">
                <msink:context xmlns:msink="http://schemas.microsoft.com/ink/2010/main" type="inkWord" rotatedBoundingBox="10761,10322 11371,10328 11365,10974 10755,10969"/>
              </emma:interpretation>
              <emma:one-of disjunction-type="recognition" id="oneOf11">
                <emma:interpretation id="interp55" emma:lang="en-IN" emma:confidence="0">
                  <emma:literal>b)</emma:literal>
                </emma:interpretation>
                <emma:interpretation id="interp56" emma:lang="en-IN" emma:confidence="0">
                  <emma:literal>b}</emma:literal>
                </emma:interpretation>
                <emma:interpretation id="interp57" emma:lang="en-IN" emma:confidence="0">
                  <emma:literal>b,</emma:literal>
                </emma:interpretation>
                <emma:interpretation id="interp58" emma:lang="en-IN" emma:confidence="0">
                  <emma:literal>ls)</emma:literal>
                </emma:interpretation>
                <emma:interpretation id="interp59" emma:lang="en-IN" emma:confidence="0">
                  <emma:literal>bs</emma:literal>
                </emma:interpretation>
              </emma:one-of>
            </emma:emma>
          </inkml:annotationXML>
          <inkml:trace contextRef="#ctx0" brushRef="#br0" timeOffset="161635.1685">10065 8772 30,'0'0'164,"0"-13"-14,0 13-13,0 0-15,0 0-10,-1-10-8,1 10-14,0 0-17,0 0-8,0 0 0,0 0-11,0 0-10,0 0 3,0 0-6,0 0-3,1 38-2,2-23-5,0 5-7,-2 2 5,-1 0 2,1 0-13,-2 0 1,1 3-6,-1-3 4,-2 2-3,3-1 2,-3-3-8,3 2-3,0 0 2,0-6 6,0-2 0,-1 1-8,1 1 2,0-3 4,0-1-11,1-3 4,-1 1-6,0-10-1,0 12-4,0-12-4,0 10 12,0-10-1,0 0-1,0 0 2,0 12-4,0-12 0,0 0 1,0 0-5,0 0 10,0 0 0,0 0 0,12-28 0,-12 28 6,4-16-5,-2 7 6,-2 9-1,5-15 9,-4 6-4,4 2 1,-5 7-7,6-17 3,-4 7 1,3 2-8,3-4-2,3 6 4,-1-2-3,2 0-2,1 0-2,1 1 4,4 1-5,-1 1 3,-1 1 2,-1 4-4,1-1-3,-4 1 5,4 0 0,-8 1-3,-8-1 2,18 8-3,-9-5 0,-5 2 2,1 1 5,1 2-10,-5 0 4,-1-8 5,-1 17-4,1-17 3,-8 17-6,1-7 3,-2 0 4,-3-1-2,-2 0 2,-1-1 2,2 1-5,-7 1 2,-3-4-1,0 3 1,-2-5 5,-2 5-6,3-7-3,-3 2 6,3-1-3,1 0-3,0-6-2,7 3-12,0 0-6,2-3-2,14 3-15,-19 0-8,12-3-24,7 3-14,-7-7-29,7 7-112,0 0-243,-2-12 108</inkml:trace>
          <inkml:trace contextRef="#ctx0" brushRef="#br0" timeOffset="162334.77">10295 8751 71,'8'-15'136,"-8"15"-6,2-6-9,-2 6-15,0 0-17,10-6 1,-10 6-17,0 0-2,17 3-7,-17-3-5,20 12-4,-1-2-4,-4 0-2,1 6-4,1 3-7,3-1-14,-1 1 3,0 10 3,-6-8-10,-1 1 1,4 6-2,-8-2 7,-1-2-5,1 1-5,-2 8-8,-5-10 7,-1 0 0,-4 1-3,-1 1-2,-1-5 0,-2 2-4,0-3-3,-1 3 3,-5-3-3,1 0 4,-5-4-10,2 2-5,0-2-2,-1-3-11,1 4-6,1-10-20,2 3-26,1-2-27,1 2-110,-3-6-227,5 4 100</inkml:trace>
        </inkml:traceGroup>
        <inkml:traceGroup>
          <inkml:annotationXML>
            <emma:emma xmlns:emma="http://www.w3.org/2003/04/emma" version="1.0">
              <emma:interpretation id="{01373080-0993-4558-8F77-61353F4F2C8F}" emma:medium="tactile" emma:mode="ink">
                <msink:context xmlns:msink="http://schemas.microsoft.com/ink/2010/main" type="inkWord" rotatedBoundingBox="12096,10412 14630,10435 14625,10946 12092,10924"/>
              </emma:interpretation>
              <emma:one-of disjunction-type="recognition" id="oneOf12">
                <emma:interpretation id="interp60" emma:lang="en-IN" emma:confidence="0">
                  <emma:literal>Nature</emma:literal>
                </emma:interpretation>
                <emma:interpretation id="interp61" emma:lang="en-IN" emma:confidence="0">
                  <emma:literal>nature</emma:literal>
                </emma:interpretation>
                <emma:interpretation id="interp62" emma:lang="en-IN" emma:confidence="0">
                  <emma:literal>filature</emma:literal>
                </emma:interpretation>
                <emma:interpretation id="interp63" emma:lang="en-IN" emma:confidence="0">
                  <emma:literal>Hature</emma:literal>
                </emma:interpretation>
                <emma:interpretation id="interp64" emma:lang="en-IN" emma:confidence="0">
                  <emma:literal>plature</emma:literal>
                </emma:interpretation>
              </emma:one-of>
            </emma:emma>
          </inkml:annotationXML>
          <inkml:trace contextRef="#ctx0" brushRef="#br0" timeOffset="162544.5889">11361 8856 160,'-1'-10'172,"1"10"-17,0 0-18,-3-8-4,3 8-15,0 0-10,0 0-8,0 0-17,0 0-9,0 0-8,-5-8-7,5 8-6,0 0-11,0 0 4,0 41-7,0-21-9,-3 2 2,2 0-4,1 10 1,-3 2-6,-1-7 1,-1-3-3,0 0-7,2 3 8,-2-5-9,-1 10 4,2-10-3,-1 0-4,2-7 3,-1 5-7,-1-6-15,2 1 3,-1-2-4,3-4-10,-3 0-5,1-3-9,3-6 0,-5 15-6,5-15-7,-4 5-17,4-5-15,0 0-6,0 0-8,0 0-5,0 0-13,8-33-70,-6 20-197,0-3 87</inkml:trace>
          <inkml:trace contextRef="#ctx0" brushRef="#br0" timeOffset="162894.5821">11289 8994 94,'-1'-13'116,"1"1"0,0 0-3,0 12-1,-2-16-21,2 16 2,2-18-3,-2 18-3,0-12-14,0 12-1,0-11-9,0 11-7,4-6-4,-4 6-5,0 0-4,8-6-8,-8 6 5,0 0-9,17 1-8,-17-1 2,23 9-1,-14 0-4,3-1 1,3 2-10,4 3 6,-8-1-2,6 5-2,-2-1-1,4 1 2,-3 0-3,1 1-1,2-1-2,-2 1 0,2 0 4,3-2-2,-4-1-13,0 2 6,-4-1 5,7-1-13,-9-3-7,0-2-14,0 2-13,0-6-4,-4 0-6,1 1-10,-2-4-1,1 0-15,-8-3-7,12 0-3,-12 0 1,0 0-3,16-10 10,-13 4-4,1-3 4,1-3-48,-3 0-134,-1-4 60</inkml:trace>
          <inkml:trace contextRef="#ctx0" brushRef="#br0" timeOffset="163084.7991">11776 9026 116,'1'-25'64,"-1"-1"-5,0 4 8,0 0 1,1 1 11,-1 5-11,0 0 8,-1 4-9,1-1 6,0 13-6,-1-15-1,1 15-4,-3-13-2,3 13-8,0 0-9,0 0-7,-1-9-7,1 9-1,0 0 8,0 0 0,-12 28-8,10-16-4,-3 3 3,4 5 0,-5 2 5,5-4-11,-2 4-2,2 0 1,-3-1 3,4 1-5,-2-1-3,2-6 6,2 5-5,0-4-11,-2 0 8,2 1-3,-1-5 1,3 4-8,-4-3-9,2-3-4,2 2-18,1-1-18,-2-1-25,2-4-24,-5-6-34,8 13-71,-3-10-217,2 1 95</inkml:trace>
          <inkml:trace contextRef="#ctx0" brushRef="#br0" timeOffset="163505.926">12180 9090 123,'0'0'155,"3"-16"-5,-3 9-16,0 7-5,-5-13-12,5 13-13,-8-12-3,8 12-14,-11-8-9,3 2-9,8 6-6,-12-9-5,3 8-7,9 1-5,-18-1-5,9 1-2,9 0-6,-24 6 1,10 0-5,2 4-6,0-1 2,-3 3-3,3 1 0,-4 4-7,4 0 0,1 1-1,5-2 3,-1 4-3,0-5-2,3 0-5,2-1 5,-1 1-7,3 0-5,-1-1 12,5-2-11,1-2 7,-1 3-1,0-5-7,3-1-3,2-1 0,-1-3-2,3 1 6,2-2-9,2-2 0,0-6-7,1 3-2,-1-2 4,2-2-11,-2 0 16,-1-1 2,0-2-3,-1 0 2,2-6-1,-3 6 4,-1-3-4,-3 1 5,0 2-4,-1-1 5,-5 4-3,4 1 4,-1 0 3,-5 6 1,7-12-8,-7 12 1,6-8 4,-6 8-5,0 0 3,6-8-4,-6 8 0,0 0 1,0 0 1,0 0-2,0 0 4,0 0-3,0 0-3,14 13 7,-14-13 0,3 11-2,-3-11-1,4 13 6,-2-6 3,-2-7-6,5 12-5,-2-6-6,2-2-9,0 4 0,2-4-14,-7-4 7,12 9-2,-5-6-9,-7-3-10,16 3 0,-16-3 3,17-3-8,-6 1-10,-3-2 10,3-6-10,-1 4-8,3-6 2,-4 2-12,6-6-62,-9 4-154,8-6 69</inkml:trace>
          <inkml:trace contextRef="#ctx0" brushRef="#br0" timeOffset="164336.4312">12440 9106 78,'13'-5'113,"-4"2"-16,-9 3-5,20-2-3,-4 0-19,0-1 2,-1 0-3,8-3-3,-6 0-10,6 0 0,-2 4-15,-5 0 7,3-4-11,-4 0 6,0 3-6,-5 0-1,-2 0 5,3 2-6,-1-3-1,-10 4-1,0 0-1,16-1-3,-16 1-9,0 0 1,10-1 1,-10 1 0,0 0-7,0 0 0,0 0-5,0 0 11,11 7 1,-11-7-1,-1 12 3,1-12-1,-3 19-9,2-7 1,-1 1 4,2-1-5,-2 0 0,-1 4 0,3 4-3,0-5 0,-1-2-4,3 2-13,0-2 13,0 2-1,-2-2 7,3-3-6,2 2-1,-1-3-1,3 1 1,-1-6 4,-1 5-8,2-6-1,3 3 1,-3-2-6,2-2-2,6-2-3,-3 0-1,3-3-1,0 0 4,-2-3-6,-1-3 4,2 0-5,-2-4 0,-2 0 6,5-4-2,-6-1-6,2 0 6,-4-2 1,0-1 3,-3 2 3,-2 3 5,2 1 5,-2 4 8,0-2 0,-4 5 2,2 8 3,0-18 5,0 18-2,0-13 0,0 13-6,0-9-6,0 9-3,0 0-2,0 0 0,0-10 0,0 10-7,0 0 4,0 0 8,0 0-4,0 0 0,-2 38 1,2-26-3,0-2 2,-1 2-3,1 0 10,1 1-6,3 0-8,-1 2 8,2-3-4,-1-1 3,2 0-9,0 2-11,0-4-8,-2 1-3,1-1-14,5-3-11,0 1-13,2 3-5,0-7-14,2-1-23,-1-1-8,-2 0-16,0-1-65,-11 0-207,20-4 92</inkml:trace>
          <inkml:trace contextRef="#ctx0" brushRef="#br0" timeOffset="163814.9005">12499 8990 27,'7'-21'71,"1"-1"4,-5 4 9,1 2-5,-3 0-7,1 0 4,-2 6 5,2-3-2,-2 13-9,0-15 3,0 15-22,-2-12 6,2 12-6,0 0-4,2-9-5,-2 9-16,0 0 5,0 0 3,0 0 8,0 0-3,-4 34-18,4-19 18,2 1-6,-2 4 2,-2-1-4,4 5 1,-4-1 1,6 0-6,-1 0 2,-4 2-7,1-3 1,1 0 7,0 2-8,-1-4-6,0 0 0,0 2-1,0-7 1,-1 0-2,2 4-3,-1-3 3,0 0-17,0-1-3,0-5-16,0 2-13,0-12-10,3 20-20,-3-12-4,0-8-32,1 13-123,-1-13-241,0 0 106</inkml:trace>
          <inkml:trace contextRef="#ctx0" brushRef="#br0" timeOffset="165052.9294">13227 9119 87,'0'0'151,"0"0"-4,3-12-16,-3 12-4,0 0-7,5-11-11,-5 11-9,4-6-13,-4 6-7,11-5-11,-11 5 2,16-3-12,-2 3-19,-4 0 14,4 2-14,2-2-7,-4 4 10,3 0-11,-3 2-2,0 3-4,-2-2-4,5 3-2,-5 0-2,-1 2-3,0-3-3,-1 4-8,-1-2 6,0 1-2,-2-2 4,-4 2-7,1-2 6,0 2-5,-2 2-5,0-5 4,0-9-5,-4 19-3,3-12 5,-3 1-1,4-8-1,-11 10-8,9-4 4,2-6-1,-10 9 2,10-9 0,-9 3 8,9-3-12,-11 2 9,11-2 2,0 0-5,0 0-3,-16-14 2,16 14-6,-5-12-2,5 2 10,0 10-7,2-21-4,0 12 2,2-5-3,-2 4 3,5-3-1,1 4 2,-1 0-1,-2 3 1,-1 0-4,4 0 5,-8 6 1,12-9-1,-6 5 8,-6 4 0,12-3-5,-12 3-7,12 0-9,-12 0 9,0 0-5,13 6 10,-13-6-3,8 4 7,-8-4-6,10 6 2,-10-6 6,5 6-5,-5-6-3,7 6 1,-7-6 9,6 9-3,-2-6-6,-4-3 4,10 6 0,-10-6 3,9 7 2,-9-7-7,8 6-1,-8-6 9,11 6-5,-11-6 2,13-3 0,-13 3 2,17 0-12,-17 0 18,18-3 0,-11-3 1,4 3-2,1-1 5,-2-2-4,3 0 1,4 0 0,-2 0 5,1 0 5,-4-7 2,1 4-5,2 0 3,-3-1-4,-4 2 6,0-2 5,-2-1-1,-1 4 6,0-2 2,2 0-1,-7 0-2,0 9-6,3-15-1,-3 15 0,0-13-4,0 13-7,0 0 2,-10-13-1,5 9-4,5 4-4,-18 0 4,18 0-7,-20 4 2,7 0-8,0 2 7,3 2-8,-5 2 9,7 0 0,-4 4-4,2-6 2,-1 7 1,4 0-5,-1-3 6,1 0-5,2 4 1,1-5 1,1-4-3,3 5 3,0-3 2,2 4-2,-2-13 4,4 18-2,-3-9 2,6-2-6,-1 0 2,5 0-4,-4 1-12,-7-8-6,21 8-15,-9-2-10,2-4-19,-1 4-11,2-5-23,-2-1-25,1-1-136,-14 1-280,19-9 124</inkml:trace>
        </inkml:traceGroup>
        <inkml:traceGroup>
          <inkml:annotationXML>
            <emma:emma xmlns:emma="http://www.w3.org/2003/04/emma" version="1.0">
              <emma:interpretation id="{EA36D5F4-32C9-40A7-9F56-01125FA90DF4}" emma:medium="tactile" emma:mode="ink">
                <msink:context xmlns:msink="http://schemas.microsoft.com/ink/2010/main" type="inkWord" rotatedBoundingBox="15712,10474 16534,10481 16528,11169 15706,11162"/>
              </emma:interpretation>
              <emma:one-of disjunction-type="recognition" id="oneOf13">
                <emma:interpretation id="interp65" emma:lang="en-IN" emma:confidence="0">
                  <emma:literal>of</emma:literal>
                </emma:interpretation>
                <emma:interpretation id="interp66" emma:lang="en-IN" emma:confidence="0">
                  <emma:literal>of.</emma:literal>
                </emma:interpretation>
                <emma:interpretation id="interp67" emma:lang="en-IN" emma:confidence="0">
                  <emma:literal>of,</emma:literal>
                </emma:interpretation>
                <emma:interpretation id="interp68" emma:lang="en-IN" emma:confidence="0">
                  <emma:literal>ot</emma:literal>
                </emma:interpretation>
                <emma:interpretation id="interp69" emma:lang="en-IN" emma:confidence="0">
                  <emma:literal>oy.</emma:literal>
                </emma:interpretation>
              </emma:one-of>
            </emma:emma>
          </inkml:annotationXML>
          <inkml:trace contextRef="#ctx0" brushRef="#br0" timeOffset="165992.9627">14986 9039 15,'0'0'128,"0"0"-12,0 0-6,0 0-10,0 0-5,0 0-21,5-7-3,-5 7-7,0 0 5,0 0-9,0 0-3,-17 20-4,10-8 2,0 0-12,1 2 1,-5 0-10,0 5 2,3 0-8,1-4 4,1 2-8,-2-2-2,4 3 2,0-2-9,0 0 1,2-1-3,4-4 2,-2 4-4,2-3 0,4-2 1,0 2-4,0-6 2,0-2 1,2 2-2,2-3 1,2 3-2,-3-6-1,3 0 6,3-3-8,3 0-5,-5-2 0,3-1-2,0-8-5,0 6 5,-4-3-3,-1-2 7,-3-1-1,3-1-4,-5 1 1,-2-2-1,2 0 7,-5 4 0,-1-3-5,-1-1 9,-2 3-1,-4 2-5,2-3-6,0 8 0,-3-4 5,0 2-1,0 2-1,1-2 1,0 2-6,7 6 5,-12-6 1,12 6-7,-8-6 1,8 6 3,-9-4-5,9 4 6,0 0-5,0 0-3,0 0-6,0 0 7,0 0-7,0 0 3,0 0-9,0 0 5,0 0-8,0 0-2,33 16-4,-19-10-3,3-4-10,0 2 5,8-4 3,-8 2 0,7 0 3,0-2 5,0 0-2,1-1 9,3 0 0,-3-1 4,1-2 4,0-1-2,-1-1-3,-3-1 9,0 1 1,1-4 4,-7 4-3,-2-4 4,1 2 14,-5-1-1,0-1 0,0 3-1,-2-4 2,-4 3 6,-3-1 1,-1 9 1,3-15-1,-3 5 1,0 10-4,-3-14 7,-1 4-6,-1 3 6,-2-5-2,4 6 3,3 6 1,-9-10-7,9 10 0,-5-7-6,5 7-5,0 0 6,-9-3-7,9 3 4,0 0 8,-9 23-4,8-9 0,-2 2 3,3 6-3,-3 0 2,2 13 1,2-3 1,-1-7 3,-1 6 2,1 3-4,1 1 7,-2-5-14,2 2 2,-1 1 1,0 3 5,-1-12-4,0 0-5,-2 2-1,3-2 3,-1-2 0,-2 1-2,0-3-3,-2 0 0,4-4-11,-2-1-11,-1-5-4,3 2-12,-2-5-11,3-7-11,-1 12-9,-3-6-8,4-6-18,0 0-113,-10 6-217,10-6 96</inkml:trace>
          <inkml:trace contextRef="#ctx0" brushRef="#br0" timeOffset="166168.0489">15436 9372 91,'12'0'95,"-12"0"-4,19 1 0,-3 0-20,0-1-9,0 3 3,2-3-10,6-3-17,1 3-24,2 0-15,-1-2-22,-1 1-86,0-3-116,0 1 51</inkml:trace>
        </inkml:traceGroup>
        <inkml:traceGroup>
          <inkml:annotationXML>
            <emma:emma xmlns:emma="http://www.w3.org/2003/04/emma" version="1.0">
              <emma:interpretation id="{AAC70985-8C44-477C-8A55-2B0851FEBAB6}" emma:medium="tactile" emma:mode="ink">
                <msink:context xmlns:msink="http://schemas.microsoft.com/ink/2010/main" type="inkWord" rotatedBoundingBox="17260,10519 18330,10529 18325,11119 17255,11110"/>
              </emma:interpretation>
              <emma:one-of disjunction-type="recognition" id="oneOf14">
                <emma:interpretation id="interp70" emma:lang="en-IN" emma:confidence="0">
                  <emma:literal>the</emma:literal>
                </emma:interpretation>
                <emma:interpretation id="interp71" emma:lang="en-IN" emma:confidence="0">
                  <emma:literal>He</emma:literal>
                </emma:interpretation>
                <emma:interpretation id="interp72" emma:lang="en-IN" emma:confidence="0">
                  <emma:literal>he</emma:literal>
                </emma:interpretation>
                <emma:interpretation id="interp73" emma:lang="en-IN" emma:confidence="0">
                  <emma:literal>thl</emma:literal>
                </emma:interpretation>
                <emma:interpretation id="interp74" emma:lang="en-IN" emma:confidence="0">
                  <emma:literal>Île</emma:literal>
                </emma:interpretation>
              </emma:one-of>
            </emma:emma>
          </inkml:annotationXML>
          <inkml:trace contextRef="#ctx0" brushRef="#br0" timeOffset="166874.0495">16437 9318 42,'22'-10'101,"-22"10"-7,20 3 9,-11-3-18,6 1-5,3-1-13,-1 0-6,4-4-5,2 1-8,-4 0-4,8 0-12,-6-6-12,3 5-23,-1 2-18,0-6-25,0-1-28,-5-2-42,3 0-123,-1 1 54</inkml:trace>
          <inkml:trace contextRef="#ctx0" brushRef="#br0" timeOffset="166839.7829">16655 8951 98,'0'0'122,"0"0"-15,0 0-9,2-10-14,-2 10-6,0 0 5,0 0-3,0 0-5,0 0-3,-8 34-8,7-18-8,-5 4-3,1 1 6,0 1-8,3 0-6,1 5-6,-3 4 0,4-7 0,-1 3-2,-1-5-6,2 4-5,0-3 2,0 4-3,0-5-1,-2 1-6,4-3 1,0 3 2,-2-4-6,1-7-4,-1 3-20,0-3 0,3 0-14,-2-2-15,-1-10-18,1 17-18,3-12-19,-4-5-30,3 7-73,-3-7-211,0 0 93</inkml:trace>
          <inkml:trace contextRef="#ctx0" brushRef="#br0" timeOffset="167409.8847">16941 8931 25,'0'0'96,"0"0"-6,-9-6-5,9 6-6,0 0-9,-9-3-7,9 3-8,0 0 8,-14 9-7,14-9-12,-6 14 6,-1-2-1,3 0 1,0 4-9,1 6 8,-1-1-10,3 3 5,-1 0-3,0 3-13,-4 4-1,4 2 4,-2-3-2,4 2-3,-2-6-4,-3-1 1,4 0-15,-3-2 8,2 0-7,-2-1 7,3 0-6,1-5 7,-1-2-8,1-1 1,1 0-5,-2-6 2,1-8-2,1 18 6,-1-9-6,0-9-3,4 11 6,-4-11-4,7 7 0,-2-3 6,-5-4-11,12 0 0,-12 0-8,15-7 5,-15 7-1,17-8-10,-6-2 4,0-1 2,-3 2-3,4-3 6,0-2-1,0-3-4,-3 5 11,-1-1-3,3 3-4,0 1 1,-2 1 6,-9 8-3,10-11-2,-10 11 6,10-9 0,-10 9-5,0 0 6,12-6-6,-12 6 2,0 0 2,0 0-4,0 0 2,0 0-7,19 11 6,-19-11 6,5 11 0,-5-11-1,6 12-7,-6-12 5,2 15-3,-2-15 8,6 13-3,-2-6 7,-4-7-5,4 12 4,0-8 4,-4-4-11,11 6 13,-5-3-7,-6-3 1,14 1 4,-14-1-6,17-6 5,-6 4-3,2-4-8,-1 2 11,4-4-7,-1-2 1,5-4 0,0 2 1,-2-5-2,-1 1 3,-1-3-4,-1-3 2,0 3-4,-3-2 3,-3-2 5,-2 1-9,-2 7-1,-2 1 17,-2-1-7,-2 3 2,1 0-1,-4 2-8,0 2 0,4 8 1,-7-11-6,7 11 3,-12-7 0,12 7-1,-19 3 4,7 1 2,2 5-12,-2-1 18,2 3-12,-1-1 7,-1 2-2,2 7 4,-1-1-5,3 1 4,1 1 1,3-1 9,0 2-1,7-5 3,-3 1 4,1-3-9,3 7 4,3-1 7,0-7-7,-2 2 8,3-2-1,1-2-11,5 0 14,-2-2-1,1-1-2,2-1 0,0 0-5,5-4-1,-5 2-2,1-4-11,1-2-9,1-1-20,-4-1-15,0-1-17,7-5-22,-7 0-46,-2 0-148,-3-1-292,-2-2 129</inkml:trace>
        </inkml:traceGroup>
        <inkml:traceGroup>
          <inkml:annotationXML>
            <emma:emma xmlns:emma="http://www.w3.org/2003/04/emma" version="1.0">
              <emma:interpretation id="{A3C8DD73-4ED9-426B-8432-AB4CE00A044C}" emma:medium="tactile" emma:mode="ink">
                <msink:context xmlns:msink="http://schemas.microsoft.com/ink/2010/main" type="inkWord" rotatedBoundingBox="19252,10162 23238,10198 23230,11085 19244,11049"/>
              </emma:interpretation>
              <emma:one-of disjunction-type="recognition" id="oneOf15">
                <emma:interpretation id="interp75" emma:lang="en-IN" emma:confidence="0">
                  <emma:literal>material.</emma:literal>
                </emma:interpretation>
                <emma:interpretation id="interp76" emma:lang="en-IN" emma:confidence="0">
                  <emma:literal>material</emma:literal>
                </emma:interpretation>
                <emma:interpretation id="interp77" emma:lang="en-IN" emma:confidence="0">
                  <emma:literal>'material.</emma:literal>
                </emma:interpretation>
                <emma:interpretation id="interp78" emma:lang="en-IN" emma:confidence="0">
                  <emma:literal>'material,</emma:literal>
                </emma:interpretation>
                <emma:interpretation id="interp79" emma:lang="en-IN" emma:confidence="0">
                  <emma:literal>maternal.</emma:literal>
                </emma:interpretation>
              </emma:one-of>
            </emma:emma>
          </inkml:annotationXML>
          <inkml:trace contextRef="#ctx0" brushRef="#br0" timeOffset="168335.2181">18435 9124 108,'-3'-8'156,"3"8"-5,0 0-21,0 0-14,0 0-2,-4-7-17,4 7-7,0 0-13,0 0-1,0 0-12,0 0-10,0 0-4,0 0-1,0 0-11,9 33-3,-9-21 0,3 2 0,-2 1-2,1-3-11,-1 0-5,-1 4 5,0-3-3,0 1 0,0 1-6,0-2 1,0-4 4,0-9-8,-1 15-5,1-15-3,-2 12 2,2-12-4,-1 13-1</inkml:trace>
          <inkml:trace contextRef="#ctx0" brushRef="#br0" timeOffset="168664.1332">18440 9327 1675,'0'0'0,"0"12"3,0-12 2,0 0 1,0 0-6,0 0 6,0 0-10,0 0 13,0 0-6,0 0-3,0 0 5,15-28-13,-11 16 8,2 0 7,1-2-3,0 1-4,2-2 1,-1 3-2,2-2 11,-2 0-2,0 4 5,0-2-11,1 2 10,-4 1-3,5 0-1,-2 5 1,-3-2-9,2 0 3,2 2 5,-2-1-8,-7 5-3,17-1 0,-17 1 2,18 5 2,-10 0-5,3 1 5,-1 3-3,-3-2-1,1 5-4,1 1 3,-2-1 2,0 1 4,0 2 1,-1-3-5,-2 0 8,2 0-7,-4 3 1,2-3-1,-1 1-2,1-1-7,-3-3-2,-1 1-2,0-10 0,3 13-2,-3-13 5,0 15 2,0-15-2,0 11 2,0-11 3,0 0-3,0 0 8,0 0 2,0 0-9,0 0 0,-8 6 9,8-6-3,0 0 5,0 0-9,0 0 1,-4-27-3,5 12-1,2 3 5,2-1 1,1-6-3,0-2 2,4 5-3,-2-4-2,4 1-1,3-2 3,-1 2 1,3 0 1,-4-2 2,3 4 3,-1 2 5,-3 2-8,-1 4 2,1-3 0,0 6 3,0-2-7,0 3 4,3 2-6,-7 0 6,2 3 0,-10 0-3,20 1 1,-13 1-1,3 4 8,-2 0-21,1 1 20,-2 0 5,-5 7-1,4-1-2,-4 2 6,0 1 3,0-1-4,1 1-3,-2 0-4,-1 6 3,2-10 5,-2 4-4,0 0-1,2-1 0,0 2 0,-2-2-3,0-5-9,1 0-22,-1-10-8,4 22-22,-3-14-15,3 0-19,-4-8-27,3 8-83,-3-8-217,0 0 96</inkml:trace>
          <inkml:trace contextRef="#ctx0" brushRef="#br0" timeOffset="168955.1149">19551 9129 87,'0'-16'146,"0"16"-23,-4-17-5,1 11-3,-1-2-13,-1-1 1,-2 2-11,2-2-5,-2 3-7,-1-1-10,1 1 0,-2 1-13,9 5-2,-19-5-6,6 5-11,13 0 0,-27 6 0,12 0-10,-1 2-1,-2 4-2,1-2 1,-1 4-4,-2 0-2,2 4 1,1 0-7,1-1 4,2 1-3,2 2-6,3-8 4,5 0-6,0 4 0,0-1 0,2 1 2,1 0-2,2-5 1,-1-11-2,10 27 2,-2-14-2,3-4-3,1 0 2,-2-2-14,4 2 1,0-6 0,3 4-6,-1-5-2,1-2 3,-1 0-3,0-2 2,0-5-2,2 4-1,-4-6 3,1 2-2,4-5 3,1-3 0,-4-1-3,2 3 1,-5-3 11,-1 4-8,-1 0-5,-3-2 21,-1 2-7,-2 6 5,2-1 7,-2-2 5,-1 3-3,-4 6 1,7-9 2,-7 9 2,5-7-12,-5 7 0,0 0-6,5-5-1,-5 5 6,0 0-6,0 0 5,0 0 2,0 0-5,0 0-1,-5 31-1,5-31 6,-4 15-3,3-6-4,1-9 8,0 20-1,1-13 1,-1-7-6,4 15 3,-3-6 1,5-3 1,-6-6-8,6 12-4,0-8-5,1-1-4,2 0-19,-9-3-8,21 0-15,-6-6-15,3 2-16,2-5-28,1 0-74,-2-4-207,1 0 92</inkml:trace>
          <inkml:trace contextRef="#ctx0" brushRef="#br0" timeOffset="169872.3852">19788 9216 126,'0'0'132,"19"-3"1,-7 3-16,6 0-4,-1-2-4,2 1-10,4-2-11,1 3-11,1-2-6,-1 4-6,3-4-7,-1-2-5,-1 4-2,2-4-14,-2 2-20,1-2-17,-3 2-18,-1-2-24,-2-1-19,-2 4-15,-6-2-26,-1 3-73,-11 0-189,0 0 84</inkml:trace>
          <inkml:trace contextRef="#ctx0" brushRef="#br0" timeOffset="169239.7335">19968 8797 87,'-5'-7'115,"5"7"-7,0 0-7,0 0-16,0 0-10,-3-10-11,3 10-3,0 0-7,0 0 0,0 0-2,0 0 0,0 0 0,-11 28-9,6-14 7,1-2-4,-2 4-3,4 6 3,-5 0-7,3 1-2,1 1 2,-5 8-4,6-8-2,0 11 1,0-10-5,-1 6 6,0-6-9,2 2-4,1 3 4,-1-3-7,-2-1 2,2 5-2,1-8-4,0 0-4,-2 0 2,4-4-2,-2 3 2,0-6-2,1-1-9,2-2-6,-1 0-8,1-1-12,-3-2-11,1-2-12,-1-8-19,2 10-11,-2-10-14,0 0-34,0 0-75,0 0-216,0 0 96</inkml:trace>
          <inkml:trace contextRef="#ctx0" brushRef="#br0" timeOffset="170311.9726">20178 9290 14,'0'0'96,"15"8"-7,-15-8-1,0 0-5,15 0-6,-15 0-9,0 0-5,19-2 0,-19 2 1,17-6-4,-17 6-6,16-8-10,-9 2-1,-7 6-1,16-16 0,-7 6-7,-3 4 0,3-5-3,-2-2 7,-1 0-12,0 3 3,-1 2-5,1-4 12,-4 2-12,2-2 5,-4 3-11,0 9 8,-1-16-3,1 16 3,-3-14-13,3 14 3,-2-10 2,2 10-6,-7-10-6,7 10 7,0 0-7,-18-2 0,18 2-7,0 0 5,-20 10-9,14-5 9,-2 2 0,1 2 1,1 2 0,-3-1-6,5 2 0,-1 0 0,-1 1 8,2 1-2,2 0-9,-1 1 0,3-15 3,0 25-3,3-11 6,1-1-3,1-1 1,0 0-2,1 0 4,3-2 4,-1 0-5,3-2 2,-3 0-1,1-2-2,5-4-6,-1 4 7,-1-2-8,4-1 1,-2-1 2,-14-2 6,28 0-6,-17 0 5,2-6-1,-13 6-2,23-11 8,-11 1-3,0 0-2,-1 4 3,1-4-2,1-5-1,-2 3 4,1 1 3,-4-3 1,1 2 1,-1 3 1,0-2-4,2 2 4,-2 1-1,3-4-5,-6 6 2,2 0-5,-1 0 4,0 2-4,-6 4-2,16-6 2,-8 3 2,-8 3-8,16-2 3,-16 2-2,17 2 4,-10 2 2,1 1-8,-1 1 2,1 0 5,1 4 0,-4-4 1,5 4-1,-3-1 0,1 1-5,-2 2 2,2-2 7,-4-1-5,4 0-7,-1-1 10,-2 1-8,1-6 7,1 3-5,-7-6 2,8 9 4,-3-3-6,-5-6 3,11 7-6,-5-4 6,-6-3 4,16 3-9,-16-3-1,17-2-3,-8-2 2,3 1-4,-4-7 8,3 1-3,-1 3-2,3-3-3,-3-1 2,2-2 0,-2 2-6,0-4 18,0 2-9,-2 0 2,3-1-2,-5-2 7,1 5-2,-2-1 2,1-2 3,-4 4-3,4 2 5,-6 7-7,5-13 8,-5 13 2,4-9-4,-4 9-6,3-9 9,-3 9-8,0 0-4,5-5-3,-5 5 10,0 0-2,0 0-3,0 0 3,0 0-4,7 20-2,-4-13 8,-3 5-8,0-2 3,1 5 5,-1-3 0,4 0-2,-4 1 0,1 0-1,1 0-5,-1 0 4,3-6 6,0 2-4,-1 2 1,-3-11-4,6 13-4,0-4-1,0-5-15,5 5-2,1-3-14,0-5-18,4 5-2,2 0-14,1-6-7,-5 3-2,6-6-19,2 3-3,2-3-82,-3-4-199,4-2 88</inkml:trace>
          <inkml:trace contextRef="#ctx0" brushRef="#br0" timeOffset="171054.9073">21441 9238 16,'16'-9'68,"-4"-3"19,0 0 0,-2 2 6,-1-2-5,-4 5-4,-2-2-1,1 0-2,-4 9-5,5-13-3,-3 4-17,-2 9-10,-2-12 7,2 12-6,-10-14-6,10 14-1,-6-7-2,6 7-5,-12-9-8,4 6 3,8 3-7,-21 1 1,6 1-2,0 1-6,2 4 10,-1 1-3,4-1-1,-12 6-13,12-4 5,-4 4-2,2-3 3,3 2 3,-2 1-21,0-1 17,3-2-3,2 5 3,0-5-2,2 3 3,0-4-10,1-2-8,3-7 5,0 0-3,-1 21-3,1-21-8,7 12 3,-7-12-6,12 4 6,-12-4-3,0 0-6,20 3 0,-20-3 1,20-6-7,-20 6 14,20-12-5,-13 8 0,4-1 1,-2-3 14,-1-2-14,0 0 9,1 1 1,-9 9-5,14-12 7,-7 9-5,-7 3-1,9-13 11,-9 13-3,0 0-1,8-8 2,-8 8-5,0 0-6,0 0 10,0 0-3,0 0 8,0 0 5,0 0-8,0 0 1,0 0 6,7 27-9,-7-27 5,2 15-3,-2-15 8,3 17-23,1-8 17,1 2 10,-5-11 1,8 15-7,-1-9 3,-7-6 3,10 12 3,-2-7 3,-8-5-9,17 8-1,-5-5 4,-12-3 2,28 0-6,-14-3 0,-14 3 2,28-6 2,-8-1-5,-1-2-1,2 0 7,3-4-2,0 3 2,4-11-9,-1 1 4,-4 2-9,1-7 4,2 0 8,-5-2 5,-1 0 4,-1-4-3,2 1 7,-4 0-5,-4-3-1,-2 1-1,-3 0-1,-2 0-2,-3-1-8,0-2 1,-3 12-6,-2-4-5,1 3 9,-2 2 7,-5-4-4,3 6 1,1 0-4,-3 6 0,5 0 0,-4 3 1,4 1-7,-2 4 3,4 6-3,-10-9-8,10 9 11,-11-7-7,11 7-2,-17 4 1,6 5 2,-1 0 4,-4 5-3,0 3 1,1 1 1,-1 4 1,-3 6-4,7-6 2,2 1-3,-5 9 3,0-4 1,7-3-2,0 6 1,4-7 9,1 9-5,2-7-6,2 7 11,2-1-1,-2 2-5,5-8 3,2 4-5,-3 0 11,1-4-3,0-5 1,4 10-5,-2-7 4,0-4 3,1-1-4,2 0 5,-3-7-3,5 4 4,-5-4-5,2 3 2,-5-1-5,2-5 4,1 0-7,-4-2 2,1-1-3,1-1-10,-6-5-2,5 6-15,-5-6-17,7 5-27,-7-5-31,0 0-42,0 0-78,12-13-240,-12 13 107</inkml:trace>
          <inkml:trace contextRef="#ctx0" brushRef="#br0" timeOffset="171707.7341">22397 9311 43,'0'0'44,"0"0"-59,0 0-15,0 0 6</inkml:trace>
        </inkml:traceGroup>
      </inkml:traceGroup>
    </inkml:traceGroup>
    <inkml:traceGroup>
      <inkml:annotationXML>
        <emma:emma xmlns:emma="http://www.w3.org/2003/04/emma" version="1.0">
          <emma:interpretation id="{CAAFF08F-5C3B-4410-A054-948DEC60861C}" emma:medium="tactile" emma:mode="ink">
            <msink:context xmlns:msink="http://schemas.microsoft.com/ink/2010/main" type="paragraph" rotatedBoundingBox="1329,11779 24408,11621 24415,12614 1336,12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4E1545-4FAB-4FE8-BAFD-E4FC3A0F8112}" emma:medium="tactile" emma:mode="ink">
              <msink:context xmlns:msink="http://schemas.microsoft.com/ink/2010/main" type="inkBullet" rotatedBoundingBox="1333,12242 1873,12238 1876,12618 1335,12622"/>
            </emma:interpretation>
            <emma:one-of disjunction-type="recognition" id="oneOf16">
              <emma:interpretation id="interp80" emma:lang="en-IN" emma:confidence="0">
                <emma:literal>+</emma:literal>
              </emma:interpretation>
              <emma:interpretation id="interp81" emma:lang="en-IN" emma:confidence="0">
                <emma:literal>A</emma:literal>
              </emma:interpretation>
              <emma:interpretation id="interp82" emma:lang="en-IN" emma:confidence="0">
                <emma:literal>J</emma:literal>
              </emma:interpretation>
              <emma:interpretation id="interp83" emma:lang="en-IN" emma:confidence="0">
                <emma:literal>X</emma:literal>
              </emma:interpretation>
              <emma:interpretation id="interp84" emma:lang="en-IN" emma:confidence="0">
                <emma:literal>x</emma:literal>
              </emma:interpretation>
            </emma:one-of>
          </emma:emma>
        </inkml:annotationXML>
        <inkml:trace contextRef="#ctx0" brushRef="#br0" timeOffset="218936.2261">561 10761 60,'0'0'152,"-14"-1"-11,14 1-14,-13 1-7,13-1-5,0 0-11,-9 2-9,9-2-7,0 0-8,0 0-4,-11 3-7,11-3-10,0 0-5,0 0-9,0 0-3,0 0-6,0 0-4,0 0-3,0 0 0,0 0-5,0 0-4,36 2-4,-18-2-2,7 0 6,-1-1-6,3 1 1,-2-1-10,1 1 4,2 0 2,0 0-10,-1 0 3,0 1 6,-2-1-5,-2-1-1,0 1 1,-6 1-1,-2 0-2,-2-1 2,-2 0-6,-1 2 3,-10-2-1,13 2 3,-13-2 0,12 0 0,-12 0-2,8 1 1,-8-1-5,0 0 11,0 0-5,15 1-11,-15-1-2,0 0 0,0 0-12,0 0-12,0 0-14,8 4-20,-8-4-20,0 0-21,0 0-118,0 0-247,0 0 110</inkml:trace>
        <inkml:trace contextRef="#ctx0" brushRef="#br0" timeOffset="219414.6467">858 10663 153,'0'-12'146,"0"12"-1,0 0-5,0 0-8,0 0-12,0 0-12,0 0-9,-2-10-8,2 10-12,0 0-5,0 0-7,0 0-13,0 0-7,10-3-4,-10 3-3,18 3-17,-6 1 8,1 2 1,3 2-7,2-1-2,-2 0 0,-3 3-4,1 1-4,2 2-1,-4-1-3,-1 2 4,1-1-6,-6 2 2,0 0-7,-2 0 3,-2 6 0,-2-8-1,-2 9 5,-1-7 2,-2 0-3,-1-3-2,-4 0 6,0 1-3,-6 2 1,3-3 1,-2-2-5,3 2 0,0-5 0,-1 3-3,0-1-14,1 0-2,2-5-17,2-1-18,1 1-20,7-4-23,-11 6-33,11-6-139,-12 3-282,12-3 124</inkml:trace>
      </inkml:traceGroup>
      <inkml:traceGroup>
        <inkml:annotationXML>
          <emma:emma xmlns:emma="http://www.w3.org/2003/04/emma" version="1.0">
            <emma:interpretation id="{3A94E333-3283-4588-A4F0-B1DFF86C565D}" emma:medium="tactile" emma:mode="ink">
              <msink:context xmlns:msink="http://schemas.microsoft.com/ink/2010/main" type="line" rotatedBoundingBox="2369,11772 24408,11621 24415,12614 2376,12765"/>
            </emma:interpretation>
          </emma:emma>
        </inkml:annotationXML>
        <inkml:traceGroup>
          <inkml:annotationXML>
            <emma:emma xmlns:emma="http://www.w3.org/2003/04/emma" version="1.0">
              <emma:interpretation id="{71EE1158-77F7-4CBC-A57C-659AA4446F45}" emma:medium="tactile" emma:mode="ink">
                <msink:context xmlns:msink="http://schemas.microsoft.com/ink/2010/main" type="inkWord" rotatedBoundingBox="2370,11977 3292,11970 3296,12590 2374,12597"/>
              </emma:interpretation>
              <emma:one-of disjunction-type="recognition" id="oneOf17">
                <emma:interpretation id="interp85" emma:lang="en-IN" emma:confidence="0">
                  <emma:literal>An</emma:literal>
                </emma:interpretation>
                <emma:interpretation id="interp86" emma:lang="en-IN" emma:confidence="0">
                  <emma:literal>an</emma:literal>
                </emma:interpretation>
                <emma:interpretation id="interp87" emma:lang="en-IN" emma:confidence="0">
                  <emma:literal>tfn</emma:literal>
                </emma:interpretation>
                <emma:interpretation id="interp88" emma:lang="en-IN" emma:confidence="0">
                  <emma:literal>ttn</emma:literal>
                </emma:interpretation>
                <emma:interpretation id="interp89" emma:lang="en-IN" emma:confidence="0">
                  <emma:literal>tAn</emma:literal>
                </emma:interpretation>
              </emma:one-of>
            </emma:emma>
          </inkml:annotationXML>
          <inkml:trace contextRef="#ctx0" brushRef="#br0" timeOffset="220079.8873">1785 10509 132,'0'0'158,"-2"-12"-14,2 12-14,0 0-15,0 0-11,0 0-12,0 0-8,0 0 0,0 0-7,-17 31-4,5-9-5,1 0-7,-2 8-6,2-7-3,-1 11-6,-2-3-9,4 1-1,-4-2 0,2 2-12,3-9 7,-4-1-8,2 1 1,0-1-5,2-1-2,2-5 3,2-1-1,-2 0-9,-1-2-8,5-1-16,-1-6-6,-1 0-5,5-6 2,-6 12-2,6-12-11,-4 5 0,4-5-20,0 0-20,0 0-9,0 0-14,10-38-16,-2 20-80,1-7-209,2-6 93</inkml:trace>
          <inkml:trace contextRef="#ctx0" brushRef="#br0" timeOffset="220569.4678">1609 10818 119,'0'0'120,"0"0"1,-11-4-20,11 4-7,0 0-1,0 0-10,0 0-1,0 0-11,0 0-9,0 0 2,0 0-7,45 4-8,-29-4-9,0-2-4,1 0 2,2 2-16,-2 0-15,5-1-19,2-2-23,-1 0-19,3 2-25,-4-4-102,-5 2-194,2-1 86</inkml:trace>
          <inkml:trace contextRef="#ctx0" brushRef="#br0" timeOffset="220096.3307">1699 10541 7,'5'-22'105,"-2"9"4,1-3-6,-3 1 3,3-1-4,-2 6 3,0-2-13,1-2-4,-2 6-2,-1 8 4,2-15-2,-2 8-9,0 7-10,4-10-5,-4 10-3,2-9-5,-2 9-11,0 0-11,0 0 0,0 0 1,0 0-16,0 0 11,0 0-9,26 22-2,-22-9 1,1 5 5,5 2 0,-2 4 0,-2 1 1,2 7-5,-1 0 11,1 1-8,-3-1 0,2 0-1,-1-8 1,0 7 0,0-5-5,0-1-4,1 0-3,-2-6 0,2 2-3,-2-4 2,5 0-1,-5-2-5,2-1 0,0-4-9,-1 2-16,-2-5-12,2 2-9,-4-3-8,-2-6-2,6 9-5,-6-9-17,0 0-37,0 0-27,0 0-108,0 0-264,0 0 117</inkml:trace>
          <inkml:trace contextRef="#ctx0" brushRef="#br0" timeOffset="220729.7022">2089 10666 9,'0'0'173,"5"-7"-6,-5 7-15,0 0-5,0 0-21,0 0-12,0 0-12,0 0-16,0 0 0,0 0-15,0 0-4,0 0-10,0 0-6,0 0 2,16 16-3,-13-10 0,1 7-6,-3 0 1,3-1-6,-4 4 1,2 0-1,-1 0-9,-2-1-1,1-1 1,0 2-5,0 1-1,0-4-2,-2 5-6,2-8 0,0 3-1,0-4-2,0-9 1,-2 19-3,4-11-14,-2-8 4,-2 13-5,2-13-3,0 0 3,2 10 6,-2-10-2,0 0-1,0 0 1,0 0 2,0 0-5,0 0 8,0 0-2,15-19-4,-7 7-5,0-4-1,4-3-8,2-5 2,3-4-1,-5 8 1,7-8-2,-7 8 0,3 3 9,-1-3-1,1 4-7,-3 7 9,0-2-3,2 1 1,-2 3 4,-3 2 1,3 1-4,-4 1 3,-8 3-3,19 3 0,-10 1 5,0 1 3,0 2-10,-2 4 10,-1 0-1,2 1 2,0 0-7,-4 3 2,0-1 3,2 0-2,-4-2 0,2 2-2,-2 2 3,1-6 3,-1 4-20,0-1-5,0-6-19,1 3-14,0-1-12,-3-9-30,2 13-39,-2-13-96,0 12-251,0-12 111</inkml:trace>
        </inkml:traceGroup>
        <inkml:traceGroup>
          <inkml:annotationXML>
            <emma:emma xmlns:emma="http://www.w3.org/2003/04/emma" version="1.0">
              <emma:interpretation id="{8EC5A232-CFDF-445A-8791-9DFDE05F53D6}" emma:medium="tactile" emma:mode="ink">
                <msink:context xmlns:msink="http://schemas.microsoft.com/ink/2010/main" type="inkWord" rotatedBoundingBox="4357,12024 5631,12015 5634,12574 4361,12583"/>
              </emma:interpretation>
              <emma:one-of disjunction-type="recognition" id="oneOf18">
                <emma:interpretation id="interp90" emma:lang="en-IN" emma:confidence="0">
                  <emma:literal>A-C</emma:literal>
                </emma:interpretation>
                <emma:interpretation id="interp91" emma:lang="en-IN" emma:confidence="0">
                  <emma:literal>A l</emma:literal>
                </emma:interpretation>
                <emma:interpretation id="interp92" emma:lang="en-IN" emma:confidence="0">
                  <emma:literal>A. c</emma:literal>
                </emma:interpretation>
                <emma:interpretation id="interp93" emma:lang="en-IN" emma:confidence="0">
                  <emma:literal>A r</emma:literal>
                </emma:interpretation>
                <emma:interpretation id="interp94" emma:lang="en-IN" emma:confidence="0">
                  <emma:literal>A. C</emma:literal>
                </emma:interpretation>
              </emma:one-of>
            </emma:emma>
          </inkml:annotationXML>
          <inkml:trace contextRef="#ctx0" brushRef="#br0" timeOffset="222004.7361">3549 10804 135,'0'0'127,"-9"-6"-10,9 6 5,0 0-18,0 0-8,0 0-4,0 0-10,25-8 0,-11 6-21,1-2-3,0 2-4,2-1-5,5-2-5,2 4-7,-3-4-6,2 4-11,1-3-19,-5 2-27,2-2-25,-3 2-25,-1-2-118,-3 3-209,0-4 93</inkml:trace>
          <inkml:trace contextRef="#ctx0" brushRef="#br0" timeOffset="221483.8566">3685 10501 16,'0'0'167,"0"0"-14,0 0-16,4 15-9,-4-15-23,-9 19-3,4-7-18,-4 9-4,3-1-7,-2 2-6,4 1-1,-2 1-8,1-2-10,-2 2 2,2-2-8,0 3-3,-2-2 1,3 2-14,1-4 3,-6 0 0,6-5-7,-2 1 0,1-4-2,-3 2-5,2-2-3,-1-1 7,5-3-2,-3-2-3,4-7-4,-3 13 9,3-13-11,-4 8 8,4-8-4,0 0-3,0 0 2,0 0-7,0 0 0,-13-24-4,13 11-2,0-2 4,3-7-8,-1-10 0,5-3 2,-2 1-6,2 1-1,0-3 9,5 0-5,-6 4-2,5-2 11,-4 10-11,2 2 11,-2 1-5,0-1 7,-1 7-4,4 2 4,-6-2 1,1 3-2,0 4-9,1 0 16,-1 2-7,1-2 1,-6 8-9,8-12 3,-3 8 3,-5 4-4,11-6-8,-11 6 11,13 0 6,-13 0-7,22 8 4,-13-2-1,3 4-2,-1-2-7,-1 7 7,7 2 3,-4 1-4,-1 4 5,-1 0-1,2-1-1,-1 10-3,-1-8 5,-3 2-4,5 3 0,-2-3-1,-2-6 4,-2 6-5,1-3 2,2 0 2,-4 0 1,1 0 2,0-7-5,-2 1 2,2 4-9,-2-8 9,0 4-6,1-4-14,-1 0-2,-2-3-11,1 1-15,-3-3-6,-1-7-15,6 11-12,-6-11-10,1 6-30,-1-6-84,0 0-220,0 0 98</inkml:trace>
          <inkml:trace contextRef="#ctx0" brushRef="#br0" timeOffset="222025.1519">4126 10770 106,'0'0'128,"0"0"-4,11-7-14,-11 7-17,7-2-7,-7 2-15,10-4-26,-10 4-17,10-7-17,-10 7-25,10-5-31,-10 5-80,7-4-133,-7 4 60</inkml:trace>
          <inkml:trace contextRef="#ctx0" brushRef="#br0" timeOffset="222301.2949">4648 10603 44,'10'-12'127,"2"-8"2,-5 9-10,-2-3-5,2 2-4,-3-3-5,3 3-13,-4 0 0,-2 4-13,-1 8-4,-1-19-1,1 19-12,-3-15-3,-2 9-6,5 6-7,-13-8-2,5 3-10,8 5 1,-21-3-8,6 3 4,1 3-10,-3 3 1,1 0 1,-2 5-1,1-1 1,0 3-1,0 4-5,3 2 1,-2 0-6,5 2 1,-2 3 2,1-4-4,5 5-2,2-2-2,0 1-1,5-1 6,0-2-3,4-5-3,2 3 5,0 2-1,6-3-1,0-1 5,0-2 3,0-2 0,5-1 3,-3-2-4,7-3 0,-6-1 1,8 1-1,-1-1-1,-4-3 0,-1 0-4,1-3 1,3 2-5,2-4-17,-6-2-13,-3 2-18,2-5-24,0 0-22,-4-2-41,0 1-154,-4-2-305,-1 3 135</inkml:trace>
        </inkml:traceGroup>
        <inkml:traceGroup>
          <inkml:annotationXML>
            <emma:emma xmlns:emma="http://www.w3.org/2003/04/emma" version="1.0">
              <emma:interpretation id="{3FCA4F8A-8158-4BF1-9EFA-1EA60F5C61B1}" emma:medium="tactile" emma:mode="ink">
                <msink:context xmlns:msink="http://schemas.microsoft.com/ink/2010/main" type="inkWord" rotatedBoundingBox="6680,11743 9256,11725 9263,12718 6687,12736"/>
              </emma:interpretation>
              <emma:one-of disjunction-type="recognition" id="oneOf19">
                <emma:interpretation id="interp95" emma:lang="en-IN" emma:confidence="0">
                  <emma:literal>fields</emma:literal>
                </emma:interpretation>
                <emma:interpretation id="interp96" emma:lang="en-IN" emma:confidence="0">
                  <emma:literal>field.</emma:literal>
                </emma:interpretation>
                <emma:interpretation id="interp97" emma:lang="en-IN" emma:confidence="0">
                  <emma:literal>field</emma:literal>
                </emma:interpretation>
                <emma:interpretation id="interp98" emma:lang="en-IN" emma:confidence="0">
                  <emma:literal>fields.</emma:literal>
                </emma:interpretation>
                <emma:interpretation id="interp99" emma:lang="en-IN" emma:confidence="0">
                  <emma:literal>Hilda</emma:literal>
                </emma:interpretation>
              </emma:one-of>
            </emma:emma>
          </inkml:annotationXML>
          <inkml:trace contextRef="#ctx0" brushRef="#br0" timeOffset="223178.3806">5869 10822 40,'-4'-6'114,"4"6"-10,0 0-22,0 0-9,0 0 0,21-12-13,-10 9 3,1 0-19,-1-1 2,3 1-9,2 0 8,7-3-15,0 0 3,0 0-12,-2 2 9,5-6-9,-3 5 6,1-5-13,-2 3 2,-3-2 0,4 1-12,-6-6 5,-2 8 5,0-3 7,-2 0-6,-1-1-2,-5 2 0,4-2 7,-6 4 0,2 0 13,-2-2 3,-5 8-11,6-12 12,0 8-5,-6 4 2,3-11-6,-3 11-3,5-5-3,-5 5-4,0 0-5,4-8-1,-4 8 8,0 0-8,0 0 0,0 0 2,8 20 3,-8-9-5,0 2 3,3 0 4,0 2-18,1 1 18,-4 2-8,2 1 3,4-1-8,-6-1 1,2-1-1,1-1 3,1 1-6,-1-2 7,0-2-3,-1 2-2,-2-1-2,3-6-13,-2 2-2,-1-9-22,0 12 2,0-12-21,0 0-17,0 0-34,0 0-120,0 0-241,0 0 106</inkml:trace>
          <inkml:trace contextRef="#ctx0" brushRef="#br0" timeOffset="222914.7489">6040 10155 46,'0'0'114,"-5"-9"-4,5 9-14,0 0 1,-14-6-20,14 6 0,0 0 1,-17 6-2,17-6-11,-11 15 2,5-2-7,-2 5-1,0 3 3,5 1-8,2 8-3,1 5 0,-3-2-2,3 1 2,4 2-4,1-2 1,3 3-2,-1 1-4,4-4-1,-5-3-6,5 5 4,-6 2-5,8-4 1,-12-1-7,7 1-1,-3-8-6,-2 0 2,4-1-3,-2 0-2,-2-3-2,1-1 2,-2-1-2,4 2-4,-4-6-3,1-2-7,0-1-16,1-2-3,-4 0-5,3-3-15,-3-8-13,2 15-1,-2-15-6,0 7-9,0-7-21,0 0-12,0 0-31,-20-1-85,20 1-232,-17-15 103</inkml:trace>
          <inkml:trace contextRef="#ctx0" brushRef="#br0" timeOffset="223781.2651">6255 10507 2,'14'0'107,"-14"0"-24,15-1-31,-15 1-29,15 1-28,-6 0-39,-9-1-48,14 5 22</inkml:trace>
          <inkml:trace contextRef="#ctx0" brushRef="#br0" timeOffset="223956.8779">6529 10804 41,'0'0'139,"11"0"-20,-11 0-2,15-3-10,-6 0-14,-9 3-4,20-10-10,-7 4-12,-3-6 1,5 2-9,-3-2-1,0 2-10,-1-4-3,1 1-5,-3 2-4,-1-1-8,-2-1 0,-2 1-3,1 0-6,-5 3 0,0 9 5,0-19-4,-3 12-1,3 7-1,-6-16-4,0 9-2,-2 1 2,-4-3-4,3 5 10,-2 1-8,2 0 3,9 3-8,-26 3 10,12 1-5,1-1-2,1 6 4,2-2 0,-2 2 5,2 3-1,-1-2-3,5 4-2,0 0-2,1-1 3,5 0 3,-3 8-1,6-8 8,-3 3-7,5-4-15,2 3 10,1-3 8,0-2-10,4 0-4,3 0 5,-3 2 1,6-4-1,4-2-1,-4-1-1,-1-2 2,1-1 1,2-2-6,4-2 0,-1-2 5,-9-2-6,1-2-10,8-2 2,-8-9-3,2 4-9,0-4-1,1 0 0,-6-6-5,3-7-3,-5 10 1,-3-2 0,2-6 5,0 5-2,-7-2-1,1 2 9,-3 0-4,-3 1 6,-2-6-10,2 5 8,-1 3 9,-4-1-7,3 7-1,-2-5 6,-1 8 0,1 1 8,-1 0-3,6 3-6,-5 3 12,2-3-4,5 9 5,-6-7-10,6 7-2,0 0-3,-12 0 7,12 0 0,-5 12-4,-2 2 10,4 4 6,-2 6 7,2-1-5,2 8-4,-4 2 7,5 0 3,-3 0-13,3 0 7,3-2-1,-3 3 1,0-10-10,5 2 11,-4 0-4,5 5 2,-1-9 3,-5-3-9,9 2-1,-6-3 3,2-2 2,2 4-8,-1-8 7,-1 2-10,-1-2-10,4 2-22,4-6-16,-4 5-4,4-7-28,0 0-16,-1 0-34,4-6-93,-3 0-242,8 0 107</inkml:trace>
          <inkml:trace contextRef="#ctx0" brushRef="#br0" timeOffset="224559.6056">7525 10762 70,'0'0'155,"0"-17"-5,0 5-7,-5-2-14,5 7-5,-4-2-9,1 0-7,-2-1-10,0 1-14,-5 0-2,2 2-9,1-1-8,-3 2-11,-2 2-3,0-2-9,0 4-3,-3 2-3,-1 0-2,4 5-6,-3-2-2,-3 1-1,-2 5-5,6 0 2,2 3-5,-6 1 2,6 2-1,-3 0 1,5 0-9,0-2 3,5 1 4,0-1-9,-2-2 2,7 3-1,0 1-2,0-3 4,4 3-2,1-4-1,3 0-2,2-3 2,-2 2-4,4-1 1,0-3 3,3 0 0,2-2-8,-2-4 7,7-4-3,1-2-4,-1 0-11,3-4-3,5-9-2,-1-1-1,-1-4-9,-4-4 5,2 1-6,-2-2 2,-1-3-14,-6-5 12,1 2-15,-4 1 22,-3-2-2,-4 2 0,1-1 5,-5-2 0,-5 3 0,-2 1 6,-1 10 1,-2-3 1,-1 7-1,-1-2 3,-2 3 4,-1-1 0,4 9-1,-4-3 2,5 7-3,-4-1 8,5 1-2,6 6-6,-16-3-3,16 3 6,-15 7-4,8 2 12,-1 5-1,1 4-2,2 4 4,-3 8 3,7 5 5,-2-1-9,3 0-2,3 1-1,-2 0 8,-1 0-2,5-4-4,1 0 4,-4-4 2,2-1-1,2-3-5,2 2 3,-1-3-3,1 3 0,-2-6 1,2 2 4,-1-5 0,-2 0-2,5-4 0,-5 1 0,3-1-15,-1 1-27,1-3-4,1 0-22,-1-1-28,-1-3-44,-2 0-96,-5-6-246,15 2 108</inkml:trace>
          <inkml:trace contextRef="#ctx0" brushRef="#br0" timeOffset="331834.6215">8082 10681 81,'0'0'97,"0"0"6,0 0-14,-3-12 4,3 12-3,0 0-13,0 0 6,-4-6-1,4 6 1,0 0-6,0 0 4,-5-9-3,5 9-7,0 0-2,0 0-7,0 0-2,0 0-12,-6-9 0,6 9-11,0 0-6,0 0 2,0 0-5,0 0-2,0 0 2,0 0-9,0 0 1,0 0-5,0 0 0,0 0-1,0 0-3,0 0 8,0 0-10,0 0 1,0 0-4,0 0-7,32 9 0,-26-3 4,2-3 0,-2 3-1,1 0-2,-1 0 2,-1 1-6,2 0 9,-2 4-5,0 1 3,-2 2-4,2-5 2,-1 6 2,2-3 2,-1 2-5,-4 0 5,1 2-5,-1 0-6,-1 1 8,3-5 0,-3 4-2,0 0-1,-3-4 7,2 4-5,2-1-2,-4-3 1,-3 1 6,3 0-9,0 0 12,-2-3-5,4-1-11,-2 0 10,0-2 2,3-7-3,-5 12-2,5-12 0,-4 12 5,4-12-1,-3 8-5,3-8 3,-5 7 0,5-7-1,0 0 0,0 0-1,0 0 3,0 10 0,0-10 6,0 0-7,0 0 7,0 0-6,0 0 3,0 0-1,0 0 1,0 0-4,0 0-5,-18-17 5,18 17 0,-8-11 2,-1 5 0,4 0-4,-5 0 4,5-3-4,-4 1-1,1-3-5,-2 6-1,-1-1 9,2-3-6,0 3 5,-2-1 1,3 2-3,-4-3 3,2 2-1,5 0-2,-4 0 3,9 6 2,-11-10-4,4 5 3,7 5 5,-5-6-2,5 6 0,0 0-1,-7-7-2,7 7 2,0 0-2,-8-6 2,8 6-2,0 0-2,0 0 1,0 0 3,0 0-7,0 0 1,0 0-4,0 0 8,0 0-3,20 19 0,-10-14-3,-5 2 4,3 0 2,-1 2-7,2 0 0,-1 4 8,3-1-1,-2 0-6,1-1 2,2-1 0,-2 2 3,3 0 0,-4-5-1,-1 3 0,4 1-3,-4-5 4,4 4 1,-7-4 0,5 0 0,3 1-3,-1-2-1,0 1 0,0-1 5,-1-2-2,-1-1 12,0-1-2,2-1 5,0 0 4,3-1 0,1-1 4,-1-5 1,-3 4 4,3-3 4,-3-3-6,0-2-2,3 2 1,-5-4-3,0 2 4,5-1-5,-7 2 4,0-2 0,-4 2 3,4-2-8,-3 5 1,-1 0-3,1 0-7,-5 7-8,6-12 10,-6 12 1,2-8-5,-2 8-6,3-10-9,-3 10-13,0 0-11,4-10-20,-4 10-21,3-9-21,-3 9-38,0 0-36,0 0-169,5-7-360,-5 7 159</inkml:trace>
        </inkml:traceGroup>
        <inkml:traceGroup>
          <inkml:annotationXML>
            <emma:emma xmlns:emma="http://www.w3.org/2003/04/emma" version="1.0">
              <emma:interpretation id="{2564AA61-3E4F-4E6E-92B8-067F2DBAC99A}" emma:medium="tactile" emma:mode="ink">
                <msink:context xmlns:msink="http://schemas.microsoft.com/ink/2010/main" type="inkWord" rotatedBoundingBox="9963,11733 12556,11715 12563,12670 9969,12688"/>
              </emma:interpretation>
              <emma:one-of disjunction-type="recognition" id="oneOf20">
                <emma:interpretation id="interp100" emma:lang="en-IN" emma:confidence="0">
                  <emma:literal>applied</emma:literal>
                </emma:interpretation>
                <emma:interpretation id="interp101" emma:lang="en-IN" emma:confidence="0">
                  <emma:literal>appeared</emma:literal>
                </emma:interpretation>
                <emma:interpretation id="interp102" emma:lang="en-IN" emma:confidence="0">
                  <emma:literal>appealed</emma:literal>
                </emma:interpretation>
                <emma:interpretation id="interp103" emma:lang="en-IN" emma:confidence="0">
                  <emma:literal>apphed</emma:literal>
                </emma:interpretation>
                <emma:interpretation id="interp104" emma:lang="en-IN" emma:confidence="0">
                  <emma:literal>appled</emma:literal>
                </emma:interpretation>
              </emma:one-of>
            </emma:emma>
          </inkml:annotationXML>
          <inkml:trace contextRef="#ctx0" brushRef="#br0" timeOffset="225474.7126">9315 10524 142,'0'0'146,"-4"-18"-5,1 9-15,3 9-9,-1-10-16,1 10-7,0 0-12,-3-13-7,3 13-8,0 0-9,-5-6-9,5 6-5,0 0-12,0 0 5,0 0 1,-27 13-1,16-3-8,0 1-2,2 3-5,-2-2 0,1 0 4,-1 0-7,1 2-2,0-2-4,4 3-3,-3-4 2,2 4-2,2-3-4,2 2-6,-2 0-7,5-7 3,-4 2 3,4-9-5,-1 13-1,1-13 2,-2 12-2,2-12 2,0 0-8,7 7 2,-7-7 2,0 0 1,0 0-8,0 0-1,0 0 3,29-17 3,-23 6-2,6 1-11,-1 0 8,-3-1 4,2 1 2,1-3-2,-4 3 12,1-2-4,1 3 0,-2 3 5,-3 0 2,-4 6-4,9-7-2,-9 7 3,8-3 0,-8 3-5,0 0 5,0 0 4,18 9-4,-14-3 3,1 1 3,-5-7-3,8 15-1,-4-9 6,2 2 4,-1 4-1,-5-3-9,8-2 8,-1 5-7,-1-3 2,2-2 2,-5 2-5,6-3 1,-2 0-2,0-3 0,0 4 5,-7-7-1,16 2-3,-16-2-1,14 0-9,-14 0 2,22-6-1,-11 0-8,1-4-5,-3-1-13,6-7 4,-3-1-3,-3-1 10,2-2-6,-3 0 2,0 0 7,-3 0 3,-1-4-4,2 3 8,-2-3-7,-3 2 13,-1-2-7,3 1 10,-3 3 13,-3 0 7,3 6-6,-1 0 4,-1 4 10,0 0 2,0 3-3,2 9 3,-4-17-6,2 11-1,2 6-24,0 0 18,0 0-9,0 0 9,0 0-1,0 0-13,0 0 11,-6 26 8,8-5-2,-2 2-1,2 0-5,0 10 11,4 1 0,0 0 3,2 1-2,1 0-1,-1 2-3,-1 1 7,4-3-3,-5 2-6,2-3 2,2 1 1,-2-4-7,-1-4-1,-1 3 0,0 4-1,-4-11 11,2 1-16,-2 1 8,-1-2-14,-1-8 9,3 5 0,-3-4-12,0-1-12,-3 0-10,3-3-3,-3-3-13,3 1-11,0-10-11,-4 13-15,4-13-5,-1 9-14,1-9-120,0 0-233,0 0 104</inkml:trace>
          <inkml:trace contextRef="#ctx0" brushRef="#br0" timeOffset="226044.7544">9653 10613 72,'4'-9'129,"-4"9"-16,10-13-6,-3 2-6,4 3-9,-1 1-8,2 0-12,2 1-1,-1 1-5,3 2-14,-4-1 0,5 4-6,-5-5-6,1 5-3,-2 3-6,-1-1-4,0 2-3,-3-2 1,2 2-13,-1 2-4,-3 0-5,-1 3 0,2-2 4,-5 3-4,0-2 6,-1-8-13,-2 20 3,-4-8 6,0-1 6,-5-2 1,-1 3-9,-2-5 2,1 1-4,0 0 6,-1-2-10,2 0 7,0 0-4,0-1 6,1-1 0,3-2 4,8-2-10,-12 5 3,12-5-1,-11 5 0,11-5-1,0 0 2,0 0-7,0 0 0,0 0-7,0 0-3,21-27 2,-7 16-16,6-4 9,-2 3 10,1-6-3,5-6-4,3 2-4,-3-3 8,-7 4-4,1 2-1,-2-2 6,-2 1-2,-2 0 7,-2 0 10,1 2-1,-6 4 4,-1 2 1,3-1 10,-5 2 1,1 3 3,-3 8 3,5-15 1,-3 8-7,-2 7 0,1-10-3,-1 10-7,0 0 4,0 0-1,0 0-7,0 0 0,0 0 2,0 0 3,-13 40-9,11-19 13,-3 2 4,8 1-3,-6 9 0,6 3-1,1-2 5,-2 4 2,4-1-5,-2-2-3,1 0 6,0 2-7,-1-7-4,2 4 1,-2-8 1,0-1-1,-3-2-5,1 2-4,2-3 5,-3 0 5,-2-4-5,-3 1-2,2-5-6,1 2-10,-3-4-9,4 3-4,-4-6-11,2 1-7,1-1-9,1-9-4,-4 7-20,4-7-19,0 0-103,0 0-217,0 0 96</inkml:trace>
          <inkml:trace contextRef="#ctx0" brushRef="#br0" timeOffset="227155.5109">10014 10707 110,'3'-7'139,"0"-2"-8,-3 9-10,9-16-3,-7 10-16,3 0-1,2-3-20,-2 3-5,3 0-12,1 1 0,5-3-15,-2 4-3,3 1-5,-2 0 2,0 1-7,-2 1-7,3 1-2,-2 0-6,-2 1-1,-2 2 0,-8-3-9,18 6 2,-10-1-3,-4 1 1,-4-6-17,9 11 3,-6-5 6,-3-6 0,0 15-9,0-15 0,-3 16 7,-2-7-2,-2 0-4,0-1 5,-2 3 5,-2-5-2,-2 1 0,0-1 0,0 4 5,1-1 1,-2-6-4,6 2 7,0 0-13,-2 0 2,10-5 3,-12 4-5,12-4 1,-11 3 1,11-3 2,0 0-5,-8 6 4,8-6 2,0 0-1,0 0-2,0 0-1,0 0-1,0 0-1,42-9 2,-25 5 7,1-2-8,3-3 5,2 1 2,1-3-1,0 1-7,0-5 0,10 2 9,2-4-7,-8-3 4,-6 5-5,-1-2 1,-2-1-3,-2-2 8,1 1-1,-5-5 0,2 3-4,-3-2-2,-4-9 4,0 9-11,-3-3 0,-1 4 5,-4-3 0,-1-2-3,-2 6 4,-2-4-3,-2 0-4,-1 1 2,-1 3 2,2 0-3,-5 2 2,1 4 3,3 2-3,-4 1-9,6 2 15,-4 0-5,4 3 5,0 2-9,6 5 9,-8-6-2,8 6-3,0 0-3,-16 4 5,16-4 5,-9 14-4,3 0 4,2-1 4,3 8 4,1 11 3,0 2-7,3 1 9,1 2-1,1-3 0,-2 5 0,2-2 4,-1-1 1,-3-1-4,5 1-3,0-2 3,1-1-1,0 0-12,4-2 7,-6-9 6,2 4 0,-1-1-4,-2-1-3,3-2-1,0-3-1,-2-3 4,0 0 1,2-1-2,-1-1 0,-1-2-2,2 1 4,-3-1-8,1-6 0,-1 0 3,1 3 0,1-3 1,-6-6-6,13 6 3,-13-6-10,16-2-3,-5-2-7,2-2 6,-1-3 2,4-1-2,-1-4 0,1 0 7,2-2 0,-2 3-5,-3-3 0,-1 4 7,0 0-3,-1 0 5,-2-1 16,1 4 3,-2-1-5,1-1 4,-2 2-2,-4 2-4,2 1 2,-1-1 4,-4 7-6,5-13 7,-5 13-2,7-8-7,-7 8 4,0 0-6,5-8-1,-5 8-5,0 0 8,0 0 2,0 0-12,0 0 5,18 9-1,-18-9-7,8 11 8,-3-5 1,-1 0-10,2 3 7,-2-3-1,1 4 1,0-4 0,1 1-1,-1-1 1,1 0-1,0-1-2,1 1-1,-7-6 5,12 10 2,-3-6-2,-2-1-1,1 0 0,-8-3-2,16 2-1,-8-1 3,7-2-1,-2-4-1,-1 2-3,2-6 3,1-1-5,-3 3 6,-3-4-3,3 0-2,-1-3 0,0 0 0,-3-1 5,1 2 2,-4-2-6,2-1 2,-4-2-4,-1 2 4,0 0 0,-4 1-2,0-1-4,0 0-4,-3 0 11,0 4-2,-1 0 0,4 2 2,-4 1-3,1 3 0,5 6-1,-8-13-3,2 8 0,6 5 2,-12-4 0,12 4 3,-17 5-2,10 1 0,-3 4-4,3 2 6,-3 2 5,4 0-7,0 0-4,0 4-2,0 4 7,1-2 7,2 1 1,2 1-5,2-1 12,1-5-6,2 3-1,-3 0-1,4-6-2,1 3-1,-1-1 3,2-2-2,1-4 3,3 3-1,-1-2 1,2-1-9,2-3-3,-1 1-4,3-4-7,3 0-14,4-3-15,1 0-9,1-4-28,12-4-19,-11 1-27,0-3-106,-2-3-254,3 2 112</inkml:trace>
          <inkml:trace contextRef="#ctx0" brushRef="#br0" timeOffset="227820.2298">11572 10701 90,'0'0'126,"3"-7"4,-3 7-12,1-10-11,-1 10-13,0-11 5,0 11-15,0 0-3,-12-13-6,12 13-8,-15-1-6,6-4-4,-5 4-1,14 1-5,-24 4 1,12-2-5,-4 0-9,1 4-1,-1-1-1,3 1-5,-2 4 3,2-1-6,1 1 0,0 1-4,0 0-2,3 1 0,-1 2 2,0-2-5,2 0 0,3 3-2,1-3-4,1-2 1,2 3-4,-3-1 0,4 1-2,0-13 5,4 15-6,0-7 2,1-2 2,-5-6-4,12 8 0,-4-4-1,0-2 2,-8-2 1,26-2-1,-10-2-2,0-2-1,6-2 2,0-5-5,1-3-2,-3-1 0,3-7-6,0-1-6,-3-6 1,3 3-4,-6-4 1,-1 0 3,-4-4-5,0 1 1,-5-3 7,0 6-1,-3-5-6,-2 3 0,-3 4-5,0-4 7,1 8 0,-4-8 2,2 11-3,-3 3 10,0-2-2,1 1 6,1 7-6,-2 1 4,5 1-1,-6 3 2,6 9 1,-5-12-13,5 12 7,-3-10-1,3 10 0,0 0 3,0 0 1,0 0 1,-17 16-6,13-4 2,1 6 6,0 5-7,1 2 14,-2 7 1,2-1 5,2 4 3,-1 1-1,1 0 5,1 0 0,-2-2-3,1 0-1,-3 2 0,2-4-2,2 0-3,-2-7 1,1-4 2,1 4-1,2-2-5,0-2 2,1-1-2,1 0 3,2 0-3,-2-8 1,2 2 0,1 2-4,1-4 7,-1 0-3,-1-3-5,2 1 3,-1-4-15,2 0-7,-2-2-13,1-2-15,-9-2-23,19-2-35,-7-2-53,-5-2-101,-1-6-276,1 0 122</inkml:trace>
        </inkml:traceGroup>
        <inkml:traceGroup>
          <inkml:annotationXML>
            <emma:emma xmlns:emma="http://www.w3.org/2003/04/emma" version="1.0">
              <emma:interpretation id="{D3C49F6E-4C00-45B7-8393-2D2F7A85E71F}" emma:medium="tactile" emma:mode="ink">
                <msink:context xmlns:msink="http://schemas.microsoft.com/ink/2010/main" type="inkWord" rotatedBoundingBox="13929,11841 14234,11838 14240,12581 13934,12584"/>
              </emma:interpretation>
              <emma:one-of disjunction-type="recognition" id="oneOf21">
                <emma:interpretation id="interp105" emma:lang="en-IN" emma:confidence="0">
                  <emma:literal>"</emma:literal>
                </emma:interpretation>
                <emma:interpretation id="interp106" emma:lang="en-IN" emma:confidence="0">
                  <emma:literal>h</emma:literal>
                </emma:interpretation>
                <emma:interpretation id="interp107" emma:lang="en-IN" emma:confidence="0">
                  <emma:literal>v</emma:literal>
                </emma:interpretation>
                <emma:interpretation id="interp108" emma:lang="en-IN" emma:confidence="0">
                  <emma:literal>H</emma:literal>
                </emma:interpretation>
                <emma:interpretation id="interp109" emma:lang="en-IN" emma:confidence="0">
                  <emma:literal>4</emma:literal>
                </emma:interpretation>
              </emma:one-of>
            </emma:emma>
          </inkml:annotationXML>
          <inkml:trace contextRef="#ctx0" brushRef="#br0" timeOffset="229804.894">13117 10274 158,'0'0'157,"2"-12"-8,-2 12-12,0 0-9,0-10-6,0 10-13,0 0-12,0 0-19,0 0-2,0-13-10,0 13-8,0 0-11,0 0-4,0 0-2,0 0-10,0 0 2,0 0 2,0 0-6,1 35 4,2-19-5,-3-1-1,-3 4 0,3 0-4,0 1 3,0 2-2,0 2-2,0 2 1,3 6-6,-6-8 4,3 1-1,-1-1 1,2-2-7,-4 3-1,3-1-1,0 2-3,-1 4-1,-2-8 2,3 1 0,0-1-1,0-6-4,0 6 3,0-6-5,0 0-14,3-4 0,-3 3-10,0-6-9,0 3-15,1-2-10,-1-10-10,6 15-18,-5-9 3,-1-6-13,7 6-18,-7-6-123,0 0-253,0 0 112</inkml:trace>
          <inkml:trace contextRef="#ctx0" brushRef="#br0" timeOffset="229869.5635">13340 10328 129,'4'-7'121,"-4"7"-1,0 0-21,0 0-2,0 0-16,0 0-4,0 0-8,0 0-9,0 0-7,0 0-5,0 0-4,0 0 2,13 13-5,-13-13 6,4 17 1,-2-6-2,-2 5-8,1-1-1,-1-1 2,0 8-1,0 0-6,0 1-2,0 0 1,-1 2-6,1-1-1,0 8 3,0-8 0,0 7 1,0-4-4,1-2-8,2 1 4,-2 1-4,2 5-2,1-8-3,1 0 2,-4-2 0,3 0-2,-1-7-3,1 3 2,0-2 3,-1-4-5,1 0-8,-1 2-8,1-6-12,-3-1-15,-1-7-15,4 12-9,-4-12-17,5 4-30,-5-4-132,0 0-258,0 0 115</inkml:trace>
        </inkml:traceGroup>
        <inkml:traceGroup>
          <inkml:annotationXML>
            <emma:emma xmlns:emma="http://www.w3.org/2003/04/emma" version="1.0">
              <emma:interpretation id="{3C9B756A-9FB3-45E4-9B45-935A00ED97AD}" emma:medium="tactile" emma:mode="ink">
                <msink:context xmlns:msink="http://schemas.microsoft.com/ink/2010/main" type="inkWord" rotatedBoundingBox="15025,11842 15713,11837 15717,12448 15029,12453"/>
              </emma:interpretation>
              <emma:one-of disjunction-type="recognition" id="oneOf22">
                <emma:interpretation id="interp110" emma:lang="en-IN" emma:confidence="0">
                  <emma:literal>to</emma:literal>
                </emma:interpretation>
                <emma:interpretation id="interp111" emma:lang="en-IN" emma:confidence="0">
                  <emma:literal>t0</emma:literal>
                </emma:interpretation>
                <emma:interpretation id="interp112" emma:lang="en-IN" emma:confidence="0">
                  <emma:literal>fo</emma:literal>
                </emma:interpretation>
                <emma:interpretation id="interp113" emma:lang="en-IN" emma:confidence="0">
                  <emma:literal>f0</emma:literal>
                </emma:interpretation>
                <emma:interpretation id="interp114" emma:lang="en-IN" emma:confidence="0">
                  <emma:literal>tO</emma:literal>
                </emma:interpretation>
              </emma:one-of>
            </emma:emma>
          </inkml:annotationXML>
          <inkml:trace contextRef="#ctx0" brushRef="#br0" timeOffset="230359.78">14208 10568 57,'11'3'111,"3"-3"-7,2 0-19,-2 1 11,9-1-8,0-1-9,2-2-1,1 1-11,2-2 4,7 2-9,0-2-6,-6 0-1,-2 2 2,1-4-8,-4 3-6,-1 2-4,-6-4-4,-2 4 2,-5-2-8,-1 0-1,-9 3-1,15 0 2,-15 0 0,13-4 1,-13 4-5,0 0-2,11 0 0,-11 0 7,0 0-4,0 0 2,0 0-5,0 0 7,0 0-7,0 0-3,0 0-1,0 0-8,-16 22 7,5-12 4,2 0-6,-2 2 3,2 7-1,-3-1-6,2-2-1,1 4 0,2-5 0,-1 3-1,3-2-11,1 1 7,2-1-1,2-1 2,-1 0-4,4 1 4,-2-4-6,7 1 10,0-4-6,1 2-3,-1-4 2,6 0 6,1 0-6,1-5 3,1-2 0,1 1-1,6-2-1,-7-1 6,7-7-4,-1 1-3,0-6 0,0 4 0,-6-6-1,-1 0 1,-1 0-1,-3-1-1,-5 3 4,-1-5-2,-2 7-2,-1-3-1,-3 3 3,-1-2 3,-6 3-3,0 0-1,-3 0 6,-1 1-9,-3 0 0,1 3 0,-2 1 1,1 0 1,-1 2 1,-3 1-4,4-3-5,-2 4-7,2 2-2,14 0-12,-24 0-13,15 2-8,2 1-14,7-3-12,-13 4-19,8 1-15,5-5-13,-5 10-120,5-10-259,0 0 115</inkml:trace>
          <inkml:trace contextRef="#ctx0" brushRef="#br0" timeOffset="229899.4948">14365 10253 14,'0'0'164,"0"0"-19,0 0-15,-1-14-8,1 14-14,0 0-17,0 0-23,0 0 5,0 0 1,0 0-9,0 0-4,0 0-1,0 0-2,5 45-9,-5-24 0,0 1 3,-1 2-2,2 3-6,-1 4-1,0 3 2,2-3-6,-2-4-9,0 3 0,1-5-2,-1 1-6,4-2-1,-3 1 1,2-3 0,-3 0-5,1-2 3,-1 2-20,0-7-8,0-2-2,0 2-15,0-7-8,0-8-13,0 20-15,0-14-8,0-6-11,0 0-26,0 0-124,-10 4-249,10-4 110</inkml:trace>
        </inkml:traceGroup>
        <inkml:traceGroup>
          <inkml:annotationXML>
            <emma:emma xmlns:emma="http://www.w3.org/2003/04/emma" version="1.0">
              <emma:interpretation id="{EBE5D15F-D853-42DC-B44E-0E34198528B1}" emma:medium="tactile" emma:mode="ink">
                <msink:context xmlns:msink="http://schemas.microsoft.com/ink/2010/main" type="inkWord" rotatedBoundingBox="16256,11842 17301,11834 17306,12496 16260,12503"/>
              </emma:interpretation>
              <emma:one-of disjunction-type="recognition" id="oneOf23">
                <emma:interpretation id="interp115" emma:lang="en-IN" emma:confidence="0">
                  <emma:literal>the</emma:literal>
                </emma:interpretation>
                <emma:interpretation id="interp116" emma:lang="en-IN" emma:confidence="0">
                  <emma:literal>I-he</emma:literal>
                </emma:interpretation>
                <emma:interpretation id="interp117" emma:lang="en-IN" emma:confidence="0">
                  <emma:literal>thl</emma:literal>
                </emma:interpretation>
                <emma:interpretation id="interp118" emma:lang="en-IN" emma:confidence="0">
                  <emma:literal>I-hl</emma:literal>
                </emma:interpretation>
                <emma:interpretation id="interp119" emma:lang="en-IN" emma:confidence="0">
                  <emma:literal>tho</emma:literal>
                </emma:interpretation>
              </emma:one-of>
            </emma:emma>
          </inkml:annotationXML>
          <inkml:trace contextRef="#ctx0" brushRef="#br0" timeOffset="231251.9197">15439 10626 90,'0'0'121,"33"5"-7,-33-5-12,19 2-1,-5 0-6,2-4-6,2 4-16,7-4-5,-7 0-12,9 0-7,-1 1 2,-1-2-2,2-5-20,-2 2-30,2-1-15,-3 0-3,-2-2-15,0 1-23,0-4-28,-10 4-62,3-2-157,-5-2 70</inkml:trace>
          <inkml:trace contextRef="#ctx0" brushRef="#br0" timeOffset="231234.638">15617 10333 32,'3'-6'159,"-3"6"-10,4-10-13,-4 10-13,0 0-14,4-9-4,-4 9-19,0 0-7,0 0-10,0 0-4,0 0-17,0 0 6,0 0 4,0 0-1,7 22-7,-6-9-2,-1 3-1,3 4 1,-3 1 0,1 2-9,-2-1-1,1 2 1,1-2-7,-5 3 1,4 0 0,0 0-1,-1-3-9,2 0 2,-2-3-8,1-3 3,-2 2-2,2-3-2,0-2-4,-4 2-3,3-2-20,1-3-1,-2 1-16,-2-3-9,4-8-13,-1 13-4,1-13-15,0 0-21,-1 7-32,1-7-126,0 0-268,0 0 119</inkml:trace>
          <inkml:trace contextRef="#ctx0" brushRef="#br0" timeOffset="231569.7808">15897 10237 8,'0'0'115,"0"0"-8,0 0-14,0 0-2,0 0-2,0 0 2,0 0-7,0 0-6,0 0-5,-14 33 8,14-19-3,-5 4-2,4 3-11,-2 5 2,2-3-7,0 1-6,-1 1-2,0 0-5,4 8-1,0-9-4,-1 1 1,-1 7-9,1-10-4,-2 5-7,2-5 8,2 0-9,-3-2-2,0-3 0,3-4 0,0 3-1,-2-2-1,0-2-5,-1-1-1,2-1-5,-2-10 5,2 12-8,-2-12 1,2 7 0,-2-7 4,0 0-5,6 9-5,-6-9-5,0 0-14,0 0 11,23-18-10,-12 9-5,-2-3 0,6-5-7,-7 2 3,4-1 5,-3 0 2,-1 3 9,3 2-4,-3 1-9,2 1 19,-5 3-1,0 1-5,-5 5-15,7-11 21,-7 11 3,0 0-2,12-3 0,-12 3-4,0 0 2,9 10-2,-3-2 10,-4-1 4,1 2-5,1 1 9,-2 4 2,-1-5-3,2 2 5,-2 4-2,-1-7-8,4 3 9,-3-1-4,1 1 2,2-4-4,-2 3 0,1-1-3,0-1 0,-3-8 5,12 11-1,-7-5-8,2-3 10,3 1-7,-1-2 5,1 0 3,4-4-10,0-1 8,1 0-8,1-3 6,0-2 4,-1 0-20,2-7 3,0 2 0,-4-6-7,4 1 8,-3 1-4,-2-4 2,-1 3-2,-5-1 1,0 4 5,-2-1-2,1 2 3,-4-1 3,-2 1 0,1 2 5,0 2-5,0 10 4,-8-14-1,7 4 1,1 10-4,-6-12 4,6 12-6,-10-4 0,10 4-3,-14 4 17,14-4-9,-17 12 6,9 1-4,-2-1 2,-2 7 1,4 0-2,-1 1 7,2 0-1,0 2-4,2 0 6,0 0-3,3-2-2,1 1 10,1-2-12,0-2 2,1-1 5,3-2 0,-1 0-3,4 0 0,1-4-2,0 2-1,0-2 4,3 0-1,1-4 0,2 3 1,1-7-3,1 2 1,-1-4-7,1-3-12,0 3-23,-1-3-11,1-3-21,3-4-38,-2-3-169,-3 1-293,2-2 130</inkml:trace>
        </inkml:traceGroup>
        <inkml:traceGroup>
          <inkml:annotationXML>
            <emma:emma xmlns:emma="http://www.w3.org/2003/04/emma" version="1.0">
              <emma:interpretation id="{1CF0EF54-328F-44CD-AC5A-7BE2CB202219}" emma:medium="tactile" emma:mode="ink">
                <msink:context xmlns:msink="http://schemas.microsoft.com/ink/2010/main" type="inkWord" rotatedBoundingBox="17988,12022 19498,12011 19501,12457 17992,12467"/>
              </emma:interpretation>
              <emma:one-of disjunction-type="recognition" id="oneOf24">
                <emma:interpretation id="interp120" emma:lang="en-IN" emma:confidence="0">
                  <emma:literal>axis</emma:literal>
                </emma:interpretation>
                <emma:interpretation id="interp121" emma:lang="en-IN" emma:confidence="0">
                  <emma:literal>anis</emma:literal>
                </emma:interpretation>
                <emma:interpretation id="interp122" emma:lang="en-IN" emma:confidence="0">
                  <emma:literal>airs</emma:literal>
                </emma:interpretation>
                <emma:interpretation id="interp123" emma:lang="en-IN" emma:confidence="0">
                  <emma:literal>air</emma:literal>
                </emma:interpretation>
                <emma:interpretation id="interp124" emma:lang="en-IN" emma:confidence="0">
                  <emma:literal>amiss</emma:literal>
                </emma:interpretation>
              </emma:one-of>
            </emma:emma>
          </inkml:annotationXML>
          <inkml:trace contextRef="#ctx0" brushRef="#br0" timeOffset="232285.1125">17390 10591 24,'4'-11'145,"2"-1"-2,-1 0-6,-4-3-2,2 2-15,-3 1-2,0 2-12,0 10-9,-4-21-5,1 11-13,-1 3-8,-1-2-12,5 9-5,-12-10-5,5 7-7,-5 0-9,12 3 3,-19-4-6,7 8 0,0-1 0,-2 7-2,2-1-1,-2 1 7,-3 6-11,3 1 0,-2 0-11,4 2 4,0 2 4,1-4-10,3 5 0,2-1 1,-1-1-4,3-4 0,4 4 4,-1-6-5,1 3 0,1-4 5,4 1-5,3-3-4,-1 0-3,2-2 5,2 0-6,1-3-5,2-3 1,2-1-5,-3-1 2,5-2-3,-1-1-1,-2-4-6,6-4-1,-6 4-6,5-5 10,-7 0 0,3-5-4,-2 0 5,-1-2-3,-2-1-3,-3 7 2,-4-4 0,1 2 7,-2 0-5,1-1 2,-4 2 6,0 2 7,0 2-2,0 9 2,-1-15 7,1 15-6,-4-12 0,2 3-1,2 9-3,0 0 2,0 0-1,0 0 3,0 0-8,0 0 16,0 0-5,-21 21 3,20-12 5,-1 3-7,0 1 0,2 0-3,0 1 3,2 2 3,1-2-3,1 0 4,1 0 2,1-4-9,-1 2 6,3 1-3,-1-4-1,0 0 1,3-2 7,1 3-13,1-4-6,0-1-12,0-1-15,0-3-12,2 0-20,0-2-27,0 0-37,-1-3-72,-3-2-221,-1-3 98</inkml:trace>
          <inkml:trace contextRef="#ctx0" brushRef="#br0" timeOffset="233199.8667">17624 10587 76,'0'0'146,"0"0"-18,0 0-11,8-10-11,-8 10-4,12-3-5,-2 3-7,-10 0-2,23 0-10,-9 0-2,-1 0-5,2 1-15,-2 4 1,-2-3-10,-2 6-13,6-1 1,-6 2-4,1 0 1,-2 2-7,0 1 0,-4-2 2,1 2-5,-2 0 2,-3 0-9,1-1 13,-2-3-16,1-8 7,-5 20-3,1-10-4,-2-4-1,1 1 3,-2-1 4,-1 2-6,1-2-2,-1-2-2,-1-1-2,2 2 2,-2-1-2,9-4 6,-12 6-7,12-6 5,-11 6-6,11-6 8,-8 2-9,8-2 5,0 0-3,0 0 3,0 0-8,0 0 5,0 0-5,0 0 2,0 0 3,0 0-6,0 0-1,17-26 10,-4 17-6,-1 0-1,0 2-3,5-6 2,1-2 4,-4 1-5,4-4 0,-2 2 2,1 1 4,-3 0-7,-2 2 0,0-3 0,0-1 8,-3 4-9,-1 1 4,-1 0 4,-2 0 0,1-2 0,-4 6-1,1 2 4,-3 6-5,3-14 1,-3 14-9,0 0 2,2-11 0,-2 11 1,0 0-6,0 0-1,0 0 7,0 0-4,0 0 11,-20 31-7,16-15-10,-5 2 12,2 4 2,2-1-3,-1 0 1,1 1 0,2-1-1,-1-5-2,3 5 7,1-2-4,0-3-9,1-1 10,3-2-2,-1 0 7,0-4 2,-1 0-2,2 1-6,-1-4 0,5 2 3,0-4 2,-1-1-5,4 1 4,1-2-8,1-4 7,2 2 5,-2-4-6,2 1 1,1-1-2,-2-2-3,0-2-2,0-2 0,-2-2-8,4-2 0,-4 3-2,-3-1-3,1 1 6,0-4 2,0 7 7,-2 0-5,-4 2 2,-4 6-1,11-8 1,-6 4 0,-5 4-2,0 0 0,7-6-7,-7 6 4,0 0-3,0 0-4,16 10 8,-16-10 2,6 8 3,0 2-5,-4-1 1,6 0 3,-4 4 0,2-3 4,1 2-1,-2-2-2,0 2 2,1-4-5,-1-2 4,-1 2-10,0-2 13,-4-6 0,5 10 0,-5-10-3,7 8 9,-7-8-2,5 7 2,-5-7 6,0 0 0,0 0-2,0 0-3,0 0 1,21-13-2,-17 7 5,0 0-5,-4 6-4,10-22-4,-4 10 2,-2-3 2,4-5 0,0-2 2,1 4 4,1 0-7,0 1 3,2-1-2,2 9-11,-2-2 12,3 2-6,-1 1-2,4 1 4,-1 6-2,2 1 0,2 3 4,2 4-9,-1 2 4,-4 4 4,2-1-5,-2 4 2,-5 0 1,-2 2-1,1-2 4,-5-4-4,-2 9 4,0-6 2,-3-2-1,-1 1-7,-2-1 1,-1-2-13,-3-1 1,-4 0-4,-1-1-19,-3-3-20,1-1-15,-3-1-24,-2-4-132,-7-2-247,1-1 110</inkml:trace>
          <inkml:trace contextRef="#ctx0" brushRef="#br0" timeOffset="233328.2001">18342 10412 36,'0'0'68,"15"3"-64,-15-3-22,0 0-20,0 0 9</inkml:trace>
        </inkml:traceGroup>
        <inkml:traceGroup>
          <inkml:annotationXML>
            <emma:emma xmlns:emma="http://www.w3.org/2003/04/emma" version="1.0">
              <emma:interpretation id="{9B51F63E-9AD2-4DEE-8120-3AB99D657A52}" emma:medium="tactile" emma:mode="ink">
                <msink:context xmlns:msink="http://schemas.microsoft.com/ink/2010/main" type="inkWord" rotatedBoundingBox="20269,11757 21126,11751 21131,12587 20275,12593"/>
              </emma:interpretation>
              <emma:one-of disjunction-type="recognition" id="oneOf25">
                <emma:interpretation id="interp125" emma:lang="en-IN" emma:confidence="0">
                  <emma:literal>of</emma:literal>
                </emma:interpretation>
                <emma:interpretation id="interp126" emma:lang="en-IN" emma:confidence="0">
                  <emma:literal>off</emma:literal>
                </emma:interpretation>
                <emma:interpretation id="interp127" emma:lang="en-IN" emma:confidence="0">
                  <emma:literal>oaf</emma:literal>
                </emma:interpretation>
                <emma:interpretation id="interp128" emma:lang="en-IN" emma:confidence="0">
                  <emma:literal>oof</emma:literal>
                </emma:interpretation>
                <emma:interpretation id="interp129" emma:lang="en-IN" emma:confidence="0">
                  <emma:literal>oft</emma:literal>
                </emma:interpretation>
              </emma:one-of>
            </emma:emma>
          </inkml:annotationXML>
          <inkml:trace contextRef="#ctx0" brushRef="#br0" timeOffset="234249.5764">19523 10409 47,'9'-9'137,"-1"-3"12,-2 8-9,-2-1-8,1-1-14,-5 6-11,7-7-17,-7 7-12,0 0-8,0 0-5,0 0-3,0 0 1,0 0-6,-19 19-9,8-5 0,-1 2-5,2 3-2,-1 0-8,-1 3-2,2-1-2,1-1-8,4 2 2,-1-7-6,2 6-5,4-5 3,0-2 1,2 2 1,-1 1-6,3-3 0,1-4 3,2 2-4,1-1-2,3-1 4,-1-3-13,0-5-8,5 2-11,-2-1-2,0-3-2,3-4 2,2-1-7,2-6-6,-3-1-9,1-3-2,-2 0 13,-3-2-2,-2-4-4,-3 1 8,-4-2 8,-1 4-6,1 2 12,-5 0-1,-4 4 7,0-3 0,0 3-6,-2 4 8,-4-1-4,2 0 8,-3 2-11,1 4 3,3 0 1,8 3 9,-20-3 0,20 3 0,-17 3 3,10 0-5,7-3 2,-12 6 3,6-2-4,6-4-1,-2 12-1,2-12 10,0 0 3,8 20-5,-1-15-1,2 1 2,3 0 0,0-1 3,4 1-4,-2-3 7,3 0-17,2-3 9,5 3-1,1-7-4,5-1-2,-3-1 0,6-5-12,1-4 6,-10 5 3,-1-3-16,-1-2 5,4-7-8,-9 6 11,1-5 6,-4 4-3,-2-4 7,-1-1 6,-4 3 2,0-2-6,-3-1 3,-3 1 10,-1 7-2,-1 0 7,-1 2-6,-2 0 8,2 2 2,-2 2 1,4 8-1,-13-13-7,8 10-8,5 3 3,-13-3 2,13 3 0,-16 6-3,9 0 4,-1 4-3,0 1 5,2 5-6,0 6 13,-1 1 3,4 3 1,-2 4 6,2 2 0,3 1 2,3 0-3,-2 1-6,1 0 1,3-1 2,-1 0 7,3-1-8,-2 1-1,2-1 5,-2-6-7,1 0-6,0 4 2,0-3 6,-1-5-6,-1 4-3,1-1 3,-1-2-4,-1-2-1,1 1-6,0-2 6,-1-5-5,-2 0-3,2-2 3,-3-4-9,1 1-3,-1-10-9,4 16-15,-4-16-4,0 11-2,0-11-7,0 0-32,0 0-20,0 0-123,0 0-236,0 0 105</inkml:trace>
          <inkml:trace contextRef="#ctx0" brushRef="#br0" timeOffset="234854.7816">19881 10755 90,'0'0'103,"23"1"-20,-7 0-7,1 2-3,2-3-9,4 0 1,1 0-6,0-3-16,1 3 1,2 0-1,-3-1-9,6-3-9,-6 2-20,3 0-13,-3-1-20,5-2-19,-1-1-74,-7 0-131,3 1 58</inkml:trace>
        </inkml:traceGroup>
        <inkml:traceGroup>
          <inkml:annotationXML>
            <emma:emma xmlns:emma="http://www.w3.org/2003/04/emma" version="1.0">
              <emma:interpretation id="{49AC0FF6-828F-4B00-9176-9295AD8E650D}" emma:medium="tactile" emma:mode="ink">
                <msink:context xmlns:msink="http://schemas.microsoft.com/ink/2010/main" type="inkWord" rotatedBoundingBox="21335,11667 22356,11660 22361,12397 21340,12404"/>
              </emma:interpretation>
              <emma:one-of disjunction-type="recognition" id="oneOf26">
                <emma:interpretation id="interp130" emma:lang="en-IN" emma:confidence="0">
                  <emma:literal>the</emma:literal>
                </emma:interpretation>
                <emma:interpretation id="interp131" emma:lang="en-IN" emma:confidence="0">
                  <emma:literal>then</emma:literal>
                </emma:interpretation>
                <emma:interpretation id="interp132" emma:lang="en-IN" emma:confidence="0">
                  <emma:literal>they</emma:literal>
                </emma:interpretation>
                <emma:interpretation id="interp133" emma:lang="en-IN" emma:confidence="0">
                  <emma:literal>them</emma:literal>
                </emma:interpretation>
                <emma:interpretation id="interp134" emma:lang="en-IN" emma:confidence="0">
                  <emma:literal>tie</emma:literal>
                </emma:interpretation>
              </emma:one-of>
            </emma:emma>
          </inkml:annotationXML>
          <inkml:trace contextRef="#ctx0" brushRef="#br0" timeOffset="234934.642">20519 10590 77,'39'7'120,"-29"-4"-12,4-1-11,-2-1-10,4 0-6,3 1-12,-5 1 1,11-6-21,-3 1 9,1 1-12,0 0-7,-2-2-6,2 0-5,1-3-17,0-4-14,1 2-20,-3-2-17,1-2-18,-3-4-19,0 4-52,-2-7-140,-5 3 62</inkml:trace>
          <inkml:trace contextRef="#ctx0" brushRef="#br0" timeOffset="234857.3134">20626 10217 101,'0'0'116,"3"-9"-10,-3 9-10,0 0-9,0 0-15,0 0 3,0 0-7,0 0 2,0 0-6,0 0 1,-3 44-8,3-22-4,3 0-3,-6 5 0,6 6-9,-3-1-1,1 1 2,0-1-15,3 2 12,-2-2-8,2-7 0,1 2-6,-2-4 0,1 0-6,-1 1-5,2-2 0,-2-4 3,-1-2-8,0 0-14,0-4-17,1 2-13,-3-7-11,0-7-21,3 15-15,-3-15-22,1 7-87,-1-7-206,0 0 91</inkml:trace>
          <inkml:trace contextRef="#ctx0" brushRef="#br0" timeOffset="235644.674">20984 10089 26,'-3'-7'115,"-3"1"-9,6 6-15,-6-8-12,6 8-23,-9-6 17,9 6-14,0 0-9,0 0 0,0 0-3,-19 17-1,12-5 0,5 3-8,-6 7 0,5-1 3,-1 4-6,3 8 8,-1-1-3,2 0-13,-2 5 13,2 1-7,2 0-22,-2-1 21,0-2-4,3-1 0,-2 0-5,-1-2 4,3-7-4,-3 0 0,1-2-1,1-1-11,2 0 3,-4-5-2,4-1-1,-3-3 3,-1 0-1,3-1 5,-1-4-10,0 1 3,-2-9-2,4 13 1,-4-13 1,2 10 10,-2-10 7,0 0-8,0 0 0,0 0-10,12-2 3,-12 2-3,11-12-4,-7 3-6,4-2 7,-2-1-2,-1-2-5,3 1-2,-1-3-2,3-1 4,-4 2 1,-1 3-6,0-1 2,2 0 2,-1 5 8,-4 1-14,4-1 8,-6 8 0,5-9-2,-5 9-4,7-5 0,-7 5 2,0 0 1,0 0-2,18 6-1,-18-6-1,12 12 7,-6-3-3,1 1-2,-3 3 0,1 0 7,2-1 0,-3 0 2,2 3-5,1-4 1,-4 1-4,2-1 5,2 0-7,-3-2 6,-3-1 1,5 0-2,0-2-1,-6-6 7,10 8-2,-5-6-1,-5-2 1,13 2-3,-13-2 5,25-8-6,-15 1-1,4 0 4,4-5 0,3-4-3,0-2 3,-4-2-4,1-1 2,1-6-1,-3 5 2,2-8-6,-7 6-12,-4-1 15,1-7 5,-3 12-4,-5-4 1,0 4 4,-5-4 2,1 4-2,-4 2 0,1 3-8,0 2-2,1 2 9,-4 1-8,2 3 5,0 2-2,-1 0 4,9 5-9,-19-3 7,19 3 1,-19 9 9,10-2 1,-3 7-4,3 5-2,-2 2 2,4 1-5,-1 1 3,5 4-3,2-4 7,0 10-2,3-7 6,1-4 1,5 11 4,-1-10 8,-2 0-12,2-1 1,4-2-1,-2 0 2,3-2 2,-1-3 1,1-4-4,0 1 4,4-3 1,-3-1-8,1 0 7,2-2-3,0-3-6,-3 0 1,3-1-13,-1-2-1,-4 0-13,-11 0-8,20-2-20,-12 2-18,-8 0-18,15-6-25,-15 6-27,10-4-135,-10 4-286,0 0 127</inkml:trace>
        </inkml:traceGroup>
        <inkml:traceGroup>
          <inkml:annotationXML>
            <emma:emma xmlns:emma="http://www.w3.org/2003/04/emma" version="1.0">
              <emma:interpretation id="{6F844B91-C685-4A2E-9113-26A236BBB192}" emma:medium="tactile" emma:mode="ink">
                <msink:context xmlns:msink="http://schemas.microsoft.com/ink/2010/main" type="inkWord" rotatedBoundingBox="22863,11768 24409,11757 24415,12567 22869,12578"/>
              </emma:interpretation>
              <emma:one-of disjunction-type="recognition" id="oneOf27">
                <emma:interpretation id="interp135" emma:lang="en-IN" emma:confidence="0">
                  <emma:literal>rod</emma:literal>
                </emma:interpretation>
                <emma:interpretation id="interp136" emma:lang="en-IN" emma:confidence="0">
                  <emma:literal>tod</emma:literal>
                </emma:interpretation>
                <emma:interpretation id="interp137" emma:lang="en-IN" emma:confidence="0">
                  <emma:literal>bod</emma:literal>
                </emma:interpretation>
                <emma:interpretation id="interp138" emma:lang="en-IN" emma:confidence="0">
                  <emma:literal>sod</emma:literal>
                </emma:interpretation>
                <emma:interpretation id="interp139" emma:lang="en-IN" emma:confidence="0">
                  <emma:literal>eod</emma:literal>
                </emma:interpretation>
              </emma:one-of>
            </emma:emma>
          </inkml:annotationXML>
          <inkml:trace contextRef="#ctx0" brushRef="#br0" timeOffset="246019.6521">22048 10818 33,'0'0'116,"0"0"-7,0 0-12,0 0-2,0 0-13,14-17-8,-8 12-2,-6 5-2,10-8 9,-5-1-12,2 3 1,-2-1-6,3-3 9,1-2-3,0 1-4,3-6 1,5-2 0,-6 3-3,1-4-6,3 1-3,-3-1 8,0 0-4,-2-4-6,2 4-3,-2 0 1,-2 0-9,-1-1-4,1 2-5,-4 5 2,-2 1-2,0 1 3,-1 4-6,-1 8 3,0-22-6,0 22-7,-1-10 1,1 10-4,-6-12 3,6 12-7,-8-13-5,3 11-1,5 2-1,-15-9-1,15 9 0,-13 3-3,13-3-7,-14 0-4,14 0-2,-12 6 2,6 0 2,-2 1-4,2 1 3,2-1-1,0 0-11,0 3 9,1 0-8,1-3 4,-2 2 0,4-9 6,0 15 0,0-15-1,1 13 1,-1-13 4,5 14 5,1-8-6,-1 0 5,2 0-4,1-1 4,1-1-2,1 0 3,2 2 1,2-4-4,0-1 0,1 5 7,-5-3-4,5 3 3,-3-5-5,0 4 4,-5-4 0,4 4-1,-3-1-1,-8-4-2,13 6 3,-5-3-2,0 0 4,-2 3-7,-6-6-3,9 8 6,-6 0 0,-3-8-21,4 12 12,-3-5 1,-1-7 1,1 13 2,-1-13 3,0 13 0,0-13-4,0 12 3,0-12-2,0 14-1,0-14-9,2 11 5,-2-11-8,4 7 8,-4-7-9,0 0 3,2 12 7,-2-12 2,0 0 1,6 6 4,-6-6 1,0 0-5,20-6-5,-20 6 1,17-7-2,-5 1-3,-2-3 4,4 3-2,1-6-3,0 2 5,4-3-6,-2 0 0,-5 2 11,3 1 3,-3-2-2,0 5 7,-4 0 5,-1 1-3,1 0-1,-4 0 5,4 2-2,-8 4 7,8-6-6,-8 6 1,9-6-2,-9 6-3,0 0-1,0 0 8,0 0-7,0 0-3,0 0-11,0 0 17,0 0-1,0 0 5,-5 26-5,-2-15 1,2 0 5,0 4 1,1-2 0,-2 2-4,1-1 3,-1 1-2,2 3-3,2-5-16,-1 3 15,2 0-8,2-1 18,2-3-7,-1 1-4,2-3-8,3 1 17,-3-4-4,2 2-6,-2-5 3,4 2-3,-2-3 1,5 0-1,-3 0-4,-8-3-3,24-1 1,-9-1 0,-4-4-2,1 0-3,0-2 0,-3 0 8,2-2-3,-3-2 0,-1 0 1,-2-2-7,-1 2 7,1-4 3,-5 0 4,3 4 4,-3-3 2,-5 3-5,2 0 4,0 2-2,-3 0 1,-1 0-1,2 1-2,-1 3-3,-2 2 1,1-5-6,-1 5 9,8 4-4,-12-3 1,12 3-1,-14-2 2,14 2-8,-18 3-2,11 0-19,2 1-4,-6 1-2,7 1-20,4-6-15,-10 10-13,6-2-12,4-8-90,-2 12-197,2-12 88</inkml:trace>
          <inkml:trace contextRef="#ctx0" brushRef="#br0" timeOffset="246349.6696">23205 10666 154,'0'0'143,"0"0"-5,3-13-13,-3 13-9,0 0-5,-13-12-9,13 12-10,-8-6-3,8 6-9,-14-9-10,6 8-1,8 1 2,-16-3-21,8 1 1,8 2-3,-21 3-12,12-1 1,-6 2-5,1 4-5,3-1-2,-4 0-3,3 3-5,1-2 1,2 4-1,-3-2-6,4 0-2,-2 2 6,2-1 0,3 0-3,1-1-6,1-3 2,3 3-6,0-10 9,0 14-4,0-14-2,3 15 3,0-10 5,-3-5-6,12 8-1,-7-2 2,7-6-4,-12 0 3,23 0-3,-6 0 0,2-4-2,1-1 3,3-2-3,4-5 4,-2 0-5,7-7 3,-9 3-6,7-3 3,-1-3-8,-11 1-1,4-4-2,0-1 1,-2-3 5,-3-2-1,-2 3-2,-3-4 3,-4-1-2,-1-1 6,-4 4-8,-3-2 4,-2-1 1,-3 1 2,2 8-3,-2 1-4,-2 1 14,-1 4-4,1 4-3,2 0-3,-3 4 6,4 4-3,-1-3 2,5 9-11,-6-11 6,6 11-3,0 0 6,0 0-5,0 0-3,0 0 2,-21 26 3,16-4 2,2 0 0,0 3 3,3 7-5,0 2 0,0 3 6,0 1-1,0-2-3,0 0-1,3-5 6,0 3-8,-3-2 4,2 2 2,1-2-6,-3-7 6,4 1 0,-1-2-2,-1-2 5,4 1 0,0-1-7,0-1 4,3 1-2,-1-6 6,-3-3-8,8 7 7,1-5-2,-6-1 3,4 0-6,0-5 8,1 0-17,0 1-9,2-1-5,-1-1-14,1-3-4,-3 0-9,3-2-14,-2 0-15,2-5-28,-3 2-119,-12 0-245,15-1 108</inkml:trace>
        </inkml:traceGroup>
      </inkml:traceGroup>
    </inkml:traceGroup>
    <inkml:traceGroup>
      <inkml:annotationXML>
        <emma:emma xmlns:emma="http://www.w3.org/2003/04/emma" version="1.0">
          <emma:interpretation id="{53C906E7-A331-4099-BE81-52584BC363A2}" emma:medium="tactile" emma:mode="ink">
            <msink:context xmlns:msink="http://schemas.microsoft.com/ink/2010/main" type="paragraph" rotatedBoundingBox="14272,13040 24068,13049 24067,13860 14271,1385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BC72391-8DE2-451E-A850-FF632246A6BC}" emma:medium="tactile" emma:mode="ink">
              <msink:context xmlns:msink="http://schemas.microsoft.com/ink/2010/main" type="inkBullet" rotatedBoundingBox="14272,13290 14684,13291 14683,13808 14271,13807"/>
            </emma:interpretation>
            <emma:one-of disjunction-type="recognition" id="oneOf28">
              <emma:interpretation id="interp140" emma:lang="en-IN" emma:confidence="0">
                <emma:literal>D</emma:literal>
              </emma:interpretation>
              <emma:interpretation id="interp141" emma:lang="en-IN" emma:confidence="0">
                <emma:literal>x</emma:literal>
              </emma:interpretation>
              <emma:interpretation id="interp142" emma:lang="en-IN" emma:confidence="0">
                <emma:literal>=</emma:literal>
              </emma:interpretation>
              <emma:interpretation id="interp143" emma:lang="en-IN" emma:confidence="0">
                <emma:literal>B</emma:literal>
              </emma:interpretation>
              <emma:interpretation id="interp144" emma:lang="en-IN" emma:confidence="0">
                <emma:literal>X</emma:literal>
              </emma:interpretation>
            </emma:one-of>
          </emma:emma>
        </inkml:annotationXML>
        <inkml:trace contextRef="#ctx0" brushRef="#br0" timeOffset="333375.6188">13452 11993 132,'0'0'118,"0"0"-4,26 9-14,-10-9 5,-3 3-4,5-3 0,-2 0-13,7 0-6,-2 0-6,-1 0-1,-2 1-14,3-1-6,2 0 0,-6 0-10,1 0 1,-4 0-13,1-1-21,-15 1-24,23-3-13,-15 1-21,0-2-23,1 2-27,-9 2-97,11-7-207,-5 1 92</inkml:trace>
        <inkml:trace contextRef="#ctx0" brushRef="#br0" timeOffset="333304.7299">13475 11895 132,'0'0'132,"0"0"-1,0 0-18,0 0 1,0 0-7,-13-3-11,13 3 0,0 0-11,0 0-4,0 0-1,0 0-6,0 0-4,0 0-4,0 0-9,43 6-4,-26-5-1,-3 1-6,4-2-7,-3 4-6,0-4-1,1 0-5,-4 0-5,0 3-9,1 0-14,-2-1-21,-3-1-6,2 2-18,-10-3-26,14 3-18,-6-2-23,-8-1-118,4 6-248,-4-6 110</inkml:trace>
        <inkml:trace contextRef="#ctx0" brushRef="#br0" timeOffset="333661.6677">13737 11706 87,'-6'-6'149,"6"6"-4,0 0-22,0 0-14,0 0-11,-4-11-13,4 11-6,0 0-12,0 0-11,0 0 2,0 0-11,0 0 4,0 0-6,0 0-3,27 21 2,-19-11-6,3-2-4,-2 4-3,2 2-6,-2-4-2,5 8 1,-6-4 2,4 3-8,-7-1-5,6 3-2,-6-4 4,1 5-6,-5-4-2,-1 6 3,-3-2 1,-6-2 1,2 3-4,-2-1 2,-3-2 2,-2 0-1,0 1-4,-8-2 2,3 0 4,-5-3-11,3-1 5,-1 0-3,1 1 4,-2-4-3,4 2-2,3-4-16,3-1-13,1 2-23,1-3-11,4-4-31,7-2-37,-10 9-93,10-9-240,0 0 107</inkml:trace>
      </inkml:traceGroup>
      <inkml:traceGroup>
        <inkml:annotationXML>
          <emma:emma xmlns:emma="http://www.w3.org/2003/04/emma" version="1.0">
            <emma:interpretation id="{9037DACC-FAEC-4CAC-918E-6F6116884B68}" emma:medium="tactile" emma:mode="ink">
              <msink:context xmlns:msink="http://schemas.microsoft.com/ink/2010/main" type="line" rotatedBoundingBox="15400,13041 24068,13049 24067,13860 15399,13851"/>
            </emma:interpretation>
          </emma:emma>
        </inkml:annotationXML>
        <inkml:traceGroup>
          <inkml:annotationXML>
            <emma:emma xmlns:emma="http://www.w3.org/2003/04/emma" version="1.0">
              <emma:interpretation id="{BAEF4357-4188-4401-BB31-685FE8355655}" emma:medium="tactile" emma:mode="ink">
                <msink:context xmlns:msink="http://schemas.microsoft.com/ink/2010/main" type="inkWord" rotatedBoundingBox="15400,13041 19125,13044 19124,13757 15399,13753"/>
              </emma:interpretation>
              <emma:one-of disjunction-type="recognition" id="oneOf29">
                <emma:interpretation id="interp145" emma:lang="en-IN" emma:confidence="0">
                  <emma:literal>vibrations</emma:literal>
                </emma:interpretation>
                <emma:interpretation id="interp146" emma:lang="en-IN" emma:confidence="0">
                  <emma:literal>vibration</emma:literal>
                </emma:interpretation>
                <emma:interpretation id="interp147" emma:lang="en-IN" emma:confidence="0">
                  <emma:literal>Vibrations</emma:literal>
                </emma:interpretation>
                <emma:interpretation id="interp148" emma:lang="en-IN" emma:confidence="0">
                  <emma:literal>vibration's</emma:literal>
                </emma:interpretation>
                <emma:interpretation id="interp149" emma:lang="en-IN" emma:confidence="0">
                  <emma:literal>liberations</emma:literal>
                </emma:interpretation>
              </emma:one-of>
            </emma:emma>
          </inkml:annotationXML>
          <inkml:trace contextRef="#ctx0" brushRef="#br0" timeOffset="334509.322">14580 11814 153,'1'-10'179,"-1"10"-9,3-9-25,-3 9-20,0 0-6,0 0-16,2-9-11,-2 9-16,0 0-4,0 0-13,0 0-2,0 0-7,8 34 1,-1-18-8,-2 5-6,0-1-2,0 1-2,2-2-2,1 5-7,0-2 2,-3-2 4,3-1-12,4 3-2,-2-7 7,-5 1-5,2-3-3,-1 2-8,1-3 10,0-1-7,-2 0 0,-1-3 1,-1-2-4,1 0 3,-4-6-2,6 8 2,-6-8 0,6 6 4,-6-6-3,0 0 1,0 0-7,16-12-2,-9 4 2,-1-5-9,2 0 3,3-7 0,0 1-3,-3-2-2,3 0 0,-6-1 3,2 3 2,-3 4 0,2-1 1,0 3-3,-4 1 3,2-1-6,-4 6 3,0 7 3,2-15-5,-2 15 5,1-9-5,-1 9 1,0 0-6,0-14-2,0 14-11,0 0 1,0 0-1,0 0 2,8-6 3,-8 6 0,12-1-7,-12 1 9,0 0-11,24 2 7,-16-2-4,6 4 5,-4-4-1,5 1-23,-1-1 15,0-1 0,2 2 3,-2-2-6,3 0 0,-1 1 8,2-4 1,-3 2 2,1-2-2,0 3 2,-3-4-9,-1 4 16,-4-3-2,2 0 12,-10 4 10,13-6-5,-8 3 9,-5 3 6,11-10 7,-8 5-8,-3 5 12,4-12-1,-4 12 10,0 0 4,-2-16 5,2 16-5,0 0-7,-2-12-1,2 12-4,-3-10 1,3 10 4,0 0-20,0 0 1,0 0-5,0 0-4,0 0 8,0 0-8,-15 23 2,13-8 1,0-2-4,0 4 4,0-1-1,1 6-2,-3-1-3,3 4 2,1-4 1,0 2-8,1-7 17,-2 4-8,2 1-7,0-6 0,-1 0 9,3 0-6,-3-3-7,1 0-29,-1-12 0,0 17-10,0-17-19,0 14-6,0-14-28,-8 6-41,8-6-94,-16-2-249,16 2 110</inkml:trace>
          <inkml:trace contextRef="#ctx0" brushRef="#br0" timeOffset="334679.7802">14812 11683 71,'0'0'154,"0"0"-46,0 0-8,12-4-17,-12 4-8,13 0-15,-13 0-18,12 0-22,-12 0-26,16 4-22,-16-4-86,18 1-122,-10 0 54</inkml:trace>
          <inkml:trace contextRef="#ctx0" brushRef="#br0" timeOffset="335409.4629">15366 11461 14,'0'0'197,"2"-11"-23,-2 11-21,4-10-16,-4 10-18,0 0-15,0 0-11,0 0-10,0 0-7,0 0-11,0 0-7,-18 45 0,13-20-5,2 5-4,-2 0-7,1 8 1,3-1-7,-3 1 2,2 1-11,2-3 4,2-2-3,-2 3-3,2-3-4,0-8 2,-2 6-5,1-8 0,-1 1-4,0-9-5,3 0-3,-3 0 12,1 2-12,0-4 2,-1-3 0,-1-1-2,1-10 7,0 14-1,1-5-3,-1-9 9,0 0 9,2 12 6,-2-12 1,0 0-5,0 0-1,0 0-2,0 0-3,0 0 1,0 0-2,0 0-3,-3-40-8,3 26 2,1 1-1,3 2 0,-2-2 0,3 3-3,0-2 11,1 2-9,2-1-1,3 0 2,-1 0-6,0 2-6,6 0 0,-2 3 3,4 1-5,-2-2 1,3 6-3,-2-1 2,2 4-3,-2-1 0,-1 2 1,-1 1-4,3-2 2,-2 5 1,-4 0-6,-2 1 0,-1 2-3,0 0 1,-1 2-4,-4-5-1,0 5 0,-1-2 0,-3 2-3,0-3 1,0-9 3,-6 15 9,0-8-1,-5 1 2,-1 1 3,-4-1 4,1-3-3,-9 0 4,-3 0-1,0-1 0,-8-4 5,7 0 1,3-3-1,1 0-1,0 1-2,6 1-1,2-3-11,3 1-7,2-1-17,3-1-16,1 1-19,7 4-17,0 0-10,0 0-9,0 0-5,22-22-9,-8 16-5,5 0-87,1 0-226,4 3 100</inkml:trace>
          <inkml:trace contextRef="#ctx0" brushRef="#br0" timeOffset="336379.6192">15574 11993 153,'18'-3'55,"0"-1"11,-2 1 11,-2 0 3,-2 0 11,-1 0-2,-2 1 11,-1-2-6,1 0 3,1 1-2,-2-1-3,-1-1-3,-7 5-2,16-7-4,-7 3-3,-1 0-14,6-1-4,0 2-8,4-3-4,-2 4-8,1-2-7,7 1-1,3 3-3,-7 3-8,3-6 1,-6 6-2,1 3-1,-1-2-7,-2 2 0,0 3 0,-2-1-3,-2 1-5,-2 0 1,1 0 1,-5-2 0,-2 3 3,1 1-14,-2-2-2,1 1 6,-2-4-3,-1-6 2,-4 20 0,2-13-3,-2 3 3,-2-3 0,0 2 6,-1-5-3,2 3 5,-3-5-5,-2 3 3,1-3 1,-1 1-1,0-2-1,10-1 2,-16 0-1,16 0 1,-15-2-3,15 2-1,-11-10-3,8 2-9,3 8-5,0-15 0,6 1 6,1 6-11,3-3 1,2-1-3,7-3-3,0 3 1,6-1 3,2 3 1,-1-2 8,10-1-1,0 3-1,3 0 0,-6 5-1,5-2 3,-13 1-2,1 3 3,-2-1 5,0 2 0,-7-1 0,-2 2-3,-1 1 5,-4-2-2,-10 2-2,12-1 3,-12 1 1,10-3-2,-10 3 0,0 0 2,0 0 4,0 0-3,0 0-2,0 0 1,-32 7-5,18-4 7,-2 0 2,-3 6 1,2-3 9,-2 4-3,4 1 1,-2 0 0,4-2-2,-1 3-1,1-4-2,2 4 2,0 1-1,3 0 2,-1-2-2,4-2 0,2 0-2,0 1 0,2-3-3,1-7 7,0 17-3,4-9-1,-4-8-1,9 10 2,-1-6 1,0 0-1,0-3-3,-8-1-10,23-1-3,-8-4-6,-2 0-2,5-1 9,-5 1-3,1-2-1,0-3-6,0-2 5,-2 2-8,-3-2 4,-1 0 3,0 0-4,0 2 6,-5 1 6,1 3 4,-1-3 3,-3 9 9,8-10-7,-6 4-1,-2 6-6,0 0 3,0 0-6,6-7 7,-6 7-1,0 0 0,0 0 0,6 19 5,-2-12-1,-4-7-1,3 18-1,0-11 2,-2 2-1,1 3 9,-1-2-7,2 1-4,-1 2 6,2-3 2,-2-4 2,-2-6-7,9 15 2,-6-9-2,1 0 5,-4-6 1,10 8 0,-10-8 6,12 1-6,-12-1 4,13-1 2,-13 1-4,13-8 2,-5 1 5,3-4-12,-2 1 3,0-3-1,1-2 2,1-6-8,-2 3 7,0-7-5,-1 1-2,4-9 6,-2 1-4,-1-4 3,1-2 2,-2-1-2,-2 0-3,0-1 2,-1 3 8,-1 3 5,-1 3 3,-1 8-4,-2 1 8,0 7-5,0-1 5,0 4-6,-2 0 5,2 12-7,0-14-6,0 14-7,0 0 6,0 0-2,0 0-1,0 0-3,0 0 0,-3 41-2,0-16 2,3 9-2,0 2 1,3 1 1,-2 1 6,3 1-8,-2-1 3,-2-4-1,1 4-5,-1-3 2,1 0 2,3-5 8,0-6-11,-1 1 1,4-3-1,-3-7-1,0 5 5,-1-5-1,1-2 2,-2-1-3,4-2 3,-1-1 2,0-3-4,-5-6 10,8 8-7,-8-8-1,15 2 4,-15-2-4,18-8 1,-5 1 2,-1-3-1,5-3 1,-4-1-1,0-3-4,0 0 6,2-1-11,-4-1 7,-3 1-1,0 6 0,1 2 3,-2-1-2,-2 3-3,-1 1 1,-4 7 0,8-10-4,-8 10 1,7-9 3,-7 9-8,0 0 2,9-2 0,-9 2-3,0 0 6,9 14-7,-9-14 7,6 14-3,-2-2 1,2-3-3,0 1 6,1 3 1,-3-1-5,0-2 5,0 3-3,1-1 1,1-1 0,-4-1 2,4 1 1,-1-4-3,3 3 0,-4-4-13,2 0-16,-1 0-26,-5-6-22,8 9-20,-1-7-30,-7-2-125,0 0-274,20-2 121</inkml:trace>
          <inkml:trace contextRef="#ctx0" brushRef="#br0" timeOffset="337504.3045">16684 11711 25,'0'0'152,"0"0"-17,0 0-24,0 0-12,34 7-13,-13-7-16,7 2-23,14-2-12,-1-2-29,2-3-20,4 2-34,0-3-70,0 0-127,0 2 57</inkml:trace>
          <inkml:trace contextRef="#ctx0" brushRef="#br0" timeOffset="337499.2523">17361 11917 216,'0'0'197,"0"0"-11,3-6-16,-3 6-13,0 0-14,0 0-11,0 0-14,0 0-9,-15-10-15,15 10-9,-18-2-10,18 2-6,-21 8-5,13-2-5,-7 2-10,7-2-3,-3 3-5,-1 3-4,0-2-1,2 2-4,0-1-4,2 2-1,-1-1-6,2 3 1,2-3-7,1-3 2,-2 1 0,4 0-2,2-10-6,-3 16 0,6-7 4,-1-1-5,-2-8 1,10 11 1,-4-6-6,1 1-2,1-5-6,3 3 6,1-5-13,3-2 5,-6 1-6,3-5 0,0 1-4,0-2 6,0-2-7,-1-1 6,-4 1-8,3-3 0,-3-2 3,4-3-1,-6 2 3,1 1 5,-1 0-2,-1 1 2,0 0 4,0 3-2,-1 4 6,1-2 4,-4 9-5,5-12 1,-5 12-6,7-10 4,-7 10-2,11 0-3,-11 0 3,18 4-2,-6 2 3,0 0 0,-1 4 2,-1 1-4,0 1 2,1 1 0,-4 1 1,3 2-3,-4-1 5,-2-2-1,1 0-1,-1-1 12,-1 0-11,0-2 2,-2 0-2,-1-10 1,0 12-2,0-12 3,4 11 0,-4-11 0,0 10 5,0-10 0,0 0 2,3 7 7,-3-7-5,0 0 2,0 0-7,0 0-4,0 0-10,0 0-6,5-29-8,-1 17 1,-1-3-12,6-5-3,-2-1-5,-1 2 2,2-1 5,1 5 5,-3-1 8,1 6 2,1 1-3,1 0 10,-2 0-7,0 6 3,3-3 5,-1 5 4,-9 1 8,20 1-2,-11 2 1,-2 3-1,2 0 3,-1 6 2,-1-3-2,1 5 0,-3 0 0,-2 0 2,1-1-3,-3 3 2,3-1 0,-1 0 0,1-1-3,-3 0 5,3 0 1,0-3-1,2-1-6,-1 0 6,-1-2 2,3-2 4,-2-1-7,2-2 6,-7-3 3,13 4 2,-2-4 4,-11 0 3,17-4 2,-9 2 1,2-4 1,-2 0-1,3-2 0,1-2 0,-2-4-7,-2 1 7,7-4-4,-3-4-3,0 2-1,-2 0-1,4-1-2,-1 1-1,-1-2 3,0 5-8,1 1 5,-1-1 5,-1 6-9,1 0-1,3 3-3,-2 1-1,2 1 4,1 2-3,1 5-2,3-1 3,-2 4-2,2 2 1,1 1-3,-2 6-1,-1 6 2,-5-4-2,-1 2 2,0 1 2,-1 1-2,-4 1 1,-5-6-2,0 7-10,-2-1 0,-4-5-10,-3 4-14,-1-8-15,-4 0-22,0-2-17,-8 0-33,-2-1-39,-5-3-97,-6-5-279,5 1 124</inkml:trace>
          <inkml:trace contextRef="#ctx0" brushRef="#br0" timeOffset="337505.3045">17390 11666 53,'0'0'174,"14"1"-19,-14-1-11,0 0-21,11 0-13,-11 0-8,0 0-37,14 0-44,-14 0-60,0 0-113,7-6-163,-7 6 72</inkml:trace>
        </inkml:traceGroup>
        <inkml:traceGroup>
          <inkml:annotationXML>
            <emma:emma xmlns:emma="http://www.w3.org/2003/04/emma" version="1.0">
              <emma:interpretation id="{16A289B5-E7BB-4872-9A6A-76904B3F913F}" emma:medium="tactile" emma:mode="ink">
                <msink:context xmlns:msink="http://schemas.microsoft.com/ink/2010/main" type="inkWord" rotatedBoundingBox="19839,13361 21270,13363 21269,13739 19838,13738"/>
              </emma:interpretation>
              <emma:one-of disjunction-type="recognition" id="oneOf30">
                <emma:interpretation id="interp150" emma:lang="en-IN" emma:confidence="0">
                  <emma:literal>are</emma:literal>
                </emma:interpretation>
                <emma:interpretation id="interp151" emma:lang="en-IN" emma:confidence="0">
                  <emma:literal>au</emma:literal>
                </emma:interpretation>
                <emma:interpretation id="interp152" emma:lang="en-IN" emma:confidence="0">
                  <emma:literal>ae</emma:literal>
                </emma:interpretation>
                <emma:interpretation id="interp153" emma:lang="en-IN" emma:confidence="0">
                  <emma:literal>ave</emma:literal>
                </emma:interpretation>
                <emma:interpretation id="interp154" emma:lang="en-IN" emma:confidence="0">
                  <emma:literal>one</emma:literal>
                </emma:interpretation>
              </emma:one-of>
            </emma:emma>
          </inkml:annotationXML>
          <inkml:trace contextRef="#ctx0" brushRef="#br0" timeOffset="338919.4044">19366 11856 64,'7'-8'166,"-3"0"6,-2-2-7,4 3-12,-2-2 8,-4 9-12,0-16-11,0 16-9,-5-16-7,-1 10-15,-1 0-9,7 6-11,-21-8-11,6 6-5,-1 3-6,-7-1-11,-1 3-4,0 6-8,0 0-5,0 1-1,-6 8-4,8-2-5,-5 4-1,3 3-6,8-3 0,1 2-9,-1-3 6,4 1-6,2 2-2,4 0-3,4-4 0,1 0-2,1 1-5,3-4-1,3-1 1,4-2-1,0 1-4,4-4-1,-2 0 1,5-3-3,-1-4-1,9 0-7,-4-2 1,3-2-8,3-2-1,0-4 4,-3-2-4,8-7-4,-12 1 0,3 0 2,-6-2 1,2 0-3,-7-2 5,0-2 8,-1 0-2,-3 0 7,1 3-3,-6 4 1,1-1 2,-3 4 9,-1 1-3,0 3 1,0 8-3,0-15 0,0 15-1,0 0 3,-2-11-4,2 11 1,0 0 8,0 0-4,0 0 0,0 0-3,-22 27 6,20-15 2,-1 3-10,2 1 11,1 2-2,0 1 6,-4 3-3,6-2 0,0 2-3,-1-8 2,2 2 0,1 0 3,1-1 1,0-2 0,1 2-2,0-4 2,5 0 2,-3-4-5,0 0 2,4-1 1,-2-3-11,0 0 12,4-5-2,3 1-6,-1-4 2,4-2-5,3 0 2,-1-7-9,-1-2 1,-1 2-1,6-11-9,-8 7 9,7-8 0,-7 0-5,0-2 4,-6 6 5,-1-2 6,-5 5 7,0 4 10,-2-1-6,-3 4 3,0 0 0,-1 3-1,0 9 0,-1-17-5,-3 10 3,4 7-5,0 0-4,-12-7 7,12 7 2,-10 0-9,10 0 2,-10 10-4,10-10-3,-12 14 0,10-7 5,0 3-3,-1 1 3,0 4 4,2-6-8,1 1 3,4 2 2,-1-3-4,-1-2 2,5 4 1,0-4-1,1 0 0,3 1-1,-1-4 1,2 1 6,-4-1-10,4 0 6,3 1-4,-5-4-2,-1 2-2,3 0 2,-1 1 1,-11-4-3,14 2 5,-7-1-2,-7-1-3,11 6 2,-4-3 2,-7-3-5,9 10-2,-6-4 17,-3-6-13,4 12-3,-3-2 6,0-4-5,2 4 1,-2 0 6,1-2 0,2 4 1,-3-3 1,3-2 0,-1 2-2,2 2 1,0-5 2,2 3 1,0-6-1,2 4 1,3-4-1,-4 0 1,7-3-3,-1 0 3,2 0-4,0-2 6,4 0-4,-3-4 0,2-6 4,1 3-4,3-4 4,-3-3-3,0 0-4,6-6 5,-1-2-1,-9 2-3,-5 0-3,6-7-3,-7 7 6,-1 3-2,-4 3 2,1 0 2,-4 4 3,-2 1 3,0 1-4,0 10-4,-8-16 1,3 12 3,5 4-5,-12-4 4,12 4-4,-17 7 4,4 3-2,0 1 3,-3 3 2,0 2 0,4 3 1,-2 0 1,4 2-2,3 1 5,-4 1-8,3-4 7,4-4-7,4 4 5,0-4 1,3 0 0,-2-2-3,5 1-1,-1-3-1,-2-1 2,6-2 0,-1 1-3,4-3 6,2-1-3,2-1-1,0-1-14,8-6-20,0 3-28,0-6-31,3-3-33,0 0-48,-3-4-96,7-2-287,-9 2 127</inkml:trace>
        </inkml:traceGroup>
        <inkml:traceGroup>
          <inkml:annotationXML>
            <emma:emma xmlns:emma="http://www.w3.org/2003/04/emma" version="1.0">
              <emma:interpretation id="{5A963E72-3F45-4995-A04C-691392F530B0}" emma:medium="tactile" emma:mode="ink">
                <msink:context xmlns:msink="http://schemas.microsoft.com/ink/2010/main" type="inkWord" rotatedBoundingBox="21829,13114 22967,13115 22966,13859 21828,13857"/>
              </emma:interpretation>
              <emma:one-of disjunction-type="recognition" id="oneOf31">
                <emma:interpretation id="interp155" emma:lang="en-IN" emma:confidence="0">
                  <emma:literal>set</emma:literal>
                </emma:interpretation>
                <emma:interpretation id="interp156" emma:lang="en-IN" emma:confidence="0">
                  <emma:literal>Set</emma:literal>
                </emma:interpretation>
                <emma:interpretation id="interp157" emma:lang="en-IN" emma:confidence="0">
                  <emma:literal>Sit</emma:literal>
                </emma:interpretation>
                <emma:interpretation id="interp158" emma:lang="en-IN" emma:confidence="0">
                  <emma:literal>sit</emma:literal>
                </emma:interpretation>
                <emma:interpretation id="interp159" emma:lang="en-IN" emma:confidence="0">
                  <emma:literal>let</emma:literal>
                </emma:interpretation>
              </emma:one-of>
            </emma:emma>
          </inkml:annotationXML>
          <inkml:trace contextRef="#ctx0" brushRef="#br0" timeOffset="340014.494">21009 12256 106,'0'-16'177,"0"6"-12,4-2-5,-1-3-11,2 1-3,5-1-5,2-2-13,3-3-4,3-6-8,5-1-12,3 0-11,2 0-10,3-1-1,-5 2-11,3-5-8,-1 9-12,-1 0 0,-13 4-5,4 3-6,-4-1-2,-3 6 0,-1 2-6,-4 2-3,-2-2-4,0 1 3,2 1-11,-6 6 0,1-16-8,-1 16-3,-4-13-1,-3 5 6,1 2-4,-4-3-2,-1 2 0,1 4 0,2 0-3,-4-1 3,-3 4-3,15 0 1,-26 1-9,16 0 6,-4 1 2,4 4-4,-1 0 1,4-4-4,-1 3 1,4 2 0,-3 1-3,7-8 1,-4 15 5,4-2-2,4 0 3,0-2-4,0 2 3,2 2-1,2 0-1,4 0 0,-5 1 2,2-1-1,3 3-5,1 1-1,0-2-5,0-2-2,-1 1-1,-1 0 3,-5-4-1,0 2-3,3-6 1,-3 6-6,-2-3 3,0-4 6,-4 2 5,2-2-1,-2-7-1,0 0 0,-5 16 3,5-16-2,-7 6 3,7-6-4,-16 5 7,8-4-3,8-1-9,-16 0 12,16 0 3,-17-1-5,17 1 5,-17-2-1,17 2-1,-13 0 5,13 0 0,0 0-4,-15 0-1,15 0 2,0 0-4,0 0 1,0 0-1,0 0 4,0 0 0,0 0-3,0 0 5,0 0-13,0 0 9,0 0 1,47-4 1,-29 1-8,-6 2 8,5 0-4,1-3 0,-4 1 6,9 0-2,1-2 2,-6 3-7,4-7 6,-1 2-1,1-2 0,-7 2-2,5-4 1,-4 0 1,4-1 1,-5-3-1,-3 3-1,-1 0-7,0-1 11,-3 2 1,-2-2-2,1-2 0,-3 5-1,-3-2-2,2-1 1,-3 13-3,-3-16 3,3 16 0,-2-12-5,2 12 2,-7-10-3,7 10 1,-11-2 4,11 2-3,0 0 1,-22 7-3,13 2-1,0 0 5,1 4 0,-1-1-5,5 1 6,-4 6 0,1-4 1,2 4-3,2-2 2,0-3 4,0 2-2,3-2 0,3 0 0,0 1-1,2-1 1,2-2 6,0-4-5,3 3 3,-3-4 1,4-3-2,-3 1 1,8-2 7,-1-1-3,1-4-4,4-1-7,-3-2 10,2-3-2,4-2-1,0-1-2,-3-6-3,1 0-8,3-7 2,-5 4-10,2-9 7,-3-3-3,-3 3 3,1-2-3,-3-3-3,-2 0 7,-4-3-8,-1 2 0,-2 0-4,-1-1 5,-3 3 2,-3 11 2,-2-2 1,1 4 0,3 4 2,-3 3 7,-3 1-1,4 0 1,-1 2-2,4 10-4,-4-12-2,4 12 0,0 0 9,-8-3-10,8 3 3,0 0 5,-9 27 8,5-11-2,1 4 3,2 6 1,-1 7 2,2 1 3,2 1 1,-1-1 0,2-2 1,1 5 6,-2-2-7,0 0 2,0-4-2,1-7-1,-2 9-1,3-8 1,2-3-2,-6-1 6,1-4-3,3 4 0,-3-7-2,1 2-4,5-5 1,-7-1-1,2-1-12,0 0-8,-1 0-11,-1-9-12,4 9-7,-4-9-31,0 0-32,0 0-45,0 0-120,0 0-292,0 0 130</inkml:trace>
          <inkml:trace contextRef="#ctx0" brushRef="#br0" timeOffset="340174.2631">21799 11877 129,'23'-8'147,"-23"8"-9,22-1-9,-4 0-4,-1 1-19,3 0-5,-2 0-10,2-3-12,7 2-7,-3 0-13,1 1-17,-1 0-31,2-4-28,-3 3-35,-6 0-40,-2 2-86,0-1-194,-1-1 86</inkml:trace>
        </inkml:traceGroup>
        <inkml:traceGroup>
          <inkml:annotationXML>
            <emma:emma xmlns:emma="http://www.w3.org/2003/04/emma" version="1.0">
              <emma:interpretation id="{29B052C5-8670-44ED-8AE5-B9827160CB9D}" emma:medium="tactile" emma:mode="ink">
                <msink:context xmlns:msink="http://schemas.microsoft.com/ink/2010/main" type="inkWord" rotatedBoundingBox="23276,13167 24068,13168 24067,13697 23275,13696"/>
              </emma:interpretation>
              <emma:one-of disjunction-type="recognition" id="oneOf32">
                <emma:interpretation id="interp160" emma:lang="en-IN" emma:confidence="0">
                  <emma:literal>in</emma:literal>
                </emma:interpretation>
                <emma:interpretation id="interp161" emma:lang="en-IN" emma:confidence="0">
                  <emma:literal>on</emma:literal>
                </emma:interpretation>
                <emma:interpretation id="interp162" emma:lang="en-IN" emma:confidence="0">
                  <emma:literal>rn</emma:literal>
                </emma:interpretation>
                <emma:interpretation id="interp163" emma:lang="en-IN" emma:confidence="0">
                  <emma:literal>un</emma:literal>
                </emma:interpretation>
                <emma:interpretation id="interp164" emma:lang="en-IN" emma:confidence="0">
                  <emma:literal>en</emma:literal>
                </emma:interpretation>
              </emma:one-of>
            </emma:emma>
          </inkml:annotationXML>
          <inkml:trace contextRef="#ctx0" brushRef="#br0" timeOffset="341099.1365">22456 12078 31,'0'0'162,"9"0"-14,-9 0-13,0 0-6,20-7-8,-15 2-5,2 0-13,5-1-4,-1-4-6,-4 1-6,3-3-8,1 0-5,-2 2-7,1-2-5,-2-2-18,1 1 8,-3 0-4,-1 7-3,-2-3-7,1 3-3,-4 6-3,6-12-6,-6 12-3,3-9-3,-3 9-6,0 0 1,0 0-4,0 0 0,0 0-4,0 0-2,0 0 8,4 29-7,-4-18-3,0 0 0,0-11 2,-1 22 4,2-9-6,3-1 0,-1-3-2,-3 3 0,4 0 2,-3-6 1,-1-6 3,7 13 1,-2-7-1,-1-2 5,-4-4 3,14 6-3,-14-6 1,12 0-4,-12 0 2,20-3-6,-15-1 6,7-2-8,-2 0 5,2-5 2,-2 1-7,-2 0 4,2-2-6,2-6 1,-3 4-4,-1-1-3,0 4 4,2-1 2,-5 0-3,-1 5 1,2 1-3,-1 0-3,-5 6 1,11-4-3,-11 4 1,13 0 1,-13 0 0,13 10 0,-6-4-3,-2 3 1,5 1 1,-2 3 4,-3-4-3,-1 4 6,-1-4-4,2 1 1,-1 2 0,0-2-3,0-1 8,-1-2 2,-3-7-6,5 11 6,-2-6-6,-3-5 7,7 6-3,-7-6 5,0 0 0,5 6-3,-5-6 1,0 0 1,0 0 0,15-12 1,-7 7-4,-4-1 3,4-3-4,1 0-5,-1-4 2,2 1-2,-2-3-2,1 2-3,2-1 0,-2 1 1,-1 4 2,2-2-1,-5 4 9,2 4-4,-2-3 1,-5 6 0,18-3-1,-18 3 9,14 5-4,-6 1 1,4 2 0,-2 3 0,-2-2-1,-3 2 4,2 2 2,-2 2-4,1-2 3,0 0 1,-3-1-5,1 3 1,1-4 2,1-3 1,-4 1 0,1 1-5,4-4 3,-4 1-9,-3-7-16,8 10-20,-8-10-37,12 1-39,-12-1-55,0 0-110,14-16-303,-8 4 134</inkml:trace>
          <inkml:trace contextRef="#ctx0" brushRef="#br0" timeOffset="341114.3756">23150 11566 11,'0'0'155,"0"0"-36,0 0-32,0 0-40,0 0-61,0 0-54,0 0-73,0 0 33</inkml:trace>
        </inkml:traceGroup>
      </inkml:traceGroup>
    </inkml:traceGroup>
    <inkml:traceGroup>
      <inkml:annotationXML>
        <emma:emma xmlns:emma="http://www.w3.org/2003/04/emma" version="1.0">
          <emma:interpretation id="{E60CE352-6663-48D4-A484-DE346B618FD0}" emma:medium="tactile" emma:mode="ink">
            <msink:context xmlns:msink="http://schemas.microsoft.com/ink/2010/main" type="paragraph" rotatedBoundingBox="2396,13106 12896,13029 12907,14524 2407,146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2166C19-2AE3-49C9-9649-E7F1221A0F5C}" emma:medium="tactile" emma:mode="ink">
              <msink:context xmlns:msink="http://schemas.microsoft.com/ink/2010/main" type="line" rotatedBoundingBox="2396,13106 12896,13029 12907,14524 2407,14600">
                <msink:destinationLink direction="with" ref="{293B845E-0A0A-47F1-AA21-26A2BDF30A2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1C9088C-DFCD-4B4D-8592-B227C218ADBB}" emma:medium="tactile" emma:mode="ink">
                <msink:context xmlns:msink="http://schemas.microsoft.com/ink/2010/main" type="inkWord" rotatedBoundingBox="2397,13207 4592,13191 4601,14422 2406,14438"/>
              </emma:interpretation>
              <emma:one-of disjunction-type="recognition" id="oneOf33">
                <emma:interpretation id="interp165" emma:lang="en-IN" emma:confidence="0">
                  <emma:literal>having</emma:literal>
                </emma:interpretation>
                <emma:interpretation id="interp166" emma:lang="en-IN" emma:confidence="0">
                  <emma:literal>haring</emma:literal>
                </emma:interpretation>
                <emma:interpretation id="interp167" emma:lang="en-IN" emma:confidence="0">
                  <emma:literal>hewing</emma:literal>
                </emma:interpretation>
                <emma:interpretation id="interp168" emma:lang="en-IN" emma:confidence="0">
                  <emma:literal>hareng</emma:literal>
                </emma:interpretation>
                <emma:interpretation id="interp169" emma:lang="en-IN" emma:confidence="0">
                  <emma:literal>harmg</emma:literal>
                </emma:interpretation>
              </emma:one-of>
            </emma:emma>
          </inkml:annotationXML>
          <inkml:trace contextRef="#ctx0" brushRef="#br0" timeOffset="266831.7585">1605 11645 19,'-5'-12'175,"5"12"-12,-3-10-14,3 10-8,0 0-12,-8-9-8,8 9-19,0 0-11,0 0-11,0 0-9,0 0-10,-1-9-6,1 9-5,0 0-4,0 0-4,0 0-11,-2 34 5,2-12-8,-1 2-3,2 11-5,-2 3 5,-2-4-8,2 4-4,1-1 6,-1-2-8,2-1 3,-2 0-5,1-2-4,1-6-11,0-3 0,3 3-5,-1-3 9,0 2 0,-2-4-7,-1-2 3,-4-3-5,7-1-11,-2 1 5,0-4-6,2-2 0,-3 0 6,0-10 5,4 9-4,-4-9 3,4 9 0,-4-9 7,0 0-2,0 0 6,17-15-1,-10 3 0,5-6 6,0-2-5,-1 0 3,1 0 0,1-2 0,-2 3 9,3-3-6,0 0 7,1 0 2,1 2 2,-2 2-4,-1 2 2,-2 3-3,-1 1 3,1 2-3,-4 4-2,-2 1-3,1-1-5,-6 6-10,9-5 7,-9 5 4,0 0 4,16 3-3,-16-3-7,11 10 7,-5-3-5,0 5 3,-1-2 2,-2 3 1,-2-5 1,3 8 0,0-4 2,-2 2-8,0-2 2,2-4 2,-2 1-5,2 1 4,0 0-2,-3-2-10,2 0-7,-3-8-6,5 13-22,-1-8-12,-4-5-7,5 7-18,-5-7-19,8 5-105,-8-5-225,0 0 99</inkml:trace>
          <inkml:trace contextRef="#ctx0" brushRef="#br0" timeOffset="267674.7604">2248 11911 11,'0'0'171,"-5"-12"-18,5 12-10,-8-14-9,3 9-5,-2-1-10,7 6-11,-15-10-7,7 8-10,-1-2-14,-1 2-5,10 2-5,-20-1-10,8 2-1,-1 1-8,1 4-4,-2 1-15,0 1 8,2 2-5,2 2-4,-2 0-2,-3 5 4,6 1-2,-2-5-6,2 6-1,3-3-2,2 0 0,-1-4-8,1 4-2,4 0 2,0 5 3,0-8-4,1 3 0,3-4-1,0 1-1,-1 1-4,4-4 0,-2 2-2,6-4-2,-3 2 3,3-4-2,-1-1-1,-2-4 1,3 2-2,-11-3-2,19 1-3,-19-1 0,19-6-2,-9-2 2,1 1-3,0-2 7,-3 3-9,-3-4 3,2 0 1,-2 2-1,2-2 0,-2-1 2,-1 1 3,-2 0 2,2 1 0,-4 9 4,2-15 1,0 5 7,-2 10-7,3-13 5,-3 13-5,2-10 4,-2 10-1,3-9-1,-3 9 2,0 0-5,0 0-11,0 0 12,0 0-3,0 0-6,0 0-4,0 0 12,0 0-9,12 25 7,-9-13-4,-2-2 8,2 3-7,-1-4-1,2 3 3,-1-1 6,-3-2-12,4 3 9,-3-4-1,2 0-3,0 1 0,-3-9 1,6 12-1,-3-3-7,-3-9 3,5 8-7,-5-8 4,3 6 2,-3-6-5,0 0 2,0 0-1,0 0-2,19-6-2,-19 6-6,11-16 2,-5 6 5,0 4 4,-1-10 0,2 2-7,-1 2 5,1 0 2,1-3 3,-4 4-3,2 0 0,-2-1 0,-2 6 3,2-1 5,-4 7-3,6-13 1,-6 13-3,5-6 0,-5 6 4,0 0-1,8-6 3,-8 6-4,0 0-3,0 0 8,19 16-2,-15-6-4,1 1 1,1 1 0,-1 4 6,0 0-2,-1-3-5,0 3-1,2-1 7,-1-5-4,-2 5 2,1 0-2,1-3 5,-2 0 0,1-1 2,-1 3-4,1-5 7,-3 0-7,3-3-1,-4-6 1,5 12-3,-5-12 0,3 6 7,-3-6 0,4 7 6,-4-7 6,0 0-3,0 0 1,0 0-5,0 0-1,0 0 1,8-21 0,-4 11-6,-4 10 5,4-25 0,-3 12-2,1 1 2,-1-4 10,2 3-9,-1 1 0,1-1 1,0 1-2,-2 3-13,-1 9 7,4-15 4,-2 6-15,-2 9 12,5-12-11,-1 6-10,-4 6 3,7-9-2,-7 9-21,10-6-7,-10 6-17,10-2-6,-1-2-14,-9 4-5,15 4-17,-15-4-107,0 0-228,15 5 101</inkml:trace>
          <inkml:trace contextRef="#ctx0" brushRef="#br0" timeOffset="269274.4238">2720 12206 111,'0'0'104,"11"-11"-10,-6 5-6,2-4-9,0 2 3,1-4 0,0 2-7,1-2-8,2 0-5,-6-1-12,3 0 2,2-1-3,-4 6-13,1-5 3,-2 0 6,-1 4-9,-1 1 1,-3 8-2,4-16 2,-4 10-11,0 6 10,1-13-12,-1 13 5,-1-13-8,1 13 6,0 0-6,-1-12-6,1 12 7,0 0-14,0 0 2,0 0-1,0 0 0,0 0 0,0 0-6,0 0 4,0 0 0,-11 32-2,11-20-5,-1 4 0,2-4 0,0 4 8,1-4-9,2 3 7,1-1-5,-2 0 8,2-3-8,1 4 3,0-6-1,1 4 2,2-4-2,-2 1-2,0-4-1,-1 0-2,2 0-1,-3-1 2,-5-5 3,14 8 1,-7-8 4,-7 0-8,0 0-6,19-5-3,-19 5-1,9-10 3,-6 3 1,2-1-4,-1-2-5,0 0 5,0-4-8,0 0 7,-1 2 3,2-2 1,-3-2 3,0 1-6,1 3 4,0-1 2,-1 0-2,2 4 5,-1 0 4,-3 9 2,5-15-7,-3 8 11,-2 7-13,8-9 7,-8 9-3,8-6 0,-8 6 1,0 0 3,19 3-8,-19-3 6,16 12-2,-10-2-8,0-4 6,2 6 5,-2 0-4,0 1-4,-1-1 5,-1 0 5,-1 2-4,1-1 0,1-1 0,-3 1-4,2-1 9,-3-3-4,0-2 2,2 2-3,-3-9-2,3 13 7,-3-13-14,1 14 0,-1-14-4,3 6 10,-3-6 1,0 0-1,0 0-3,0 0 2,0 0-15,0 0 3,0 0-2,14-17-15,-7 6 1,1-4 2,-1-3 2,1 0 0,-1 5 0,1-1-4,0-1 7,-3 3 11,3 1-5,2-1 3,-2 1 5,-2 1-5,5 1 6,-2 2 6,-1 1-4,0 0 2,2 0 4,-3 3 0,-7 3-5,17-3 9,-17 3 0,17 3 2,-10 3-4,2-3 2,-2 3 0,-1 4 1,-2-4 4,1 9 0,-1-3 0,-3 1 6,3 2 0,-2-3-1,-1-1-7,2 0 3,-1 3-10,0-4 10,2-1-8,-3 3 5,3-2 6,-3-3-2,2 3-2,0-2-11,2 0 6,-1-1 2,3-2-4,-7-5-9,12 8 6,-5-8-4,-7 0-7,20-7-7,-8 2-2,3-2-15,-3-2-11,0-1 4,5-8-4,0 2-3,0 1 0,3-2 12,-3-1 5,-2-1 16,2 3 11,-1 2 18,-1 0 4,-4 5 6,-3-3 0,3 3 8,-6-1 10,0 3-1,-1-2 1,-4 9 9,4-16-8,-4 7 5,4-1 3,-4 10-5,0 0 6,-6-18-11,6 18 5,-6-10-12,1 4 10,5 6-12,-16 0-10,16 0 5,-16 2 3,4 2-11,2-1-6,-2 3-1,2 3 5,0-1 0,-1 3-1,2-1-4,1 3-2,1 0 4,-2-1-10,4 1 2,2 0 0,-2-1 4,1 0-2,1 0-7,3 3 12,0-1-4,0-5 1,0-9-3,1 16-10,3-7 11,-4-9 0,3 10 2,1-2 1,-4-8-10,7 10 3,-7-10-3,10 3 4,-10-3-2,12 1 2,-12-1-15,0 0 16,18-10 0,-11 2-4,1 0 0,-2-3-7,2-2 6,-2 3-3,0-5-1,1 3 4,-4-2 4,2 2-10,-1 0 8,-1 5 6,1-2 3,-4 9-3,5-13 2,-2 7 0,-3 6 6,4-10-11,-4 10 4,0 0-7,4-7 0,-4 7-5,0 0 6,0 0-2,0 0 6,0 0-2,8 26-1,-8-16 5,1 2-2,3 3-1,0 4 4,-1 1 1,-2-3-4,3 5 10,0 0 5,0 1-10,2 2 3,0 1 0,0 7 0,-2-7-2,4 4-5,0 1 8,-1-5-5,-1 4 1,-3 0-2,0-3-1,-1-1 3,1-4-7,-6 2 6,3 2-5,-2-1 0,-1 1 4,2-4-8,-5 2-6,4-2 2,-4-2-1,2 2-4,-1-6-7,-2-3-7,-1 3 3,-1-4-3,1 0-1,2-1-4,-4-2 4,3-1 12,-6 1-12,0-6 15,4 4-7,9-7 4,-21 1 1,10-2 2,-1-3 3,0-2 4,1 0 0,-1-5 6,0-3-5,1 4 7,-1-8-11,1-4 4,2 3-7,2 0-1,2-3-1,0 0 1,1-6-2,4 4 3,1-9-5,3 2-2,5 0-7,-1 0-9,3 0-4,-3-3-2,4-2-7,0 0-22,0 2-35,0 0-56,-5-3-170,3-2 76</inkml:trace>
        </inkml:traceGroup>
        <inkml:traceGroup>
          <inkml:annotationXML>
            <emma:emma xmlns:emma="http://www.w3.org/2003/04/emma" version="1.0">
              <emma:interpretation id="{8F9244ED-DD69-4A52-B9A9-2739F9848F24}" emma:medium="tactile" emma:mode="ink">
                <msink:context xmlns:msink="http://schemas.microsoft.com/ink/2010/main" type="inkWord" rotatedBoundingBox="5822,13081 7354,13070 7363,14226 5830,14237"/>
              </emma:interpretation>
              <emma:one-of disjunction-type="recognition" id="oneOf34">
                <emma:interpretation id="interp170" emma:lang="en-IN" emma:confidence="0">
                  <emma:literal>freq.</emma:literal>
                </emma:interpretation>
                <emma:interpretation id="interp171" emma:lang="en-IN" emma:confidence="0">
                  <emma:literal>frug.</emma:literal>
                </emma:interpretation>
                <emma:interpretation id="interp172" emma:lang="en-IN" emma:confidence="0">
                  <emma:literal>frig.</emma:literal>
                </emma:interpretation>
                <emma:interpretation id="interp173" emma:lang="en-IN" emma:confidence="0">
                  <emma:literal>frug,</emma:literal>
                </emma:interpretation>
                <emma:interpretation id="interp174" emma:lang="en-IN" emma:confidence="0">
                  <emma:literal>frog.</emma:literal>
                </emma:interpretation>
              </emma:one-of>
            </emma:emma>
          </inkml:annotationXML>
          <inkml:trace contextRef="#ctx0" brushRef="#br0" timeOffset="271114.1696">5007 12121 62,'0'0'90,"8"-6"-4,-8 6-8,13-4-12,-13 4-4,16-2-2,-5 0-15,4 1-4,-3 0 0,4-1-4,-3 0-5,5 0-12,-2-2-8,-1 2-5,7-2-17,-5-1-4,-3 1 9,1 2-5,-2-3 2,-1 0 0,-1 4 1,-11 1 4,14-5 8,-9 1 5,3 1-1,-8 3 6,8-6-4,-8 6 20,4-13-4,-4 13 10,5-6-1,-5 6 11,0 0 6,3-12-8,-3 12-3,3-6-3,-3 6 0,0 0-7,6-10-5,-6 10 2,11-2-5,-11 2 2,16-1-9,-5 1 3,4 1-1,-5 1-4,4 1 1,-1 1-6,-1 5-1,0-3-4,3 4 0,-4 1 1,-2 0-1,1 1 3,0 3-5,-2-3 6,-1 2 2,-2 2-10,-2-2 1,0-1 1,-2 0 1,-1-3-3,-1 4 8,1-2-1,-1-3-10,1-9 6,-5 14 2,3-8 1,2-6 2,0 0 1,-8 11 0,8-11 7,-7 5-2,7-5-1,0 0 4,0 0 0,0 0-6,-17-16 5,17 16-1,-3-17-6,0 5 8,3-4-11,3 0 1,0-1 0,2-1-2,2 2-6,1 3 1,1-2 1,-4 4-5,4 0-8,0 0-3,-2 5-6,1 1-3,1 3-6,-1-2-1,-8 4-6,17-1-2,-4 2-1,-13-1-5,17 5-8,-8 1 7,-1 0 4,-2-1 5,0 4 5,3-3-2,-5 1-2,1 2 6,0-2 1,-5-7 7,7 15 0,-3-9 9,0 0-2,-4-6 11,3 12-9,-1-8 10,-2-4-3,4 9 5,-4-9-4,4 7 1,-4-7 14,7 6 2,-7-6 4,0 0 11,3 6-3,-3-6 4,0 0 2,0 0-4,17-2 3,-17 2 3,0 0-8,18-11-4,-12 5-1,5-1 7,-4-3-1,3 2 0,-3-4-11,1 0-4,2-1-2,-2 1 11,1 1-6,-4-4 2,-2 8 7,1-2 0,-1 0-4,-1 0 1,-2 9-4,6-13-4,-6 13 8,-3-15-7,3 15-4,-7-9 1,7 9 2,-8-7-9,3 4 2,5 3-1,-17-1-2,17 1 2,-15 6 1,5-2 2,2 2-11,0 2 2,2 0 1,-2 8-1,4-4 0,-2 2 4,1-1 3,2 2-2,1-3-6,2 4 3,2-1-11,1-1 30,5 0-16,-4 0 0,4-2 2,0 3-5,4-4-1,0-3 4,-4 2-2,7 0 3,5-3-13,-2-2 15,-1 1-3,0-3 4,7-3-3,2-3-1,-2 2 1,-1-4 2,6-1-4,-3-1 1,3-2 2,3-4-5,-2-7 2,-1 2 2,-6 1-2,4-5 1,-7 6 0,-2-2 3,-4 2 10,0 5-2,-2-1 1,-6-2 4,3 5 3,-4 0-5,-2 0-2,-3 9 3,4-13-6,-4 13 0,-4-13-2,4 13-1,-11-11-3,3 7 1,-2 0-5,10 4 2,-17-1 1,17 1-6,-27 5 1,15-1 0,-1 2 1,1 3-2,0 3-1,-3 3 2,4-2-3,4 0 5,-3 5-2,3-3 2,2 5-3,-3-7 0,4 2-2,-2-2 0,4-1 6,-1 1-4,2-3-2,1 0 7,0-10-11,1 17 13,2-11-9,-3-6 4,5 13-1,-2-6 0,-3-7 1,12 2-4,-12-2 0,12 0-1,-12 0-3,17-2 6,-5-7-8,2 3-1,-5-1 7,3-3-5,-1 0 0,-2-2 7,6-5-5,-7 3 1,1 4 7,-1-2 0,2 0-3,-5 5 0,0-4 2,-2 5 2,-3 6 2,7-8-4,-7 8 0,5-7 6,-5 7-4,7-6-5,-7 6 0,0 0-2,0 0-3,13-1 7,-13 1 0,10 10 2,-8 0 0,4-3-2,0 5-1,0 4 4,-1-1 5,2-2-2,-2 6 6,1 6-1,-2-1 0,1 2-5,0 5-4,-2-8 4,-2-1 1,5 1-1,-6 1-2,-3-2 4,3 2-4,-3-3-10,2 1 14,1 2-4,0-9-3,0 6 6,-1-1-2,1-6 3,-2 0-5,2 0-3,0-2-9,2-1-2,-2-1-21,0-10-7,0 16-11,0-16-10,1 9-10,-1-9-11,0 0-37,0 0-134,0 0-272,0 0 120</inkml:trace>
          <inkml:trace contextRef="#ctx0" brushRef="#br0" timeOffset="269904.115">5308 11632 16,'0'-13'110,"-5"2"-8,5-1 2,-7-1-10,2 2 3,2-1-4,-6 2-10,1-2-7,-3-2 3,0 6-13,3-1-7,-5 2 0,4 1-4,-3 1-18,-2 0 8,5 0 2,-1 4-12,10 1-6,-17 1 2,17-1-1,-15 10-6,10-4-1,-5 5-8,5 2 8,-3 8-9,3 1-2,3 3 4,0 8 0,-1 4-1,6-3 1,1 7 0,-2-5 2,6 3 1,-1 0 1,1 1-4,0-3 1,2 4 1,0 0-5,-3-4-2,0 1-2,-2-1 6,0-2-2,1 2-5,-4-2 3,-3-3-7,1-7 7,0-2-2,-1 3-8,-2-5 4,-2 1-2,3-6-3,1-2 1,-3-1-1,4-1-11,-1 0-14,1-12-1,-2 15-3,2-15-2,-2 8-23,2-8-23,0 0-23,0 0-32,0 0-81,0 0-230,-20-22 102</inkml:trace>
          <inkml:trace contextRef="#ctx0" brushRef="#br0" timeOffset="271674.2988">6505 12201 140,'0'0'171,"0"0"-21,12-4-12,-12 4-17,0 0-8,0 0-17,0 0-9,0 0-26,0 0-12,6-10-20,-6 10-34,0 0-16,6-7-39,-6 7-31,6-9-72,-6 9-178,5-9 79</inkml:trace>
        </inkml:traceGroup>
        <inkml:traceGroup>
          <inkml:annotationXML>
            <emma:emma xmlns:emma="http://www.w3.org/2003/04/emma" version="1.0">
              <emma:interpretation id="{726B8CA4-8E99-4A68-9E37-69D29F9837E0}" emma:medium="tactile" emma:mode="ink">
                <msink:context xmlns:msink="http://schemas.microsoft.com/ink/2010/main" type="inkWord" rotatedBoundingBox="7864,13142 8544,13137 8554,14555 7875,14560"/>
              </emma:interpretation>
              <emma:one-of disjunction-type="recognition" id="oneOf35">
                <emma:interpretation id="interp175" emma:lang="en-IN" emma:confidence="0">
                  <emma:literal>£</emma:literal>
                </emma:interpretation>
                <emma:interpretation id="interp176" emma:lang="en-IN" emma:confidence="0">
                  <emma:literal>¥</emma:literal>
                </emma:interpretation>
                <emma:interpretation id="interp177" emma:lang="en-IN" emma:confidence="0">
                  <emma:literal>€</emma:literal>
                </emma:interpretation>
                <emma:interpretation id="interp178" emma:lang="en-IN" emma:confidence="0">
                  <emma:literal>¢</emma:literal>
                </emma:interpretation>
                <emma:interpretation id="interp179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272499.736">7168 12179 101,'0'0'111,"17"1"3,-6-2 2,3 1-14,1 1-7,3 0-5,-1-1 0,7 4-3,2-2-1,-2 1-13,4-2-3,-1-1-6,2 5-1,-3-4-7,0 3-9,3 1-3,-3-1-4,0-1-3,1 1-5,-7-4 1,-3 5-2,1-3-11,-6 3 5,5-5-10,-9 1 2,2 0-6,-10-1-7,17 0-15,-17 0 0,9 3-3,-9-3-15,0 0-13,15-3-22,-15 3-25,5-3-36,-5 3-91,0 0-232,3-13 104</inkml:trace>
          <inkml:trace contextRef="#ctx0" brushRef="#br0" timeOffset="272460.6843">7444 11660 98,'0'0'120,"2"-13"-12,-2 13-1,3-12-2,-2 3-10,-1 9-10,3-15 0,-3 8-11,0 7 2,-4-16-13,4 16-1,-5-14 0,5 6-7,0 8 4,-6-13-5,6 13-13,-9-9 0,9 9-5,-11-6-4,11 6 0,-12 0-5,12 0-1,-17 2-7,7 2 0,0 4-2,0 2-6,2 2 10,-1 2-10,1 6 9,-4 4-9,6 7 6,0 1-6,0 2 3,2 1-4,6 3 5,0-4-8,1 3 4,0-2-3,3 5 5,0-5-1,2 3 2,1-8-3,3 6-5,-4 0 3,4-4-4,2 6 7,-5-3-3,0-3-1,-1-8-2,-1 1-4,-1-1 3,-1 2-5,-1-6 9,-1 2-4,-1-1-1,-2-4-2,-2-1 1,2-1 0,-4-1 0,1 0 0,-2-2 1,5-3-3,-6 0-5,6-9 4,-7 12-1,5-6-3,2-6-15,-10 7-8,10-7-2,-13 0-16,13 0-13,-15-9-15,9 0-2,-3-2-9,0 0-6,1-1-15,3-5-112,-5-1-235,-2-3 104</inkml:trace>
          <inkml:trace contextRef="#ctx0" brushRef="#br0" timeOffset="374515.2616">7106 12833 62,'0'0'127,"-15"-4"-6,7 2-4,8 2-7,-12-4 1,12 4-13,-9-5 1,9 5-7,0 0-7,0 0-2,-8-5-5,8 5-8,0 0-9,0 0 1,0 0-19,0 0-4,0 0-11,0 0-2,0 0-1,0 0 0,32-7-8,-15 6 6,3 1-9,3-4 3,4 4 0,-2 0-5,5-1-4,-1 2 11,-2 3-19,-1-3-3,-2 1-7,-4 2-4,-3-2-10,1 2 0,-6 0-11,-2-2-8,3 2-3,-5-2-14,1 2-1,-1-2-12,-8-2 5,12 7-3,-7-5-14,-5-2 4,0 0-12,0 0-57,0 0-162,0 0 72</inkml:trace>
          <inkml:trace contextRef="#ctx0" brushRef="#br0" timeOffset="375237.2525">7121 12952 31,'0'0'88,"0"0"-9,25 6-2,-10-6-1,2 0 2,10-5 1,0 4-5,10-2 4,4-3-5,-4 3-4,-10-2-3,0 3-9,-4 0-5,-1 1-11,-7 0-6,-3 1 0,0-2-3,-12 2-1,16 0-3,-16 0-6,12 0-4,-12 0-1,0 0-2,12-2 1,-12 2-5,0 0 3,0 0-3,0 0-1,11 5-6,-11-5 2,0 0-26,0 0-20,0 10-21,0-10-26,0 0-100,0 0-200,7 6 89</inkml:trace>
        </inkml:traceGroup>
        <inkml:traceGroup>
          <inkml:annotationXML>
            <emma:emma xmlns:emma="http://www.w3.org/2003/04/emma" version="1.0">
              <emma:interpretation id="{CE9A1A41-53C3-4351-9F59-650A94A79C1D}" emma:medium="tactile" emma:mode="ink">
                <msink:context xmlns:msink="http://schemas.microsoft.com/ink/2010/main" type="inkWord" rotatedBoundingBox="9030,13244 10451,13233 10456,13941 9035,13951"/>
              </emma:interpretation>
              <emma:one-of disjunction-type="recognition" id="oneOf36">
                <emma:interpretation id="interp180" emma:lang="en-IN" emma:confidence="0">
                  <emma:literal>(A-c</emma:literal>
                </emma:interpretation>
                <emma:interpretation id="interp181" emma:lang="en-IN" emma:confidence="0">
                  <emma:literal>(A-C</emma:literal>
                </emma:interpretation>
                <emma:interpretation id="interp182" emma:lang="en-IN" emma:confidence="0">
                  <emma:literal>CA-C</emma:literal>
                </emma:interpretation>
                <emma:interpretation id="interp183" emma:lang="en-IN" emma:confidence="0">
                  <emma:literal>(A-o</emma:literal>
                </emma:interpretation>
                <emma:interpretation id="interp184" emma:lang="en-IN" emma:confidence="0">
                  <emma:literal>(A-I</emma:literal>
                </emma:interpretation>
              </emma:one-of>
            </emma:emma>
          </inkml:annotationXML>
          <inkml:trace contextRef="#ctx0" brushRef="#br0" timeOffset="275853.9056">8382 11688 30,'-3'-13'172,"3"13"-19,-2-12-2,2 12-10,-5-8-7,5 8-9,0 0-9,0 0-9,-2-14-8,2 14-9,0 0-10,0 0-11,0 0-7,0 0-2,0 0-10,0 0-3,0 0-10,0 0-1,-26 28-8,14-9 2,-5 9-3,-1 1 3,4 2-4,-1 1-3,0 2-6,3 3 1,-1-2 3,3 3-11,5-4 5,5 1-1,0-11-5,5 9 0,2 0 0,4-4-3,-5-4 4,5-3 2,7 4-3,-6-1-1,2-7-2,1 0-3,3-2-14,-1-2-5,-5-2-21,7 0-10,-4-2-6,-1-4-18,1-3-23,0-2-29,2-2-29,-2 1-98,-4-4-269,1-2 119</inkml:trace>
          <inkml:trace contextRef="#ctx0" brushRef="#br0" timeOffset="275879.6836">8705 11908 25,'0'0'142,"0"0"-1,0 0-19,0 0-1,0 0-9,0 0-4,0 0-12,0 0-11,-11 34-2,4-22-10,2-1-1,0 5-12,-2-1-2,3-2-5,1 2-8,-1-3-8,-2 4 3,3 5-10,-1-5 6,0-2-5,3-1-2,-2-4-12,0 5 2,1-4 6,0-4-12,1 4 0,-2-2 6,3-8-4,-4 11-7,4-11 1,-3 9 4,3-9-1,0 0-1,-2 8 1,2-8-4,0 0 0,0 0 1,0 0-1,0 0-4,0 0-1,0 0-1,-6-36-2,9 20-3,0-4 8,-3 6-15,2-11 8,5 1-5,-3-2 6,3-5-6,1 8 0,-4 0 1,4 1 4,0 2-3,-1 1-1,1 0 3,-2 4 9,1 3-10,-1 1 5,-1 2-1,0 1 4,-2 0-5,-3 8 0,9-10-1,-9 10-1,10-3 2,-10 3-4,0 0-3,17 12 10,-7-2-8,-4 2-1,-2-1 6,4 5-1,-1 2-1,4 3-2,-5 1 8,2-1 2,2 1-6,-2-1 0,1 0-3,-2 1 4,0-2-2,-3-4 4,5 5-2,-4-7-1,1 4 3,-1-4-2,-1-1 0,-1 0-2,2-3-12,-3 5-20,0-5-18,1-4-12,-3-6-11,1 13-14,-1-13-20,0 0-109,-8 9-234,8-9 104</inkml:trace>
          <inkml:trace contextRef="#ctx0" brushRef="#br0" timeOffset="275899.4507">8618 12134 73,'0'0'107,"0"0"-8,0 0-8,0 0-14,0 0-3,35-9-6,-23 6-7,-2 2-11,2-3-18,1 3-19,1 0-22,1-3-30,-2 0-78,-5 0-125,5 1 55</inkml:trace>
          <inkml:trace contextRef="#ctx0" brushRef="#br0" timeOffset="275914.6971">9095 12140 58,'0'0'91,"0"0"-15,15 0-14,-15 0-26,12-1-21,-12 1-45,0 0-22,8-4-55,-8 4 24</inkml:trace>
          <inkml:trace contextRef="#ctx0" brushRef="#br0" timeOffset="275949.4371">9521 11932 135,'3'-9'150,"-2"3"3,-1 6-14,4-15-10,-4 15-10,2-13-14,-2 13-7,0-12-9,0 12-10,-6-10-10,6 10-10,-8-6 2,8 6-6,-12-4-10,12 4-7,-17 4-9,3-1 1,2 4 0,-3 2-5,3 0-4,0 3 3,-4 4-6,1-1-2,3 1-1,-1 1-1,-3 1 5,5-1-3,2 4-5,-1-2 3,5-3-3,2 6-5,3-1 1,0-8-1,0 3-3,3-1 2,1-1-1,1 0 5,4 2-7,0-2 9,-1-5-2,1 3-4,5-3-2,-1 1 2,3-4 1,3 3 3,-2-5-6,2 1 2,4-2-2,-6-3-20,1-2-8,-1-2-25,5-2-16,-1 0-30,-6 0-40,1-4-119,-3-1-275,3-6 121</inkml:trace>
        </inkml:traceGroup>
        <inkml:traceGroup>
          <inkml:annotationXML>
            <emma:emma xmlns:emma="http://www.w3.org/2003/04/emma" version="1.0">
              <emma:interpretation id="{14B0CAA3-6A08-403E-82E3-923B5155E26B}" emma:medium="tactile" emma:mode="ink">
                <msink:context xmlns:msink="http://schemas.microsoft.com/ink/2010/main" type="inkWord" rotatedBoundingBox="11184,13195 12897,13182 12904,14047 11190,14060"/>
              </emma:interpretation>
              <emma:one-of disjunction-type="recognition" id="oneOf37">
                <emma:interpretation id="interp185" emma:lang="en-IN" emma:confidence="0">
                  <emma:literal>field)</emma:literal>
                </emma:interpretation>
                <emma:interpretation id="interp186" emma:lang="en-IN" emma:confidence="0">
                  <emma:literal>field}</emma:literal>
                </emma:interpretation>
                <emma:interpretation id="interp187" emma:lang="en-IN" emma:confidence="0">
                  <emma:literal>tidal)</emma:literal>
                </emma:interpretation>
                <emma:interpretation id="interp188" emma:lang="en-IN" emma:confidence="0">
                  <emma:literal>told)</emma:literal>
                </emma:interpretation>
                <emma:interpretation id="interp189" emma:lang="en-IN" emma:confidence="0">
                  <emma:literal>field'</emma:literal>
                </emma:interpretation>
              </emma:one-of>
            </emma:emma>
          </inkml:annotationXML>
          <inkml:trace contextRef="#ctx0" brushRef="#br0" timeOffset="277735.0816">10368 12122 26,'12'-1'102,"-12"1"-8,10-5-7,-1 1-3,-9 4-6,23-3-12,-11 0-2,3 0 2,2 0-10,1-1-5,-1 1-6,3-5-6,-2 6-5,4-3-2,-4 0 5,-1-1-9,2 3 1,-6-3 2,5 4-12,-6-3 5,3 4 4,-7-3-9,2 3 7,-10 1 1,16-5-6,-9 1-3,-7 4 6,12 0 0,-12 0-3,0 0-3,12-6-4,-12 6 2,0 0 6,0 0-11,8 0 6,-8 0-8,0 0-1,0 0-2,10 9 0,-10-9 8,4 10-4,0-4-2,-4-6 3,4 13 3,-2-3-9,2 1 6,-2-1-8,2 2 4,-3-5-6,0 6 7,3-1-11,2-3 11,-1 1 2,-2-3-3,2 1-9,1-1 3,-1 0 4,2-2-2,-7-5 4,13 5-1,-4-3-2,-9-2-2,19 0 2,-7-1 1,2-5 0,-2 3-12,2-1 8,1-6 3,0 0 0,1-4-2,0 2 2,-2-4-2,-4 1-1,2 3 3,-1-1 6,-4 0 6,1 3 8,-3-3-1,-2 4 4,0 3 2,1-3-6,-4 9 0,1-18 2,0 11-1,-1 7-3,0-12 5,0 12-4,0-12 4,0 12-4,0 0-5,0-10-1,0 10 0,0 0-1,0 0-4,0 0-3,0 0-3,0-11-1,0 11 1,0 0-3,0 0 2,0 0 3,0 0-10,0 0 3,0 0 0,0 0 3,0 0-5,0 0 1,0 0 2,0 0-3,0 0-1,0 0 4,0 0-1,-17 21 3,17-21-7,-8 9 6,2-2-3,6-7-5,-6 11 8,6-11-1,-6 9-1,6-9 1,-6 8 2,6-8-4,-6 6 4,6-6-2,0 0 1,-2 8 0,2-8 1,0 0-3,0 0 3,0 0-5,0 0 4,0 0 1,-6 8 3,6-8-3,0 0 2,0 0-2,0 0-2,0 0 2,0 0-3,0 0 3,0 0 1,0 0 4,0 0-7,-5 7-3,5-7-2,0 0-2,0 0-2,0 0 2,0 0 3,0 0-1,0 0 4,0 15-4,0-15 1,1 12 1,-1-12 4,4 15-5,-2-8 0,-2-7 1,1 16 0,3-7 3,-3-3-3,3 3-1,-1 3 2,0-5 4,1 3-5,0-2 4,1 0 2,0 0-4,1-1 7,-2 0-3,4-2 1,-3 1-3,3-1-1,-1 0 1,2-2 2,-2 1-5,2-1 3,-1 0-1,-8-3 0,14 5 2,-7-4-2,-7-1 2,9 5-4,-9-5 5,7 4-2,-7-4 7,0 0-1,8 2-4,-8-2 2,0 0 0,0 0-3,0 0 6,12-14-4,-11 5-7,-1 9 6,4-16 0,0 7 0,-3-4-5,1 0 2,2-2-2,-1-5 3,1 2-1,0 2 1,-3-5-2,-1-2 0,0 2 6,1-1-7,-1 0-2,0 2 0,-1-2 4,0 2-2,-2-1 2,2 0-3,-1 4 2,-2-1-3,1 2 7,1 0-3,-1 1-3,-1 3 1,3 0 0,-2 0-2,2 4 3,1 8 3,-3-16 1,3 16-6,0-12 2,0 12 1,0 0-3,-4-12 2,4 12-1,-4-8 2,4 8-4,0 0 2,0 0-1,0 0 0,0 0 2,0 0-2,4-12 2,-4 12-1,0 0 1,0 0 0,0 0-2,0 0 1,0 0-6,0 0 7,0 0-1,0 0 4,0 0-4,0 0 4,0 0-1,0 0-1,0 0-4,0 0 6,0 0 0,0 0-2,-4-12-3,4 12 6,0 0-5,0 0 4,0 0-3,0 0 0,0 0 3,0-14 0,0 14 5,0 0-6,0 0 6,0 0-3,0 0 0,0 0-2,0 0 0,0 0-1,0 0-3,0 0 3,0 0-1,0 0-3,0 0 6,0 0-5,0 0-1,0 0 2,0 0-6,-25 26 6,19-13-3,4 0 2,-4 5-2,3-2 1,2 0 5,0 6-6,2-1 3,3 1 0,-3 0 0,5-2 3,-1-2 1,2 0-4,4-1 1,-5-1 2,8 2 1,-5-5-6,3 3 7,-4-1-5,4-1-15,-2-3-10,2 0-18,-3 0-12,2-3-19,1 1-24,0-3-23,0 0-23,0 3-126,-5-6-291,2 1 130</inkml:trace>
          <inkml:trace contextRef="#ctx0" brushRef="#br0" timeOffset="276574.5307">10560 11592 44,'-13'2'93,"13"-2"0,-15 10-8,7-3 5,2 5-20,0-2 8,0 4-9,1 6-3,1 2 0,0 1-1,1 3-3,2-3-3,2 2-7,3 8-11,-2 0 1,3 1 2,-4-3-3,6 4-5,-4-3-8,2-7 1,-2 0-7,1-1 9,1 1-8,2 9-8,-6-11 4,3-4 5,-2 3-13,2 0 4,-3-3-11,-1 0-8,0-4 0,0 1-14,0-4-5,-1-2-6,-2-2-8,3-8-12,-8 14-11,1-9-14,-2-4-14,9-1-85,-15 2-185,15-2 83</inkml:trace>
          <inkml:trace contextRef="#ctx0" brushRef="#br0" timeOffset="278444.2155">10904 11850 84,'0'0'89,"0"0"-12,0 0-24,0 0-13,0 0-18,0 0-25,26-8-58,-26 8-65,24-1 29</inkml:trace>
          <inkml:trace contextRef="#ctx0" brushRef="#br0" timeOffset="278414.5439">11644 12014 40,'0'-9'139,"0"9"-4,0 0-18,-9-12-14,9 12-2,-12-7-11,5 2-3,7 5-3,-17-3-5,3 5-4,2-2-2,-2 0 0,0 3-5,1 0 1,-1 1-11,0 2-8,0 0 4,2 1-5,-1 2-3,1 0-5,-2 0-4,2 1-1,4-1-7,0 2-2,-1 0-3,3-3-10,4 7 4,-2-6 3,2-1-7,2-8 0,-2 18-5,2-18-2,2 16 9,1-9-10,1 2 2,3-2 1,-1-2 2,0 0 0,-6-5-4,17 3 2,-9-3-5,-8 0 8,28-6-7,-6-1 3,-7 0-7,6-7 0,-2 0 0,-2-2-6,1-4 4,-4 1-6,2-3 2,2-7-4,-6-2 2,0 3-1,-5-4-1,-3 10 4,0-6 4,-6-3 0,4-1-5,-4 10 5,0-1 3,-2 3-5,4 4 8,-4 2 2,2 0-1,1 1 5,0 6 0,1 7-4,-4-12 1,4 12-5,-4-10-2,4 10-1,0 0-2,0 0-1,0 0 5,-7 32 1,6-13-1,1 3 2,0 3-2,-2 6 3,0 1 5,4-8-5,4 8-3,-5-6-1,0-3 6,1 3-3,2-2 2,-3 0-2,4 0-2,-1-2-1,-2-7 2,2 2-1,-3-1-7,-1-1-14,1-2-15,-1-1-8,0 3-18,0-15-19,-1 17-22,-4-12-21,-1 1-142,6-6-285,-17 0 126</inkml:trace>
          <inkml:trace contextRef="#ctx0" brushRef="#br0" timeOffset="279124.411">11898 11663 145,'0'0'126,"0"0"-12,0 0-4,0 0-2,26 15-8,-14-8 0,7 6-8,-3-4-7,0 10-3,2-3-7,-2 6 4,-3-1-8,2 2-5,-3 9-5,-2-1-1,-5 3-7,-2-3-9,-2 4-1,0 0-5,-2-1 0,0-1-6,-3-7-3,0 0-3,-2-2 1,-1 0-2,-1-2-5,-2 12-2,3-3-3,2-10-3,-6 1 4,3-3-9,1 2-13,-4-3-5,1 0-13,0-6-20,0 2-18,-1-3-26,3-3-31,0 2-142,0-3-282,1-1 124</inkml:trace>
        </inkml:traceGroup>
      </inkml:traceGroup>
    </inkml:traceGroup>
    <inkml:traceGroup>
      <inkml:annotationXML>
        <emma:emma xmlns:emma="http://www.w3.org/2003/04/emma" version="1.0">
          <emma:interpretation id="{BB2888EB-441A-47F4-B5B1-CF8F1A79B539}" emma:medium="tactile" emma:mode="ink">
            <msink:context xmlns:msink="http://schemas.microsoft.com/ink/2010/main" type="paragraph" rotatedBoundingBox="2028,14664 23180,14799 23173,15980 2021,158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016A75-0550-4109-88A9-E123321CA745}" emma:medium="tactile" emma:mode="ink">
              <msink:context xmlns:msink="http://schemas.microsoft.com/ink/2010/main" type="line" rotatedBoundingBox="2028,14664 23180,14799 23173,15980 2021,15845"/>
            </emma:interpretation>
          </emma:emma>
        </inkml:annotationXML>
        <inkml:traceGroup>
          <inkml:annotationXML>
            <emma:emma xmlns:emma="http://www.w3.org/2003/04/emma" version="1.0">
              <emma:interpretation id="{6178A424-ECEE-4344-9194-9EA5C7BF3AEF}" emma:medium="tactile" emma:mode="ink">
                <msink:context xmlns:msink="http://schemas.microsoft.com/ink/2010/main" type="inkWord" rotatedBoundingBox="2026,15044 3302,15052 3298,15712 2022,15703"/>
              </emma:interpretation>
              <emma:one-of disjunction-type="recognition" id="oneOf38">
                <emma:interpretation id="interp190" emma:lang="en-IN" emma:confidence="0">
                  <emma:literal>the</emma:literal>
                </emma:interpretation>
                <emma:interpretation id="interp191" emma:lang="en-IN" emma:confidence="0">
                  <emma:literal>thi</emma:literal>
                </emma:interpretation>
                <emma:interpretation id="interp192" emma:lang="en-IN" emma:confidence="0">
                  <emma:literal>fhe</emma:literal>
                </emma:interpretation>
                <emma:interpretation id="interp193" emma:lang="en-IN" emma:confidence="0">
                  <emma:literal>He</emma:literal>
                </emma:interpretation>
                <emma:interpretation id="interp194" emma:lang="en-IN" emma:confidence="0">
                  <emma:literal>thr</emma:literal>
                </emma:interpretation>
              </emma:one-of>
            </emma:emma>
          </inkml:annotationXML>
          <inkml:trace contextRef="#ctx0" brushRef="#br0" timeOffset="342924.22">1204 13837 46,'0'0'125,"0"0"-15,0 0-8,0 0-3,0 0-4,0 0-8,0 0 2,0 0-9,0 0-7,35 12-11,-21-11 0,-1-1-6,4 1-2,-1-2-9,9 1-3,-3-1-4,0-5-4,2 2-4,3-1-14,0 0-4,7-3-8,-8 2-19,-1-3-5,1-2-15,-2-1-16,-4 1-7,3 0-8,-7-2 0,1-5-2,-7 8 1,4-10-12,-2 2 2,-6 1 6,-1-3 9,-2 0 17,2 0 26,-3 4 24,-2-5 21,-2 8 8,2-2 11,-1 1 10,-3 2 1,3 2 8,1 10 7,-6-15 11,6 8 4,0 7 1,-4-14-7,4 14 4,-1-10-9,1 10-12,0 0-4,-2-9-11,2 9-9,0 0-2,0 0-4,0 0 0,0 0-3,2 37 4,-2-16-4,1 2-2,-1-2-2,3 5 2,0 8 5,-1-9-2,0 6 4,-2-5-7,2 5-2,1-5 3,-2-2-5,1 1-7,0-2 2,1 0-1,-2-7 0,3-2-4,-2 4-1,-2-4-1,4-3-2,-3 2 1,3-4 0,-1-2-5,-3-7 3,8 12-1,-7-5-7,-1-7 0,0 0-2,14 2 0,-14-2-4,16-9-2,-4 0-2,-2-3-4,2 0-6,2-8 0,-1 1-5,1 1 2,0 0 1,0 1 2,-2 5 2,0-1-1,-1 4 3,-1-2 1,-3 6-1,0-1 2,1 4-8,-8 2 8,15-5 1,-15 5 2,0 0-2,17 7 6,-10-1-5,-5 3 3,4-2 2,-1 4 0,2 1-2,-3 2 5,-2-1 2,4-1 0,-1 0 3,-1 3-3,2-6-3,-1 4 6,-1-6-3,1 1 1,-1 2-4,2-2 6,0-2 1,1-2 1,-2 2 0,4-2-1,-9-4-3,16 4 3,-16-4-1,17-4 4,-9 0-5,7-2 6,-2-4-2,1 0 0,2-6-3,1-1 1,1-4-1,-5 3 2,0-1-1,2-3-1,-3 2-2,-4 2 5,-1 2-1,-2 1 4,-1 3 12,-2 0 6,-1 2 4,-1 1-4,0 9-6,0 0-1,-5-15-2,5 15-3,0 0-3,-12 0 0,12 0-3,0 0 4,-19 15-7,12-3 1,0 0-2,3 4 1,2-1 0,-2 5 1,2-3-3,4 4 3,-1-8-2,2 2 3,-1 0-4,5-1-1,-2-1 2,3-2-2,-1 1 1,0-2 0,1-5 0,3 2 1,1-3 0,0 1-5,5-1-12,-5-4-14,6 0-21,-2-3-34,0 0-40,5-4-39,-2 0-142,3-6-327,-4-2 144</inkml:trace>
          <inkml:trace contextRef="#ctx0" brushRef="#br0" timeOffset="342019.5556">1433 13501 143,'0'-15'202,"3"5"-11,-3 0-10,0 10-14,0-12-20,0 12-12,1-10-18,-1 10-16,0 0-10,0 0-10,0 0-7,0 0-4,0 0-2,3 26-2,-4-4-8,5-1 8,-4 12-6,-3 0-6,0-1-3,2 2-2,2-2-2,-1 3-7,-1 2-3,-3-2-5,3-3-1,-2 2-3,0-10-2,-1 1-3,4 1-2,-2-4-3,-4 0-1,5 2-1,-4-5-4,2 2-13,0-5 2,2-2-15,-4-4-12,5 0-12,-4-2-7,4-8-7,-4 12-21,4-12-26,0 0-8,-10 0-25,10 0-14,0 0-22,-12-22-102,5 7-293,2-7 129</inkml:trace>
        </inkml:traceGroup>
        <inkml:traceGroup>
          <inkml:annotationXML>
            <emma:emma xmlns:emma="http://www.w3.org/2003/04/emma" version="1.0">
              <emma:interpretation id="{00B1056E-3575-4CBE-8880-13C85FCC36E8}" emma:medium="tactile" emma:mode="ink">
                <msink:context xmlns:msink="http://schemas.microsoft.com/ink/2010/main" type="inkWord" rotatedBoundingBox="4255,14795 5582,14804 5577,15637 4250,15628"/>
              </emma:interpretation>
              <emma:one-of disjunction-type="recognition" id="oneOf39">
                <emma:interpretation id="interp195" emma:lang="en-IN" emma:confidence="0">
                  <emma:literal>rod</emma:literal>
                </emma:interpretation>
                <emma:interpretation id="interp196" emma:lang="en-IN" emma:confidence="0">
                  <emma:literal>road</emma:literal>
                </emma:interpretation>
                <emma:interpretation id="interp197" emma:lang="en-IN" emma:confidence="0">
                  <emma:literal>nod</emma:literal>
                </emma:interpretation>
                <emma:interpretation id="interp198" emma:lang="en-IN" emma:confidence="0">
                  <emma:literal>wood</emma:literal>
                </emma:interpretation>
                <emma:interpretation id="interp199" emma:lang="en-IN" emma:confidence="0">
                  <emma:literal>mood</emma:literal>
                </emma:interpretation>
              </emma:one-of>
            </emma:emma>
          </inkml:annotationXML>
          <inkml:trace contextRef="#ctx0" brushRef="#br0" timeOffset="344079.6092">3460 14027 11,'-8'-2'170,"8"2"-14,0 0-1,-11-9-6,11 9-16,-1-10-12,1 10-8,0-12-10,0 12-10,5-16-10,-2 6-8,4-4-7,-2 1-5,4-7-7,1 0-7,1-2-6,-1 0-2,1-2-6,-2-5 2,2-3-6,-4 0-3,4 2-1,-7 7 0,-3 0-3,2 0 2,-3 3 8,0 4-9,0-3 5,-2 6-4,2 2 1,-2-1-8,-2 4-3,4 8-1,-11-10-1,5 6-6,6 4 3,-14-3-4,14 3 0,-16 5-3,16-5 0,-18 5 0,10 1 0,3 1-4,-3 1 0,0 3 1,2 2-1,2-1 2,0 1-4,0-1 2,3 0 0,0 2 1,-1-4-1,2-2-3,3 3 3,-2-1-1,3-2 3,2 0 4,-1-1-6,0 0-5,2-3 0,0 4-5,1-4 6,3-2 0,-5 4-1,4-3-3,-2 1 1,-8-4-5,22 3 0,-9-3-2,-3 2 2,5-4 1,-4 2-5,5 0 6,-3-3-15,3 0-2,-2 2 3,-1 0 2,-4-1-4,-9 2 11,18 0-5,-18 0 2,13 2 0,-13-2 2,12 0 1,-12 0-1,11 1 2,-11-1 6,0 0-5,9 5 6,-9-5-5,0 0 5,0 0-3,9 4 2,-9-4 2,0 0 1,0 0-4,0 0 4,0 0-3,6 4 2,-6-4 1,0 0 1,0 0-5,0 0 5,15 0 19,-15 0-22,0 0 0,17-8 6,-11 4-6,-6 4-1,16-10 6,-8 4 2,4 0-3,-1-3 2,-1-2-1,2-1 2,-1 3-2,-1-3 7,2 5-5,-3-2 3,-2 1-5,-1 3 5,0-2-4,-6 7-2,5-6-1,-5 6 8,0 0-7,11-6 0,-11 6 3,0 0 5,0 0 4,8 12 3,-8-12 2,0 23 6,-1-12-4,2 3 4,-2 3 1,2-1-2,-5 4-3,4 0 2,3 1-4,-6-5-2,6 1 0,-2-3 1,3 1-5,-1-3 5,2 2-5,-1-2 3,0-2-1,1-1-7,1-1 3,0-3 4,4 3-4,-2-4 4,4-1-2,-1-2-1,1 1 1,1-5-3,2-2-1,-3-1 5,1-3-6,-1 1 5,4-8-2,-1 3 0,-4-5-4,2-1 3,-5 6-1,-1-8 1,-4 7-2,2-1-3,-5 2 3,1-5 0,-2 6 2,0 3 0,-3-4-3,4 3 4,-8 1-3,1 2 1,0-2-1,-1 5 1,0-1-6,-1 1 1,9 4 2,-16-5-3,16 5-1,-20 2-11,8-2-7,5 3-11,7-3-9,-18 6-15,12-2-14,-1 2-11,7-6-9,-9 10-14,9-10-13,-4 10-122,4-10-258,0 14 115</inkml:trace>
          <inkml:trace contextRef="#ctx0" brushRef="#br0" timeOffset="344384.646">4432 13676 135,'5'-5'175,"-5"5"-3,12-8-4,-12 8-5,11-5-5,-11 5-10,7-6-14,-7 6-9,0 0-8,0-9-10,0 9-11,0 0-9,0 0-8,0 0-6,-11-14-12,11 14-5,-13 0-7,13 0-6,-18 0-4,18 0 2,-23 7-9,11-2-3,2 2-5,-5 2-4,1 1-1,2 0 2,-4 4-8,6-2 3,-3 1-5,5 1-1,-1 4-1,0-2 1,1-2-3,1 2-1,4-4-2,-1 0-2,3 4 2,1-5-1,1 1 0,1-4 0,2 0-1,-4-8 2,8 11-2,-3-6 1,-5-5 0,15 6 4,-9-4 5,-6-2-6,21-2-1,-7-4 1,-2-2 2,3-2-4,3-4 1,0 0 4,1-5-6,4-9-1,0 0-1,-3-2-2,0-2-4,-3-2 1,5 1-4,-5-5-1,-5 1-1,0-1-1,0 1 2,-1-1 2,-6 3-1,-1-2 3,-1 3-2,-3 3 2,0 9-1,0 6 2,0 2 3,0 2 0,-1 0 8,1-2-7,0 14-3,0-14 3,0 14-3,-4-9-3,4 9 2,0 0-1,0 0 1,0 0-3,-18 31 3,14-11 1,-1 4 0,2 10-1,-3-2-1,6-1 3,0-7-2,1 12 5,-1-2 1,3 0 2,-2-10-2,3 1 1,-1-1 1,2 1-5,0-3 4,2 2 6,0-4-7,3 1 0,-4-7 5,2 6-4,1-6-5,-3 0 4,3-4-1,-4 0 0,7 0-2,-6-1 5,5 0-3,-5-1-9,4-5-10,-2 2-16,1-1-14,-9-4-17,15 2-26,-7-2-37,-8 0-47,0 0-140,16-7-339,-16 7 150</inkml:trace>
        </inkml:traceGroup>
        <inkml:traceGroup>
          <inkml:annotationXML>
            <emma:emma xmlns:emma="http://www.w3.org/2003/04/emma" version="1.0">
              <emma:interpretation id="{66CF34F3-A51A-47AF-844B-2A2DEBFD7B2C}" emma:medium="tactile" emma:mode="ink">
                <msink:context xmlns:msink="http://schemas.microsoft.com/ink/2010/main" type="inkWord" rotatedBoundingBox="6701,15064 8125,15073 8121,15640 6697,15631"/>
              </emma:interpretation>
              <emma:one-of disjunction-type="recognition" id="oneOf40">
                <emma:interpretation id="interp200" emma:lang="en-IN" emma:confidence="0">
                  <emma:literal>and</emma:literal>
                </emma:interpretation>
                <emma:interpretation id="interp201" emma:lang="en-IN" emma:confidence="0">
                  <emma:literal>And</emma:literal>
                </emma:interpretation>
                <emma:interpretation id="interp202" emma:lang="en-IN" emma:confidence="0">
                  <emma:literal>Anel</emma:literal>
                </emma:interpretation>
                <emma:interpretation id="interp203" emma:lang="en-IN" emma:confidence="0">
                  <emma:literal>anal</emma:literal>
                </emma:interpretation>
                <emma:interpretation id="interp204" emma:lang="en-IN" emma:confidence="0">
                  <emma:literal>curd</emma:literal>
                </emma:interpretation>
              </emma:one-of>
            </emma:emma>
          </inkml:annotationXML>
          <inkml:trace contextRef="#ctx0" brushRef="#br0" timeOffset="348734.9472">6209 13682 47,'-4'-18'185,"1"9"-5,1-3-19,-4 1-9,0 0-5,-2 4-12,-2-2-10,5 0-7,-4 0-14,6 5-10,-8-2-10,4 0-7,7 6-6,-20-7-8,11 6-5,9 1-8,-23 1-7,8 4-5,1 3-4,-5 4-5,0 0 0,2 4-4,-1 2-4,5 2-2,-3 2-1,-2 6 0,5-9-4,1 5-4,0-1 3,2-4-5,8-3-2,-1 6-8,0-7-3,3 1 1,3 0-2,1-1 3,-3-6 0,9 3-4,-5-2 3,5-1 2,-1-5 3,4 2-3,2-5 2,0 2-2,2-3-4,1-4 1,2-5-1,-5 6 3,5-7-1,-4 3-1,3-9 0,-7 7 1,2-3 2,-2 0 2,-2 0-3,0 1 2,-1 0-1,0-1 1,-6 1 1,2 0 1,-1 1 2,-4 10 6,3-12-12,-3 12 7,5-11-3,-5 11-3,0-6 1,0 6-4,0 0 8,0 0-9,0 0 1,0 0 0,0 0 0,0 0 1,0 0 1,0 0-2,3 25 0,-3-12 2,0-13-2,4 22 0,-4-13 4,2 4-3,1-3 6,2 0-1,2 2-13,-1-1 2,0-1-5,0-2 1,2-4-4,-2 5 1,2-5-2,-1-1 0,4 0-2,-5 1 2,-6-4 2,18 1-4,-10-1 0,-8 0-1,15-7 2,-7 1 0,-2 4 5,2-6-4,2 0 5,-5 0 7,1-4-6,0 2 3,0-2-1,-2 2 11,-3-5-1,0 3 13,5 3-9,-6 9 5,2-17 4,1 10-3,-3 7 0,0-11 1,0 11-7,0 0-1,4-11-5,-4 11 6,0 0-9,0 0 6,0 0-4,0 0 2,23 19 3,-18-10-5,1 3 2,0 3 0,0-2 1,-4 1 1,1-1-1,1 2 3,-1-2 3,2 1-6,-2-1-2,-2-1-3,2-1-7,-1-1-1,-2-10-3,3 15 9,-3-8 0,0-7 0,0 9-4,0-9 11,0 0-1,3 9 2,-3-9-6,0 0 6,0 0 4,0 0-1,0 0-8,0 0 6,0 0-2,7-38 0,-2 26-4,3-4-5,-1-4-4,1-1-2,1 3-7,-1-4 9,1 7 3,0 0 3,3-2 1,-3 5 1,-1 1-3,4 2 3,-1 1 1,-2 6 0,-1 0 4,-8 2-1,19 0-4,-8 3 8,-2 3-6,-1 0 2,2 4-2,-2 2 1,-2 0 2,2 0-1,-2 3 0,0-2 4,0 3-5,-1 0 7,-1-3-3,1 2-3,1-2 3,1 2-5,1-2 5,-2-2 6,2 1-7,2-3 8,0-2-9,5 2 7,0-3-2,0-4-2,2-1-6,1-1 4,-1-1-8,-2 1-3,2-4-6,6-4 5,-2 0 3,-1 0-3,-5 0 0,5-4 2,-8 4 0,8-7 4,-9 5 0,4-2 1,-6 2 5,2-4 11,-4 10 0,-2-8 12,2 2 5,-2 2 5,-5-2-3,0 10 0,0-15 2,0 15-5,-3-16 5,-1 9-2,4 7-3,-8-13-3,3 10 1,5 3-5,-17-6-4,10 3 0,7 3-6,-23 3-1,8 2 5,1 2-3,2 3-2,-9 2 8,11 0-1,-12 2 2,9 2-2,1 2 3,-3-2-5,6 2-2,1-4 4,1 3-4,2-3-7,-1 1 1,4-2 1,-1-1-2,2-2 0,-2-2 2,3-8-3,3 16 0,-3-16 1,9 9 4,-4-6-1,-5-3-1,18-2 0,-18 2-4,21-7 4,-6 2-4,8-5-1,-9-3 4,9-2-4,-5 0-2,6-11-3,-7 6 1,9-10-9,-9-1-1,1-2-3,-4 3 3,-2-2 3,-1-2-1,-7 3 0,1-1 0,-5 7 2,0-7 2,-5 11 4,4-2 3,-5 8-1,1-3 1,0 2 3,1 6 1,1 1-2,-2 0-2,-1 3 0,6 6 0,-6-10-3,6 10 1,0 0-1,0 0-4,0 0 3,-13 25 5,11-12-6,2 11 9,0 0-2,0 7 5,4 3-1,-2 0 2,4 1 3,2-1 3,-4 0-8,1-2 2,3 1-1,-4-7-2,4-1-1,-1-2 1,1-2 1,2-1-1,-2-1 0,-2-4 2,2-3-4,2 0-9,-2 1-14,-3-4-8,4 0-19,1-3-18,1-2-33,3-3-28,-2-1-162,6-1-310,-3-3 138</inkml:trace>
        </inkml:traceGroup>
        <inkml:traceGroup>
          <inkml:annotationXML>
            <emma:emma xmlns:emma="http://www.w3.org/2003/04/emma" version="1.0">
              <emma:interpretation id="{66045D1F-7551-49EA-B966-2EFB55E1A2C2}" emma:medium="tactile" emma:mode="ink">
                <msink:context xmlns:msink="http://schemas.microsoft.com/ink/2010/main" type="inkWord" rotatedBoundingBox="8928,15087 10834,15100 10829,15766 8923,15754"/>
              </emma:interpretation>
              <emma:one-of disjunction-type="recognition" id="oneOf41">
                <emma:interpretation id="interp205" emma:lang="en-IN" emma:confidence="0">
                  <emma:literal>hence</emma:literal>
                </emma:interpretation>
                <emma:interpretation id="interp206" emma:lang="en-IN" emma:confidence="0">
                  <emma:literal>heme</emma:literal>
                </emma:interpretation>
                <emma:interpretation id="interp207" emma:lang="en-IN" emma:confidence="0">
                  <emma:literal>henu</emma:literal>
                </emma:interpretation>
                <emma:interpretation id="interp208" emma:lang="en-IN" emma:confidence="0">
                  <emma:literal>hene</emma:literal>
                </emma:interpretation>
                <emma:interpretation id="interp209" emma:lang="en-IN" emma:confidence="0">
                  <emma:literal>hend</emma:literal>
                </emma:interpretation>
              </emma:one-of>
            </emma:emma>
          </inkml:annotationXML>
          <inkml:trace contextRef="#ctx0" brushRef="#br0" timeOffset="349566.1088">8108 13504 92,'3'-9'185,"-3"9"-15,0 0-27,0 0-18,3-9-8,-3 9-14,0 0-5,0 0-4,0 0-10,11 24-6,-7-8 1,-2 8-2,5 0-7,-4 9-6,2 5-6,-5-5-10,5 5-1,2-4-4,-2 1-5,3 1-2,2-4-1,-1-4-3,5 6-8,-8-12 2,2 0-2,2-1-16,-2-2-9,-2 2 4,0-7-6,-3 0 2,-1-3 1,5 0-6,-4-4-2,-1 1 6,5-2 4,-7-6 0,0 0-6,5 6 6,-5-6-1,0 0 4,0 0-4,16-20-5,-12 6 1,4 0 0,-1-1 3,1-4 7,2-2-3,-2 2-3,-3 4-1,2-5 2,-1 8 3,0-3-4,2 4-6,-1 4 7,-5-1 1,6 1-6,-2 1 0,3 3-1,-9 3 0,12-2-4,-12 2 1,17 2 4,-11 1-5,3 3 2,-1 3-2,0 0 6,-1 4-1,4-3-2,-5 0 1,4 3 0,-5 2-3,3-5 3,-1 3 4,-2-2-1,5-1 4,-2 3 2,1-4-8,0-2 5,-2-1-1,0-1-1,2 1-2,-1-2 5,2 1-2,-2-3 3,4-2-3,-12 0 10,24-2-12,-13-3 6,3-3-3,1 0-2,-1-2-1,-2 1 3,2-3-2,-2-4 1,0 4-1,2-7 0,-2 4-1,-4-1 3,-4 3 3,1 0 3,2 1 2,-3 2 3,-3 3-1,-1-1 1,0 8-4,3-15-1,-3 15-1,-3-15 2,3 15-6,-5-6 1,5 6-2,0 0-2,0 0-1,0 0 1,-29 14-3,25-6 5,-5 2-4,3 0 2,-2 3-2,2 2-1,2-1 3,0 1 3,3-2-3,-2 0 0,6 1 2,-3 2-4,5-6-1,2 2-7,-2 0-4,2-5-13,3 2-6,-2 1-11,2-5-15,2-1-16,6-3-12,-1 3-21,-2-4-6,0-4-27,2 3-81,-2-7-241,2 2 106</inkml:trace>
          <inkml:trace contextRef="#ctx0" brushRef="#br0" timeOffset="350159.8351">9063 13850 77,'0'0'162,"0"0"-8,0 0-10,-3-11-9,3 11-14,0 0-3,0 0-10,0 0-14,0 0-1,0 0-16,4-10-11,-4 10-8,0 0-1,0 0-6,0 0 0,0 0 3,0 0-1,0 0-3,0 0-1,0 0-3,-1 36 1,1-36-1,-8 19-9,5-10 0,2 0-4,-3 1-2,2-1 2,-3 1-4,2-1-4,3-9-2,-4 14-2,4-14 1,-5 10 0,5-10-2,-5 8 3,5-8 1,0 0 0,0 0 1,0 0 2,0 8 0,0-8 11,0 0-6,0 0 2,0 0-7,0 0-2,0 0-4,0 0-2,0 0 0,0 0-4,0 0 2,0 0 0,0 0-9,0 0 0,12-24 0,-12 24-1,0 0-1,0 0-1,2-9-6,-2 9 1,0 0-2,0 0-3,0 0 3,0 0-4,0 0-1,0 0 1,0 0 1,0 0-1,0 0 1,0 0 1,0 0 2,0 0-1,10 25-1,-10-25 3,4 12-2,-2-3 2,-2-9 7,2 19-9,-2-6 1,0 0 1,0-1-1,0 1-1,0-1 0,-2 0 3,4-2-3,-4 3 3,2-13-3,2 18 1,-2-12 2,0-6-1,2 13-1,-2-13 0,0 10 5,0-10-1,0 0 3,0 0 5,0 0-5,0 0-2,0 0 0,0 0 6,0 0-8,0 0 2,0 0 0,8-28 0,-4 18-1,-1-4-3,0 0-1,4-4-5,-5 4 0,6-7-1,-4-1 5,4 2-4,0-2 3,-1 8 5,4-5-7,-3 1-6,1 3 5,1 2 2,4-3 1,-6 6 2,0-2-1,-4 6-4,6-2 2,-5 4 2,-5 4 4,18-6-6,-10 2 0,-8 4 0,18 0-2,-7 5 1,-3 0-1,3 3 0,0-2 3,-3 8 3,1-2-3,-2 1 3,-1 1-2,-2-1 3,3 2 0,-4 1-2,2-2-1,-2 0-2,2 1-4,-2-2-5,1 1-2,1-2-7,-2-5-14,1 3-17,-1 0-16,-3-10-22,2 13-19,-2-13-20,3 7-18,-3-7-152,7 6-327,-7-6 145</inkml:trace>
          <inkml:trace contextRef="#ctx0" brushRef="#br0" timeOffset="350634.4715">9543 13919 17,'4'-4'185,"-4"4"-11,0 0-8,0 0-7,6-8-7,-6 8-8,0 0-7,0 0-12,0 0-8,0 0-5,0 0-10,0 0-14,0 0-7,0 0-8,0 0-7,0 0 0,0 0-9,0 0-8,-18 31-2,8-19-5,6 2-7,-4 0-2,4 0-4,0 0-2,-1 1-2,3-2-4,-2 3-1,4-1-3,0-1 0,4-2-4,-1 3 1,5-2 1,-5-3-5,6 1 0,-3-4 0,8-1 1,2-2-1,3 0-2,-1-3-2,3-1-2,2-2-5,0-1-1,2-7-1,9 1 3,-9-4-4,4-5 1,1 2 1,-6 2-2,-2 0-1,-2-5-2,-2 0 1,-1 3-2,-1-3 3,-4-2-3,-4 2 3,0-1 3,-3 7 4,-2-1-1,-2 4 3,-2 1 1,1 9-3,-6-15 2,0 8 0,-4 1-2,10 6 1,-14-5-2,3 7-1,-3 2-2,1 4-3,1 0 4,-1 0-2,2 6 1,-1-1 0,2 7 3,1-2-4,1 4 0,1-6 1,3 6-1,2-3 2,0-3 1,2-3 1,4 2 1,0 1-1,3-6 1,-3 2-1,1 0-1,7-3 3,-1 1-6,1-3-11,3-2-14,0 2-9,2-7-22,-2 3-23,4-6-39,-1-1-39,0-2-164,3-3-349,-1-4 156</inkml:trace>
        </inkml:traceGroup>
        <inkml:traceGroup>
          <inkml:annotationXML>
            <emma:emma xmlns:emma="http://www.w3.org/2003/04/emma" version="1.0">
              <emma:interpretation id="{32DCDACD-B0EF-48BA-AEA6-67D55399D26F}" emma:medium="tactile" emma:mode="ink">
                <msink:context xmlns:msink="http://schemas.microsoft.com/ink/2010/main" type="inkWord" rotatedBoundingBox="11710,15140 12809,15147 12805,15703 11706,15696"/>
              </emma:interpretation>
              <emma:one-of disjunction-type="recognition" id="oneOf42">
                <emma:interpretation id="interp210" emma:lang="en-IN" emma:confidence="0">
                  <emma:literal>us</emma:literal>
                </emma:interpretation>
                <emma:interpretation id="interp211" emma:lang="en-IN" emma:confidence="0">
                  <emma:literal>US</emma:literal>
                </emma:interpretation>
                <emma:interpretation id="interp212" emma:lang="en-IN" emma:confidence="0">
                  <emma:literal>Us</emma:literal>
                </emma:interpretation>
                <emma:interpretation id="interp213" emma:lang="en-IN" emma:confidence="0">
                  <emma:literal>U</emma:literal>
                </emma:interpretation>
                <emma:interpretation id="interp214" emma:lang="en-IN" emma:confidence="0">
                  <emma:literal>u</emma:literal>
                </emma:interpretation>
              </emma:one-of>
            </emma:emma>
          </inkml:annotationXML>
          <inkml:trace contextRef="#ctx0" brushRef="#br0" timeOffset="351785.8323">10890 13550 142,'4'-11'164,"-4"11"-16,0 0-20,0 0-9,0 0 0,0 0-2,0 0-4,8 32-6,-4-13-11,-4 6-6,2 5-6,2 6-3,2-3-10,-1-1-9,2 0-6,0 1-4,-1-10-5,5 8-2,-3-9-10,1 3-1,6 3-1,-1-9-5,-1 0-3,2-3-3,1 2-2,0-5-1,1 0-3,-2-6 3,1 1-4,-1-3-1,1-4-4,0 0 2,1-3 1,4-6-1,1 1-4,-2-2 5,-2-3-5,-1-1 4,-3-4-3,-2-3-1,3-2 5,-7 0 2,2-9 1,-2 5 4,-4 2-3,0-11-4,3 3 3,-7 7-5,1 3 0,-1 1-1,-1 2-2,1 4 0,0 1-5,0 3-8,-3 3-9,3 8-4,0-16-11,0 16-10,-1-9-18,1 9-16,0 0-8,0 0-11,-5-9-3,5 9-9,0 0-10,0 0-10,0 0-18,0 0-92,0 0-253,0 0 112</inkml:trace>
          <inkml:trace contextRef="#ctx0" brushRef="#br0" timeOffset="351814.3003">11729 13617 166,'8'-6'166,"3"-3"0,-5 6-3,1-4-6,-7 7-4,9-8-4,-9 8-12,6-10-11,-6 10-14,0 0-10,0 0-13,0 0-13,-16-12-2,16 12-10,-21 0-10,4 2-4,2 3-9,1 0-7,-4 1-4,-1 4-6,-2 1-2,3-1 2,4 0-4,-1-2-6,2 2 0,1 3-3,-1-2-2,3-2-4,2 5 4,2-1-5,2-2 2,2 0 0,0-2-2,2 4 0,2-4 9,4 5-11,1-4 1,4-1 0,1 1-2,1 0 1,3-3 1,3 2 0,3-1-3,-8-3 2,8 4-1,2-5-1,-3 2 2,-3 2 1,6-2-1,-1 1 0,-1-1-2,1 1 1,-1 1-1,-1-2 1,-1 4-1,2-2-4,-6 1 1,4 1 3,-8-2 0,0 2-3,-3 2 1,-1-6-4,-2 4 3,-5 2 2,-1-2 0,0 0 1,0-10-2,-11 17 0,3-6 4,-4-2-1,-1 1 0,-3-6-1,-6 2 0,2 4-1,-4-2-4,1-8 1,-2 4 0,-2-2-10,0 1-6,4-3-17,-1 0-14,4 0-20,4-3-32,0 0-41,4 0-165,0-5-335,4-2 148</inkml:trace>
        </inkml:traceGroup>
        <inkml:traceGroup>
          <inkml:annotationXML>
            <emma:emma xmlns:emma="http://www.w3.org/2003/04/emma" version="1.0">
              <emma:interpretation id="{633D16C1-B87B-4BD3-860D-C4EEE433B4AC}" emma:medium="tactile" emma:mode="ink">
                <msink:context xmlns:msink="http://schemas.microsoft.com/ink/2010/main" type="inkWord" rotatedBoundingBox="13928,15256 16335,15271 16332,15732 13925,15717"/>
              </emma:interpretation>
              <emma:one-of disjunction-type="recognition" id="oneOf43">
                <emma:interpretation id="interp215" emma:lang="en-IN" emma:confidence="0">
                  <emma:literal>waves</emma:literal>
                </emma:interpretation>
                <emma:interpretation id="interp216" emma:lang="en-IN" emma:confidence="0">
                  <emma:literal>wanes</emma:literal>
                </emma:interpretation>
                <emma:interpretation id="interp217" emma:lang="en-IN" emma:confidence="0">
                  <emma:literal>wares</emma:literal>
                </emma:interpretation>
                <emma:interpretation id="interp218" emma:lang="en-IN" emma:confidence="0">
                  <emma:literal>manes</emma:literal>
                </emma:interpretation>
                <emma:interpretation id="interp219" emma:lang="en-IN" emma:confidence="0">
                  <emma:literal>wakes</emma:literal>
                </emma:interpretation>
              </emma:one-of>
            </emma:emma>
          </inkml:annotationXML>
          <inkml:trace contextRef="#ctx0" brushRef="#br0" timeOffset="352921.3965">13120 13767 140,'-1'-12'170,"-2"-3"-2,0 3-2,2 0-6,0 1 3,1-1-15,0 12-7,-3-16-13,3 16-13,3-13-11,-3 13-13,-3-10-7,3 10-13,0 0-9,0 0-11,0 0-4,0 0-6,0 0-2,0 0-4,0 0-3,0 0-3,0 42-5,0-26 0,3 5-6,-2-2-1,0 6-2,2-3 2,-2 0-3,1-2 0,-1 0-5,3-1 2,0-4-4,-1 1 0,2-1-1,-1-1 2,0-2-8,4 0-3,-1-4 0,-2 0-2,1 0-2,-4-3-3,4 1 1,-6-6 1,10 7 1,-3-4-3,-7-3 5,0 0-2,0 0-3,19-10 1,-14 4 1,1 0 1,-1-3 2,0-1 0,-1-4-3,2 0 4,-1-1 0,2 1-2,-2 0 2,-1 3 2,-3-2-4,3 5 5,-1-1-4,-3 9 2,10-11-3,-8 7-4,-2 4 1,11-4 0,-11 4 1,0 0 3,23 10-5,-18-4 0,3 3 3,3 3 8,-3-2-7,3 4 4,-3-4-5,1 5 3,2-4 3,-5 1-3,1-1 0,1 1 4,0-3-4,-1 0 5,1-3-1,-1 0-2,-2 1 1,-5-7 1,9 6 6,-9-6 1,6 4-2,-6-4-3,0 0 5,0 0-2,16-10 1,-12 0-3,1 4-1,1-6 6,-4-2-7,2 0 1,-1 0 0,2-4 2,-2 2-6,2-2 4,-1 3 1,2-1-1,1 2 5,-2 3-6,-2-1-3,-1 3-13,2 3 1,3 0-6,0 1 5,-7 5-4,18-3 4,-7 3-3,-11 0-6,24 8-10,-8-2-14,-1 0-12,0 3-4,4 2-10,-1-3-7,-4 2-7,7-2-7,-7 1-7,2 0-10,-3-5-15,3 1-66,2 1-208,-2-3 93</inkml:trace>
          <inkml:trace contextRef="#ctx0" brushRef="#br0" timeOffset="353724.3434">14002 13834 47,'5'-6'131,"2"0"-3,-7 6 2,8-15-3,-7 8 5,-1 7-13,2-15 0,-2 15-5,0-11-3,0 11-9,0-13-5,0 13-13,-6-9-11,6 9-5,-8-8-11,8 8-5,-14-4-6,14 4-7,-16 0-2,1 4-4,3 2 1,-2 0-1,1 2-1,-2 2 0,0 5 3,-2 1-3,1 1-6,1-2-6,0 1-4,1 2-2,2 1 1,0-1-2,1-3-1,1-2-3,5 1 1,2 0-3,2 0-2,-2-2-1,3-2 10,4 0-13,-2 0-1,2-3-8,-4-7 1,12 11-7,-7-6 3,5-3 1,0 2 1,2-4-3,2-1 1,-1-4 0,1 0-3,-1-1-1,-1-1 2,0-2 0,0-1 6,-1 0-3,-3-4 1,3 1 2,-2-2 0,-1 1-2,-3 0 11,1 0 8,-4 1 2,3 6 10,-1-4-3,-2 4-2,-2 7-1,4-9 2,-4 9-6,6-12-3,-6 12-5,0 0-4,1-8-1,-1 8-1,0 0 2,0 0 0,0 0 0,0 0-3,11 26 6,-9-17-3,0 4 3,0 0-5,0 0 6,3 2-1,-4-2 2,3 0-5,2-1-1,-4-2 2,2 0 2,-1-2-1,5-2-3,-5 0 3,2 3-2,1-3 4,-6-6-2,12 6 1,-6-5 2,-6-1-3,14 0 5,-14 0-6,12-7 3,-3 2 3,-3-2-5,2-2 2,-2-4 6,4 0-9,0-4-2,-2-2 4,-1-4-4,3 3 0,-6 0 4,1 6-1,0 0 2,1 2-3,-2-1 2,1 7 1,-2-1-2,-3 7-2,4-10-3,-4 10-4,0 0 6,8-4-2,-8 4-2,0 0 4,13 14-1,-7-7 0,-1 4-2,0-1 1,1 0 0,-1 6 0,-2-4 3,2 5-5,0-4 5,1 1-3,0 1 6,0-1 0,-1 0-4,-2-4-2,2 2 3,-1 0-2,0-4 4,-1 0-4,2-1 1,-5-7 5,6 9-2,-6-9 4,2 10-3,-2-10 5,0 0-1,0 0 0,10 4-1,-10-4-2,0 0 1,0 0-3,13-21 2,-9 14-1,3-7 2,-2 2-3,-2 0-1,5-2-2,-1-7 2,1 5 0,-2-2 1,4 4 1,-5 2-4,1-1-5,-2 6-6,1-1-3,-5 8-8,11-10-5,-6 4-3,-5 6-5,13-2-7,-13 2-2,0 0-6,23 8 1,-15-4 5,0 2-1,2 2 1,-1-1 1,-4 0 8,-1 2-9,2-1 2,-1 0 4,0-1 6,1 1 1,-2-1 3,0-1 4,-4-6 6,9 13 3,-3-10 5,-1 4-5,-5-7 9,8 9-4,-1-7 3,-7-2 3,14 4 5,-7-1-2,3 0 4,-10-3 1,21-3 6,-5 2-1,-2-1 6,-1-2 0,-1-1 3,3 1 5,-1-3 1,4 1 0,-2 0 0,4-4 9,-3 3-2,0-3 0,0-2 7,-4 3 0,-1-2 0,-1 4 6,-1-2 7,-2-3-4,-2 2 4,0 0-1,-5 0-7,2 2-1,-1-1-6,-2 9-4,-6-19-4,2 12-6,4 7 1,-14-9-5,5 4-1,-2 3-2,11 2-1,-27 3-2,14 2-4,-3 2 1,4 7-1,-4-1-3,1 3 1,0 3-5,7-1 3,-1 0 1,2 3-2,2-1 0,1 0-1,0 2 2,5-2-2,3-4 0,-1 4 0,-1-4-2,4 0 5,2-4-3,3 0 2,2-2 2,-1-1 2,1-3-3,5 2 2,-3-2-5,10-2-12,-2 0-13,1-7-20,-1 3-27,2-6-25,1-1-48,-2-1-181,-3 0-353,-1-9 156</inkml:trace>
          <inkml:trace contextRef="#ctx0" brushRef="#br0" timeOffset="355068.4298">15433 13834 87,'0'0'194,"9"-7"-7,-9 7-15,2-10-6,-2 10-18,2-10-12,-2 10-9,0 0-15,0 0-11,-7-12-11,7 12-8,-14-2-7,14 2-10,-18 2-8,18-2-7,-23 4-5,12 1-5,2 0-1,-2 2-4,-1-1-5,1 0-3,3 0-3,-1 3-3,2 1-3,-1 2 2,3-6-7,-1 2 1,2-1-4,-1 2-2,5-9 4,-3 16-4,1-8 0,2-8-5,0 18 0,0-18 11,5 13-9,-1-4-2,1 0 2,2-5 1,1 2-5,4 3-2,0-2 4,3-1-1,-2 3-8,1-3-1,2 1 4,0-1-2,-3-1 3,1 0-5,1 0-1,-3 0 0,-4-3 2,4 2-3,-3 2 0,-1-3 2,-1 1 1,-7-4-1,11 8 5,-11-8-6,4 6 5,-4-6-1,0 0 5,0 0 1,0 0 0,-15 16 0,7-12 3,-7 1 2,3-1-2,-3-1 0,-1-1 5,-1 2-5,-1-1 1,-3-2 1,3 1-6,-3-2 5,4 0-16,-1 3-7,3-2-10,5-1-18,10 0-12,-19-1-24,10-2-24,9 3-21,-13-6-37,13 6-103,-1-12-287,1 12 128</inkml:trace>
        </inkml:traceGroup>
        <inkml:traceGroup>
          <inkml:annotationXML>
            <emma:emma xmlns:emma="http://www.w3.org/2003/04/emma" version="1.0">
              <emma:interpretation id="{EEF6E350-89A5-47F8-BE3B-38927E98E920}" emma:medium="tactile" emma:mode="ink">
                <msink:context xmlns:msink="http://schemas.microsoft.com/ink/2010/main" type="inkWord" rotatedBoundingBox="16972,15348 18486,15358 18484,15750 16970,15740"/>
              </emma:interpretation>
              <emma:one-of disjunction-type="recognition" id="oneOf44">
                <emma:interpretation id="interp220" emma:lang="en-IN" emma:confidence="0">
                  <emma:literal>are</emma:literal>
                </emma:interpretation>
                <emma:interpretation id="interp221" emma:lang="en-IN" emma:confidence="0">
                  <emma:literal>ave</emma:literal>
                </emma:interpretation>
                <emma:interpretation id="interp222" emma:lang="en-IN" emma:confidence="0">
                  <emma:literal>ane</emma:literal>
                </emma:interpretation>
                <emma:interpretation id="interp223" emma:lang="en-IN" emma:confidence="0">
                  <emma:literal>ase</emma:literal>
                </emma:interpretation>
                <emma:interpretation id="interp224" emma:lang="en-IN" emma:confidence="0">
                  <emma:literal>one</emma:literal>
                </emma:interpretation>
              </emma:one-of>
            </emma:emma>
          </inkml:annotationXML>
          <inkml:trace contextRef="#ctx0" brushRef="#br0" timeOffset="355592.6281">16605 13925 205,'1'-8'206,"3"-6"-16,-4 3-11,-2-1-17,2 12-17,-7-23-4,4 11-11,-6 0-7,2 0-10,-4 0-9,-1-1-9,3 4-9,-3 0-7,-3 3-10,0 1-7,-7 0-8,3 7 3,-4 0-9,-4 3-13,2 3 2,-2 2-10,-2 6-1,4-3-2,-4 6-4,5-5 5,4 4-8,1-1-1,4 0-5,-2 1 0,6 1-1,0-2-6,3-2 2,6-3-2,0 3 0,1-2-5,0-4 1,3 3-1,2-4-1,2 0 0,3-3 0,3 4-4,0-5-7,6-2-2,6-1-6,0-5-3,3 3 0,-2-6-1,11-2 6,-9-1-3,-3-1 0,8-5 3,-9 0 2,7-2 1,-12 3 9,1-4-2,-3 1-3,-1 3 0,-6 1 1,2 1 2,-3 3-2,-2 3 4,-5 1 0,4-2-3,-5 8-3,6-6 3,-6 6-1,0 0 2,0 0-3,0 0 8,0 0-4,0 0-1,0 0 3,-4 32-1,6-22 0,1 2-2,0-1 3,-2 2 3,2-1-2,5-2 8,-4 3-10,5-1-2,-2-4-2,1 2-3,0-4-4,-1 0 2,1-2-6,2 0 1,-3-2 1,-7-2 1,16 0-1,-16 0 6,18-3-3,-10 0 7,-2-3-2,1 0-3,1 0 2,-1-4 4,-2-2-2,2-2 5,-2 2 0,-2-3 10,1-2-4,1-1 5,1 1 5,-2 5 11,0 0 3,1 0-4,-2 3-2,2 3 0,2 1-3,1 0-3,-8 5 0,19-1-4,-7 6 0,0 1-2,1 3-5,2 3 3,0 4 5,1 4-6,-3-1 2,0 1 0,0 0-3,-3 2 3,1-2-7,0-1 2,-9-3 1,5 2 2,1 2 0,-5-7-2,2 0-3,-5-4 6,0 3 0,-1-1 4,1-11-1,-4 14 5,1-6-8,3-8 6,-11 10 7,11-10-8,-13 1-1,13-1 3,-15-4 1,5-3-4,0-1 1,-1-1 5,6-2-4,-2 0-6,2-2 4,4-3-3,1-1-9,1-4-2,4-3-17,2 3-8,5 2-3,-1-3-6,4 7-9,-5 4-8,2 2-6,10 1-4,-9 2-10,5 3 6,-1 1-11,-2 4-1,0-1 10,-2 6 3,-1-3 5,-1 6 11,-3-4-2,-3 0 6,2 1 8,-2 0 9,-1 0 5,2-1 14,-4 3-1,-2-9 16,4 13-2,-4-13 3,3 8 5,1-4 1,-4-4 7,0 0 3,8 10 12,-8-10 7,9 2 0,-9-2 0,12 0 1,-12 0-7,19-4-6,-5-1 4,-4 2 2,9-9 3,-3 8-3,-2-7 6,7-2-2,-1-1 16,2-1-9,-4 1 7,2-1 0,1 0 5,-7-5 1,-2 8 1,-2 1 3,-1 0 4,-3 1-2,0 2-7,-2 2-4,-2-4-3,-2 10-10,2-12-3,-2 12-2,-8-13-4,8 13-5,-15-3 0,15 3-6,-24 6-4,8 0 1,2 4-6,-7 2 1,4 5-3,2 0 2,-2 3-1,1-2 1,4 0-4,4 2-1,2 2 3,-2-3-4,6-2 2,0-2-4,4 0 1,0 1 17,1-1-15,4-1 0,2-2 0,3 2-3,-1-6 6,9 5-1,-1-5 1,3-1-9,3-1-15,0-5-17,3-1-17,7-1-29,1-4-38,-8 1-50,-2-4-164,6-6-360,0-2 159</inkml:trace>
        </inkml:traceGroup>
        <inkml:traceGroup>
          <inkml:annotationXML>
            <emma:emma xmlns:emma="http://www.w3.org/2003/04/emma" version="1.0">
              <emma:interpretation id="{43DE890C-96F9-4F85-B8DF-6CDEAD867E01}" emma:medium="tactile" emma:mode="ink">
                <msink:context xmlns:msink="http://schemas.microsoft.com/ink/2010/main" type="inkWord" rotatedBoundingBox="19389,14775 23180,14799 23173,15980 19381,15956"/>
              </emma:interpretation>
              <emma:one-of disjunction-type="recognition" id="oneOf45">
                <emma:interpretation id="interp225" emma:lang="en-IN" emma:confidence="0">
                  <emma:literal>produced</emma:literal>
                </emma:interpretation>
                <emma:interpretation id="interp226" emma:lang="en-IN" emma:confidence="0">
                  <emma:literal>pro dried</emma:literal>
                </emma:interpretation>
                <emma:interpretation id="interp227" emma:lang="en-IN" emma:confidence="0">
                  <emma:literal>pso dried</emma:literal>
                </emma:interpretation>
                <emma:interpretation id="interp228" emma:lang="en-IN" emma:confidence="0">
                  <emma:literal>pro durned</emma:literal>
                </emma:interpretation>
                <emma:interpretation id="interp229" emma:lang="en-IN" emma:confidence="0">
                  <emma:literal>pso durned</emma:literal>
                </emma:interpretation>
              </emma:one-of>
            </emma:emma>
          </inkml:annotationXML>
          <inkml:trace contextRef="#ctx0" brushRef="#br0" timeOffset="356891.3798">18567 13518 59,'4'-8'189,"-4"8"-11,4-8-12,-4 8-15,6-10-12,-6 10-13,0 0-19,4-6-11,-4 6-13,0 0-11,0 0-4,0 0 9,10 18 2,-4-5-3,0 9-1,1 10-6,-1 2-7,0 4-3,1 2-2,-2 1-3,3 7-5,-2-3-3,-2-5-7,2 4 0,-2-1-8,0 0 0,4-2-3,-1-4 6,-4-5-12,4 4-2,-2-1-2,-1-12 0,1 3 0,-2-2 0,1-5-8,-3-3-15,2-1-5,-2-3-10,-1-1-4,-1-1-5,-2 1-1,3-11 0,-5 13-5,5-13-5,-12 6-7,5-5-9,7-1-6,-19-4 2,11-2 0,-2-4 0,-2-4-3,2 1 6,1-5-1,-1-3 7,4-2 1,0-1 7,4-2 2,3-7 8,0 3-1,3 3 13,-1 3 7,7-9 13,-5-1 6,3 9 16,-1 3 0,3-2 5,-2 1 4,4 4 12,1 1 2,-3-1-1,1 7-2,5-4 1,-1 2-5,-3 3-3,7 0-4,2 0 1,3 4-5,-1 0-5,1-1-2,0 7-3,0 0-1,0-1-4,-1 4-2,-8-1-2,1 4 0,0 1-1,-2 0-3,-1 4 0,0 1 0,-2 1 3,-4-1-4,2 2-2,-7-1 2,2 2 4,-4-2-4,0 1 3,-3-3-3,0-1 2,-4 1 3,1 0-4,-4-1-1,0 1 4,0-1 1,-2-2-3,0-1 10,-5 0-13,1-2 4,0 1 1,0-2-6,-1-1 2,-5 0-9,7 0 1,0-2-2,4 0-1,11 0-8,-16 0-15,16 0-24,-16-2-16,16 2-11,0 0-11,-1-10-8,1 10-14,0 0-10,15-12-10,-5 6-72,-2 0-224,7 0 99</inkml:trace>
          <inkml:trace contextRef="#ctx0" brushRef="#br0" timeOffset="356984.274">18968 13918 203,'16'-5'53,"-3"0"10,2 0 11,-3 1 3,-4 0 16,3 1-2,-3-2 3,1-2 0,-2 4 4,1-1-2,3 0-1,-4 0-3,2-2 4,-1 0-7,3 3-2,0-2-5,1-1-7,-4 4-8,8-2-4,-3 0-10,-1-1-1,6 3-8,-1 2-3,2 0-6,-3 0-4,1 1-1,-1 3-5,0-3-5,1 5 3,-4 3-9,0-3 3,-1 2-6,0 0-1,-2 1 3,-2 3-7,-3-3 2,1 2-2,-2 1 3,-3-2-5,0-1 0,-1 0 2,0-9-1,0 17-1,-2-8-2,2-9 2,-6 15-1,2-9 1,4-6-1,-6 10 5,6-10-5,-11 9 5,11-9-4,-8 4-1,8-4 5,-12 5-1,12-5-3,0 0 2,-15-3-1,15 3-2,0 0 1,-9-12-2,6 2-2,3 10-2,0-18-5,5 6-3,2-2 0,1-7-9,4 3 3,0 2-5,2-4-2,2 5 2,2 2 3,-3 3 1,3-1 3,-1 5 3,-1 1-3,2 0 3,-4 4-1,2-1-2,0 4 6,-6-1 1,2 4-6,-3-1 0,-1-2 6,-1 4-4,-7-6 4,7 14 6,-3-4-2,-4-2 0,-2 4 3,2-12 6,-4 20-3,2-10 5,-4 2-5,2 1-2,2-4 0,-2 0 2,2 1-2,2-10-1,-4 16 2,4-10-1,0-6 2,0 14 5,0-14-6,6 11 0,-6-11 1,6 9 3,0-6 0,4-2-3,-10-1 1,23 4-2,-9-8 4,-1 0 1,3-2-6,-1 0 3,2-1-3,3-2 1,-6 3 8,-1-4-6,3-6 6,-6 4-9,0-2 4,-3 0 7,-2-1-4,-2-2 2,-2 4 2,-1-1 0,-4 0-1,-1-1-5,1 2 2,-7 2 0,2 0-6,1 0 2,-4 1-4,1 3 5,-1 2-12,0 1-9,0 0-5,1 2-7,11 2-10,-17 2-5,7 0-18,2 3-14,0-2-15,0 3-24,3 1-21,5-7-134,-11 12-290,6-8 128</inkml:trace>
          <inkml:trace contextRef="#ctx0" brushRef="#br0" timeOffset="358009.6748">20173 13879 202,'0'0'211,"0"0"-10,0 0-11,9-4-20,-9 4-15,0 0-18,0 0-13,0 0-11,0 0-14,0 0-11,0 0-7,-29-10-9,29 10-7,-20 4-11,6 1-3,2 0-5,-2 2-5,-3 2-4,4-1-4,0 2-4,-2 2-2,2-1-3,-1-3-2,3 7-3,1-5-4,2 1-2,1 2-1,-2-4-1,7 1-2,-2-1 1,2-2-1,2-7-6,0 17-1,0-9 3,0-8-1,6 12 1,0-7-4,-6-5 0,13 7-2,-2-5-2,1-4 0,1 0-2,3-1-4,-2-4-1,2 1 1,3-5 1,1 0 0,-2-4-7,4-4-2,2-6-2,0-1-1,-5 0-3,0-7 5,-2 1 2,3-5 4,-8 0 1,0 0-1,-4-1 4,2-2 0,-4 3-2,-3-2 0,0 2 5,-1-2 7,-3 5 6,1 2-3,0 7 8,-4 3-6,1 6 3,1 4-1,-1 0 0,2 5-4,1 7-1,-3-15-3,3 15 2,0 0-3,0 0 0,0 0 0,-23 18-2,17 2 1,-1 2 0,-1 1-1,1 10-1,3-2 1,-1 9 2,3-4-2,0 1 1,2 1 1,0 0-3,-2-3 3,4-2 6,6-2-3,-6-5-2,5-3-2,1 1 3,-4-2 0,4 0-1,0-4 0,-2-3-3,2-1 5,1-1 4,2-2-7,-2-1 1,1-4 1,3 2 5,-1-4-3,0-1-1,-3-2 1,5 1 0,1-4 4,1-2-3,-4 1 1,1-2-1,-1-1-2,2-4 1,-2 2 2,0-4-2,-3 0-3,0 2-1,-2-3 4,0 2-2,0 3 1,-2 2-3,0-2 3,-1 1 0,-4 7-3,8-8-6,-8 8-3,6-7-2,-6 7 0,0 0 0,0 0 3,0 0 1,14 15-1,-8-6 5,-3 0-4,-1 2 2,4 0-1,-2 2 4,-2 1-1,4-2-2,-2 0 3,-2 0 0,4 0 2,-2-5-2,1 4 5,-2-1-3,2-5 3,-5-5-6,7 8 7,-2-3-2,-5-5 1,7 5 2,-7-5 1,9 2-2,-9-2 0,0 0-1,19-7 2,-14 2-2,2-1 0,1-5 0,2 1 3,-4-3-1,2 0-7,0 1 4,2-12 0,0 6-1,-3-2 1,0 0 6,4 1-6,-7 3-1,1 6 2,-1-3-5,-1 6 2,-1 1 1,-2 6 0,4-11-5,-4 11-2,3-10-2,-3 10 6,0 0-7,0 0 2,0 0-2,0 0 1,11 23 5,-7-11 2,-3 2-2,3-1 3,-3 0-2,3-1 0,-1 2-3,1-1 1,-1 4 1,2-5 4,2 1-3,0 0-19,1-4-12,0-1-13,-3 0-3,3 0-8,0-2-19,0 1 3,3-4-16,1-3-10,1 3-5,1-6-1,2 3-10,-1-6-5,-2 0 5,-1 0-66,1-1-197,-2-2 87</inkml:trace>
          <inkml:trace contextRef="#ctx0" brushRef="#br0" timeOffset="358405.0438">21063 13952 630,'9'-12'-28,"2"-2"20,0-4 11,0 2 19,-5 1 15,1 3 16,0-3 3,-3 2 23,-2 0-6,2 6 9,-1-1 6,-3 8 4,7-10-7,-5 1-6,-2 9-9,3-7-9,-3 7-5,0 0-9,5-6-8,-5 6-8,0 0 0,0 0 2,0 0 3,0 0 2,-12 23-6,11-11 0,-6 3 1,1-1 1,2 1-2,-4 0-3,2 0-1,-3 2-1,2-1-3,3-1 0,1 1-3,-1-2-2,3-3 1,1 4-6,0-5 2,1 2-4,2-2 0,0 2-3,1-3 4,1-2-1,3 1-2,-1-3 3,5-1-1,4 1-2,-3-2 0,4-3 1,0 0-4,3-2 1,3-1-5,4-1 1,-6-4-5,5-2-1,-1-4-3,-3 2-3,8-7 5,0-2-6,-9 7-5,-2-7 1,2 4 2,1-10 5,-6 8-1,-1 2-1,-7-3 5,4 2 4,-9 4 2,3-2-1,0 1 2,-6 2-3,0 0 0,0 3 9,0-4-12,0 14 0,-7-16-1,4 8 0,3 8-5,-8-11 5,8 11 0,-7-5-4,7 5 1,0 0 1,-24 11-2,16-2 0,-2 4 1,-4 3 2,2-1-3,3 6 5,-5 0-1,4 0 1,-1-1 3,7-5-1,-4 4-1,5 3 1,-2-4 0,3-3 0,4 5 8,-2-4-1,5-2-6,1 0 0,0 1-1,1-4 0,5 1-12,9-1-10,0-1-10,0 0-14,4-7-18,2 1-9,11-4-19,-2-1-9,1-5-15,0 2-11,4-6-13,-6-1-87,5-2-246,-2 0 110</inkml:trace>
          <inkml:trace contextRef="#ctx0" brushRef="#br0" timeOffset="359014.5231">22043 13930 43,'20'-11'79,"-5"4"14,-5-3 10,0 3 4,-5 2-7,2-1-1,-2-1-5,-5 7-4,3-10-12,-3 10 2,-3-14-5,3 14 1,0 0-2,-8-10 2,8 10-7,-9-12-3,9 12-7,-10-7-5,2 5-4,8 2 3,-18-1-5,4 3-3,-1 4-1,-5-1-2,-4 4 0,1-1-2,1 6-2,0-6-4,-1 5-2,3-2-4,-3 0 0,3 2 1,6 0-3,0-1-3,1-1 3,1 0-5,2-4-4,0 2-4,-1 3 1,7-2-1,-1 0-5,1-1 4,-2-1-1,6-8-2,-1 12 0,1-12 1,3 18 2,5-14-1,-2 1-1,2-2-1,4 1-1,2-2-4,2-2 1,1 0-1,6-6 0,0 1-1,1 0-1,0-7-1,8 0-9,-1-4-2,1 0 3,2-6-4,-1 1 0,-5-5-3,1-1 4,-3-2-2,-3-4 5,-1 0 0,-8-1-2,4 0 5,-6-2-2,0-1-10,-4 1 2,-3-3 2,-1-1-4,0 3-1,-4 1-1,0 1 3,-1 1-4,-6 2 0,2-1 6,-2 2 6,5 11 3,-4 4-1,1-4 0,2 4-1,-1 2 2,1 5 2,1-1-6,2 10 1,-8-12-2,8 12 1,-4-10-1,4 10 4,0 0-4,-15 0 6,15 0-5,-9 13 8,1 0-1,0 8-3,-2-3-2,5 5 4,-5 8 2,2 1 9,3 5-2,1 4 3,3-3-1,1 2 7,1-2-3,-1 4 1,4-1 8,-1-2 0,-1 2-7,5-3 4,-3-2-2,5 0-1,-3-2-1,1-3 0,3 4-3,-3-10-2,1-1 1,-3 0 1,6 6-3,-3-7 1,3-4-2,1 2 2,-7-8-2,7 6-3,0 1 1,-5-6-3,6 2-10,-3-3-8,-2-1-17,-3-2-22,2-4-16,-2 3-28,1-4-35,-1 0-38,-5-5-115,7 9-308,-7-9 137</inkml:trace>
        </inkml:traceGroup>
      </inkml:traceGroup>
    </inkml:traceGroup>
    <inkml:traceGroup>
      <inkml:annotationXML>
        <emma:emma xmlns:emma="http://www.w3.org/2003/04/emma" version="1.0">
          <emma:interpretation id="{A020C87F-7064-4AE4-8B97-5327870614E9}" emma:medium="tactile" emma:mode="ink">
            <msink:context xmlns:msink="http://schemas.microsoft.com/ink/2010/main" type="paragraph" rotatedBoundingBox="2302,16367 14836,16516 14822,17636 2288,174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5AFB908-F75B-4EFF-ADAF-9DFDF792756A}" emma:medium="tactile" emma:mode="ink">
              <msink:context xmlns:msink="http://schemas.microsoft.com/ink/2010/main" type="line" rotatedBoundingBox="2302,16367 14836,16516 14822,17636 2288,17487"/>
            </emma:interpretation>
          </emma:emma>
        </inkml:annotationXML>
        <inkml:traceGroup>
          <inkml:annotationXML>
            <emma:emma xmlns:emma="http://www.w3.org/2003/04/emma" version="1.0">
              <emma:interpretation id="{0FDFB5BD-392E-4BDE-ACE3-87BA1C9C7F5F}" emma:medium="tactile" emma:mode="ink">
                <msink:context xmlns:msink="http://schemas.microsoft.com/ink/2010/main" type="inkWord" rotatedBoundingBox="2302,16367 3991,16388 3978,17484 2289,17464"/>
              </emma:interpretation>
              <emma:one-of disjunction-type="recognition" id="oneOf46">
                <emma:interpretation id="interp230" emma:lang="en-IN" emma:confidence="0">
                  <emma:literal>freq.</emma:literal>
                </emma:interpretation>
                <emma:interpretation id="interp231" emma:lang="en-IN" emma:confidence="0">
                  <emma:literal>frig.</emma:literal>
                </emma:interpretation>
                <emma:interpretation id="interp232" emma:lang="en-IN" emma:confidence="0">
                  <emma:literal>frog.</emma:literal>
                </emma:interpretation>
                <emma:interpretation id="interp233" emma:lang="en-IN" emma:confidence="0">
                  <emma:literal>freg.</emma:literal>
                </emma:interpretation>
                <emma:interpretation id="interp234" emma:lang="en-IN" emma:confidence="0">
                  <emma:literal>frea</emma:literal>
                </emma:interpretation>
              </emma:one-of>
            </emma:emma>
          </inkml:annotationXML>
          <inkml:trace contextRef="#ctx0" brushRef="#br0" timeOffset="455744.4781">1475 15377 33,'0'0'104,"0"0"-2,5-14-14,-5 14 3,12-9-8,-5 4-10,4 1 3,2 1 6,3-4-19,2 2 3,5-1-8,3-3 0,-2 2-7,3 4-4,3 1 0,-5 2-4,3 2-9,-2 1-5,2 0 0,-4 3-8,-4 2 3,3-3-4,-4 4-8,-3 0 2,1 4-5,-3-1 5,-2 2 2,5 2-4,-6 2 1,1-1-2,-5-3-6,-1 1 5,0 1-1,-4-3-3,2 4 1,-2-3-9,0-1 1,-2-4-4,0 4 3,-2-1 13,-4-2-7,4-4-3,2-6 0,-4 13 9,4-13-2,-6 9 0,6-9 5,-12 2-1,12-2-2,0 0-8,-17-9 3,13 1 1,-2-2-3,1-3 3,0-2-4,3-1 3,0 0-5,4-3 2,1-3 3,1 2-6,-1 6 6,5-2-3,-4 1-4,1 2 4,3 1 0,0-1-2,-1 3 2,4 0 1,-1 5 2,-1 0-13,0 1-5,0 3-26,3-2-19,-1 0-15,0 0-12,-11 3-11,20 0-20,-11 0-67,-9 0-198,15 4 89</inkml:trace>
          <inkml:trace contextRef="#ctx0" brushRef="#br0" timeOffset="454810.717">1856 15186 82,'0'0'97,"0"0"-4,4-20-17,-2 10 12,1 4-23,1-7 1,4-2-6,0-3-3,0-1-1,2-2 1,-2 0-7,1-2-7,-2 1-1,-1 2 1,0-1 1,-2-2-9,-3 2 3,0 2 1,-2 3 1,0 3 2,-3-2 0,-2 2-2,0 3-5,-1 0 0,-2-1-6,1 3-5,-4 3 1,-1-4-4,0 3-1,-2 1-8,2 3 5,-1 1-2,0 1-3,0 0-2,2 2 4,-1 4 1,1 3 1,-3 2-1,4 1-1,-2 5 3,1 3-5,-2 8-3,4 3 0,3 3 4,-4 4 2,6-2-4,4 3-2,-1-1-2,2 4 0,-2 1 2,2-2-4,4 1 5,2 1-2,0-2 0,-1-3-4,0 1-1,-2-3 2,2 0-3,-1-4 4,-2-6-9,2 1-1,-1 4 3,-3-4-7,0-6 7,2 4 5,-4-6-9,4 3 0,-6-4 2,3 0-10,-2-5-4,0 1-9,2-2-2,-3-2 0,4-10-6,-4 12 4,1-6-27,3-6-10,0 0-20,0 0-7,0 0-13,-21-12-90,16-3-213,-2-5 95</inkml:trace>
          <inkml:trace contextRef="#ctx0" brushRef="#br0" timeOffset="456069.5394">2236 15448 42,'8'-2'78,"4"-2"4,0-2-6,3-2-5,-5 5-5,2-4-13,2-2 12,-2-1-2,1 4-1,-3-5-8,-2 0-10,2-1-9,-4 4-6,0-4 4,-6 12-11,8-18 15,-7 8 8,-1 10-17,0-24 5,-3 15-10,-2-2 0,0 3-1,-1 1-3,-2 0 4,0 1 9,0 2-4,0-1 1,-7 1 2,2 0-1,0 5 7,-2 2-13,2 0 6,-4 0-10,5 6-7,-1 1 4,0 2-17,2 0 7,0-1-1,4 4-2,-1-1 4,3 2-7,2-2 3,1 6-1,2 2 5,1-7-4,4 8-1,2-2-14,2-1 12,1 0 2,1-2-2,6 0 1,-4 0-4,7-5 7,-1 2 1,3-4-3,0 0 10,5-4-15,-3-1 5,10-2 0,-6-6 0,2 2 8,-2-3-10,5-6 6,5-3-8,-1 2-2,-2-6 10,-3-2 2,2 2-7,-5-9 4,-2 6 0,-9 3-3,0 1 1,0-5 0,-6 3-6,-2 5 12,0-2-5,-2 1 0,-3 1 3,-2-1 0,2 3-4,-5 2 7,0 8-1,-1-19-1,1 19-1,-4-11-4,4 11 2,-4-7-2,4 7 1,-11-5 1,11 5-9,-16-5 6,7 5 0,9 0-7,-27 12 1,14-2 5,-5-5-4,-1 5 2,1 6 2,-3-4-8,8-3 1,1 1 0,1 2 2,-1-1-7,6 0 3,0-1 6,-1 0-11,3-3 6,2-1-7,2-6 0,-2 17 6,2-17 4,0 0-5,4 10 5,6-7 3,-10-3-1,19 0-2,-7-3-4,1 0 8,3 0-4,2-3 5,0-4-3,4-1 2,-2 0-4,-1-1-2,-5 3 6,5-4-2,-7 2-5,0-3 0,0 7 9,0-5-9,-1 3 1,-4 6 8,1-4-6,-3 1 3,-5 6-3,10-8 5,-10 8-7,8-4-1,-8 4 4,0 0-8,9-6 2,-9 6 1,0 0 6,0 0-1,0 0 4,12 18 0,-12-12-4,1 8 9,1 0-8,-1 5 1,2 3 4,-6 1 5,2 2-9,2-1 4,-2 10-2,-1-9-3,-3 5 7,4-3-3,-5-2-1,5 0 6,-3-2-1,-1 4-2,3-4-3,-2-4 2,3 5 3,0-6-1,-2-4 3,3 2-5,-1 5 2,1-9 2,1 1-5,-2-3-2,1-10-7,0 18-18,1-13-9,-1-5-27,0 0-10,3 13-21,-3-13-12,0 0-96,0 0-213,0 0 95</inkml:trace>
          <inkml:trace contextRef="#ctx0" brushRef="#br0" timeOffset="456212.6716">3141 15766 98,'0'0'108,"0"0"-10,13-1-17,-13 1-30,0 0-28,0 0-39,0 0-59,6-7-79,-6 7 35</inkml:trace>
        </inkml:traceGroup>
        <inkml:traceGroup>
          <inkml:annotationXML>
            <emma:emma xmlns:emma="http://www.w3.org/2003/04/emma" version="1.0">
              <emma:interpretation id="{0617204D-D1E8-47B5-BE8C-B9FF6214E9C5}" emma:medium="tactile" emma:mode="ink">
                <msink:context xmlns:msink="http://schemas.microsoft.com/ink/2010/main" type="inkWord" rotatedBoundingBox="4540,16532 5576,16544 5568,17167 4533,17154"/>
              </emma:interpretation>
              <emma:one-of disjunction-type="recognition" id="oneOf47">
                <emma:interpretation id="interp235" emma:lang="en-IN" emma:confidence="0">
                  <emma:literal>set</emma:literal>
                </emma:interpretation>
                <emma:interpretation id="interp236" emma:lang="en-IN" emma:confidence="0">
                  <emma:literal>Set</emma:literal>
                </emma:interpretation>
                <emma:interpretation id="interp237" emma:lang="en-IN" emma:confidence="0">
                  <emma:literal>bet</emma:literal>
                </emma:interpretation>
                <emma:interpretation id="interp238" emma:lang="en-IN" emma:confidence="0">
                  <emma:literal>Get</emma:literal>
                </emma:interpretation>
                <emma:interpretation id="interp239" emma:lang="en-IN" emma:confidence="0">
                  <emma:literal>get</emma:literal>
                </emma:interpretation>
              </emma:one-of>
            </emma:emma>
          </inkml:annotationXML>
          <inkml:trace contextRef="#ctx0" brushRef="#br0" timeOffset="457124.7776">3940 15129 71,'0'-10'160,"0"10"-13,0 0-14,-4-12-12,4 12-15,-7-7-9,7 7-13,-11-3-5,1 1-9,10 2-1,-18-4-10,18 4-7,-24 6-5,12-3-3,1 1-7,-5 1-3,0-1-5,4 0-1,-1 5-4,3 0-8,-2 0 8,4 2-6,-2 0-6,2 2 8,-1 0-12,5 2 6,0-2 4,0 2-3,4-2 3,0 3-10,4-1-6,4 2-1,3-2 1,5 4 6,-1-4-3,5 0 1,4-2-1,-6 1 4,6-2-9,-4-1 4,3 0 1,-1-1 0,-1 1-8,-3 1 4,-2-4-5,-3 0-2,-1 2-1,0-4 2,-6 2 3,4-3-2,-5 1 1,-1 0-1,-4-6 5,8 10-2,-8-10-1,0 0 5,-12 12-8,3-8 9,-3-1-6,-4 1 4,-5-1 1,3 0 0,-1 0-2,-3-1-4,4-2 2,-5-4 1,7 4 4,-4-1 2,1 0-4,2-4 0,0 2-12,3 1-5,-1-3-7,3 2-17,3-5-30,0 3-23,5-3-26,4 8-104,-4-16-240,8 4 107</inkml:trace>
          <inkml:trace contextRef="#ctx0" brushRef="#br0" timeOffset="457430.6429">4105 15438 39,'16'0'79,"-8"0"-2,-8 0-5,17-4-5,-6 0-4,0 0 3,2-1 3,-2-1-3,1-1-10,0-1 5,-1 0-8,-3-1 0,3-1-4,-6-2-6,0 0-6,2-1 8,-4 2 3,-3 1 0,0 10 3,-3-18-1,3 10-3,0 8-4,-12-19 3,7 14-6,-8-3-1,1 1-13,0-1-3,-1 5-4,0 0 2,-2 3-6,1 2-4,0-1 2,0 5 4,1-4-11,1 5 1,0 2 2,2 1-7,-6 2 3,8 2-2,0-2 3,3 2-6,1 0 5,1 2-6,3 0 6,1 0-5,2-1 2,5 1-1,-1-3-3,2 2 1,2-5 1,4 1 4,-2-1 6,7-1-7,-2-2 2,3-1 0,1 0-5,0-3 6,1-3-7,1-3-2,-1-3 5,2 0-2,0-5-5,1 2 12,-1-3-18,4-6-3,-2-4 6,-10 3-4,6-12-1,-3 5-6,0-4 6,-5 0-2,-6 6 8,3-11 0,-4 3 1,-2 2-4,-2 5 8,-4 2 6,0-2-5,-3 5-8,2 2 8,0 0-4,-4 2 0,0 1 8,2 2 0,-1 0 4,2 7 2,2 6-2,-6-14 0,6 14-4,-2-11-2,2 11 0,-6-7 0,6 7-10,0 0 11,0 0-2,0 0-7,-9 23 9,6-10-4,1 8-4,-2 1 6,-2 10-4,4-7 1,-4 8-1,1 1 1,2 0 0,0-1 5,3-2 1,3-7-5,-6 1 4,3 0-4,4-1 1,-1-4-1,0 2 4,1-3-1,-1-1-4,-1-5 1,2 2 4,0 0 1,0-2 1,-1-3 1,2 0-21,-3-2-11,-2-8-8,8 8-14,-8-8-19,8 5-27,-8-5-107,0 0-217,0 0 97</inkml:trace>
          <inkml:trace contextRef="#ctx0" brushRef="#br0" timeOffset="458404.5514">4472 15315 70,'30'-4'114,"-16"1"-17,4 2 2,-4-1-21,8 2-4,-5 0-1,1-2-5,1 1-13,3 1-8,-3-3-12,3 3-29,-6-2-32,1 1-48,-17 1-46,21-4-129,-10-1 57</inkml:trace>
        </inkml:traceGroup>
        <inkml:traceGroup>
          <inkml:annotationXML>
            <emma:emma xmlns:emma="http://www.w3.org/2003/04/emma" version="1.0">
              <emma:interpretation id="{35E85667-8CAA-4C4F-ACF1-524DEE0BCE19}" emma:medium="tactile" emma:mode="ink">
                <msink:context xmlns:msink="http://schemas.microsoft.com/ink/2010/main" type="inkWord" rotatedBoundingBox="6137,16791 6925,16800 6921,17122 6133,17112"/>
              </emma:interpretation>
              <emma:one-of disjunction-type="recognition" id="oneOf48">
                <emma:interpretation id="interp240" emma:lang="en-IN" emma:confidence="0">
                  <emma:literal>in</emma:literal>
                </emma:interpretation>
                <emma:interpretation id="interp241" emma:lang="en-IN" emma:confidence="0">
                  <emma:literal>in.</emma:literal>
                </emma:interpretation>
                <emma:interpretation id="interp242" emma:lang="en-IN" emma:confidence="0">
                  <emma:literal>m.</emma:literal>
                </emma:interpretation>
                <emma:interpretation id="interp243" emma:lang="en-IN" emma:confidence="0">
                  <emma:literal>m</emma:literal>
                </emma:interpretation>
                <emma:interpretation id="interp244" emma:lang="en-IN" emma:confidence="0">
                  <emma:literal>w.</emma:literal>
                </emma:interpretation>
              </emma:one-of>
            </emma:emma>
          </inkml:annotationXML>
          <inkml:trace contextRef="#ctx0" brushRef="#br0" timeOffset="458464.6718">5315 15414 29,'3'-14'110,"2"1"-7,-2-3-5,4-4-8,1-1-2,1-1-10,-1 7 13,0-3 4,-1 2-7,-2 4 4,0 0-15,-5 12 4,7-15-14,-7 15-9,6-10-9,-6 10-3,0 0-7,5-12-5,-5 12-11,0 0 3,0 0-5,0 0-3,0 0-5,0 0-1,0 0 0,0 0 4,-13 52-8,13-37 6,-5 0-2,5 2 2,-2-3-3,4 5-5,-2-4 1,2 4-2,3 0-3,-2-3-2,2-1 5,2-2 1,-2 0 0,5-4 1,-5 0-14,0 0 14,-1-2-7,2-1 6,0-3-7,3 0 5,-9-3 2,14 4-6,-3-8-1,-11 4 4,16-4-1,-3-4 2,-4 0-4,3-2 3,-3 0-6,2-2 6,-2-2 2,-1 2-6,1 0-3,-3-1 5,1 3-2,-7 10 8,9-14-4,-1 6 1,-8 8-1,5-9-7,-5 9 14,6-9-15,-6 9-7,0 0 12,0 0-9,0 0 2,0 0 9,0 0-4,0 0-1,21 21 1,-18-10-5,-3-11 4,5 22-1,-2-11-3,1-1 2,-1-3 5,-1 3 2,4 2-1,-4-3-3,1-3 2,1 0-4,-4-6 1,5 12 6,-1-5 1,-4-7-6,6 9 5,-6-9-4,5 6 4,-5-6 1,0 0-1,0 0 1,0 0-3,24-12 1,-13 0 9,-3 0-10,4 2 2,-3-6-6,1-3 6,1 6-1,1-8-3,-4 3 2,1 4-3,-1 2 2,-1 4 0,4-2-1,-11 10-4,12-10 0,-12 10 2,12-9-1,-12 9 2,14 0 0,-14 0-4,16 9 2,-16-9 7,19 12-1,-13 1 0,-1-1-8,2 1-3,-2 3 9,3-4-2,-4 4-2,1 0-1,-2-4 2,-2 4-1,5-3 2,-1-2-4,1 2-1,-6-13-5,9 14 0,-6-6-17,-3-8-4,6 11 6,-6-11-20,8 6-7,-8-6-33,0 0-131,0 0-234,23-17 104</inkml:trace>
          <inkml:trace contextRef="#ctx0" brushRef="#br0" timeOffset="458563.1837">6070 15198 18,'0'0'138,"0"0"-24,0 0-13,0 0-20,0 0-29,0 0-16,0 0-34,0 0-36,0 0-51,35 16-92,-35-16 41</inkml:trace>
        </inkml:traceGroup>
        <inkml:traceGroup>
          <inkml:annotationXML>
            <emma:emma xmlns:emma="http://www.w3.org/2003/04/emma" version="1.0">
              <emma:interpretation id="{264D1B93-2AEA-4AA4-AA29-5A366D7A6A56}" emma:medium="tactile" emma:mode="ink">
                <msink:context xmlns:msink="http://schemas.microsoft.com/ink/2010/main" type="inkWord" rotatedBoundingBox="7691,16535 8812,16548 8804,17226 7683,17212"/>
              </emma:interpretation>
              <emma:one-of disjunction-type="recognition" id="oneOf49">
                <emma:interpretation id="interp245" emma:lang="en-IN" emma:confidence="0">
                  <emma:literal>the</emma:literal>
                </emma:interpretation>
                <emma:interpretation id="interp246" emma:lang="en-IN" emma:confidence="0">
                  <emma:literal>He</emma:literal>
                </emma:interpretation>
                <emma:interpretation id="interp247" emma:lang="en-IN" emma:confidence="0">
                  <emma:literal>thi</emma:literal>
                </emma:interpretation>
                <emma:interpretation id="interp248" emma:lang="en-IN" emma:confidence="0">
                  <emma:literal>Hu</emma:literal>
                </emma:interpretation>
                <emma:interpretation id="interp249" emma:lang="en-IN" emma:confidence="0">
                  <emma:literal>flu</emma:literal>
                </emma:interpretation>
              </emma:one-of>
            </emma:emma>
          </inkml:annotationXML>
          <inkml:trace contextRef="#ctx0" brushRef="#br0" timeOffset="459424.7294">6867 15314 5,'0'0'76,"26"13"-5,-26-13-8,21 0-3,-7 3-18,10-3 0,-4 0-6,4 0-1,4-3-2,-1 0-3,8-4-15,-7 4-19,8-4-22,-8 2-54,-4 0-87,2-3 39</inkml:trace>
          <inkml:trace contextRef="#ctx0" brushRef="#br0" timeOffset="459404.8227">7036 14935 42,'0'0'115,"0"0"-13,0 0-26,0 0 2,0 0 2,0 0-3,0 37-7,0-21-1,-5 6 4,5 1-7,0 2-4,-2-1-2,0 7-8,4 1-13,-4 2 4,4-1-2,-2 2-5,0-8-7,-2-2 5,-1 0-13,3-1 5,3-1 2,-1 3-2,-2-5-10,2-1-2,-4-6 1,2 0-3,0 0-9,-2-8-19,4 4-20,-2-10-14,-2 15-15,2-15-22,0 0-106,0 0-207,0 0 92</inkml:trace>
          <inkml:trace contextRef="#ctx0" brushRef="#br0" timeOffset="459774.2885">7339 14994 63,'0'0'82,"0"0"-6,0 0-1,0 0-12,-15 15 0,15-15-7,-5 20-7,-2-6-11,2 4 0,0 6 1,-2-2-11,-1 3-1,4 8 9,-2-9-10,-2 7-6,4 0-3,-1-6-2,5 1 2,-3-1-2,1-4 0,-1 1-3,3-3 8,0 3-15,0-8 3,0-2-4,0 0 3,0-3 5,5 0-8,-5-9 9,3 13-2,0-9-8,-3-4 8,9 6-11,-9-6 8,15 0-2,-15 0 3,17-8-7,-5 2 2,2-8 2,3 4-1,2-4-8,-2 0 8,-3 1-6,0 0-3,-1 3-8,1 2 8,-3 1 6,-4-1-6,1 4 1,-8 4 1,14-3-16,-14 3 19,10 0-12,-10 0 14,11 3-4,-11-3-2,6 12 2,-3-3-3,0 2 4,-3 1 4,0 3 1,-3 1-8,3 0 6,-3-2-6,3 3 3,0-1-5,-2 2 1,4-3-1,-2-1-3,3-1 8,0-1-4,-1 1 6,1-4-6,1 0 1,4-4 8,0 1 4,-1-2-2,5-2 0,1-2-3,-1-2 4,6-2-7,-1-2-8,3-5 19,2-5-8,1 4-6,3-10-1,-3-2-1,4-2 3,-2 3 0,-2-4 4,-4-1 3,-6 7-2,-3 0 16,-1 6 3,-4 3 3,1-2 8,-1 6-9,-1-5-2,-1 4 0,-3 9 1,0-12-5,0 12 1,0 0-8,-12-8 2,12 8-11,-14 1 3,14-1 3,-24 16-3,15-7-8,-4 5 3,3 0 1,-2 5 9,0-1-12,4-2 2,3 3-4,-1 1 8,2 1-4,4-6 5,-2 4-12,4 3 8,4-7 2,-2 1-1,4-4-5,-2-1 9,5-2-1,-2-1-3,6 0-3,0 1 2,5-6-22,0 0-18,0-3-27,4-3-37,-1 1-78,4-6-194,1-2 85</inkml:trace>
        </inkml:traceGroup>
        <inkml:traceGroup>
          <inkml:annotationXML>
            <emma:emma xmlns:emma="http://www.w3.org/2003/04/emma" version="1.0">
              <emma:interpretation id="{5EBE4549-91AD-4B93-927C-E01EE1A042B2}" emma:medium="tactile" emma:mode="ink">
                <msink:context xmlns:msink="http://schemas.microsoft.com/ink/2010/main" type="inkWord" rotatedBoundingBox="9603,16511 11370,16532 11361,17278 9594,17257"/>
              </emma:interpretation>
              <emma:one-of disjunction-type="recognition" id="oneOf50">
                <emma:interpretation id="interp250" emma:lang="en-IN" emma:confidence="0">
                  <emma:literal>mat.</emma:literal>
                </emma:interpretation>
                <emma:interpretation id="interp251" emma:lang="en-IN" emma:confidence="0">
                  <emma:literal>mat</emma:literal>
                </emma:interpretation>
                <emma:interpretation id="interp252" emma:lang="en-IN" emma:confidence="0">
                  <emma:literal>mat,</emma:literal>
                </emma:interpretation>
                <emma:interpretation id="interp253" emma:lang="en-IN" emma:confidence="0">
                  <emma:literal>Mat.</emma:literal>
                </emma:interpretation>
                <emma:interpretation id="interp254" emma:lang="en-IN" emma:confidence="0">
                  <emma:literal>mort.</emma:literal>
                </emma:interpretation>
              </emma:one-of>
            </emma:emma>
          </inkml:annotationXML>
          <inkml:trace contextRef="#ctx0" brushRef="#br0" timeOffset="460684.5397">8780 15296 109,'-1'-17'146,"1"17"-12,0-11-20,0 11-16,0 0-8,0 0-13,5-7-6,-5 7-6,0 0-1,0 0-15,0 0 0,16 24-11,-12-16 1,1 4-2,1 4-11,1 2-3,-2 3 3,2 1 0,-5-1-7,6 1-2,-4-1-1,-1-3-2,0-2-4,-1 4 12,-2-3-13,0-3-6,4-2-5,-2-2 9,-1-1-9,-1-9 4,4 13 4,-4-13-3,1 12 0,-1-12-1,0 9-2,0-9 6,0 0-1,0 0 1,0 0 0,0 0-7,0 0 4,0 0 6,0 0-7,6-37 2,-6 25 1,4-2 5,-3-1-6,3 1 2,-1 0-3,4-2-1,-3 0 2,1 4-2,2 0 0,-2 4-1,-1 0 1,4 1-1,-3-1 2,-1 3-8,4 0 11,-8 5-4,15-5-3,-5 4 3,-10 1-6,14 2-2,-6 5 5,4-1-4,-4 3 3,1 4 2,-1-3-2,-4 2 2,5 6-3,-6-2 2,1-2 0,0 0-1,-2 0-1,-2 1 1,2-2-3,0-1 1,-2 1 3,0-4 3,3 0 3,-3-9-8,0 12 3,0-12-6,0 0 1,-3 16 7,3-16 1,0 0 3,3 9-2,-3-9 6,0 0-7,0 0-2,0 0 5,0 0-4,0 0 2,-12-28-3,11 15 1,6 1 0,-5-3-1,3-4-7,2-2 1,4 1 9,-3 1-5,3 3 11,-1-2-12,2-4-1,-1 10 0,-1-3-2,3 7 5,1-1-5,-1 3 6,1 0-8,5-1 10,-8 4-3,6 3 3,-1 0-2,2 0-6,-2 4 7,3 4-4,-5-1-5,0 2 15,1 2-8,2 0 3,-6 4-7,1-1 4,-5-2-3,3 3 5,-4 1 0,1 5 1,-1-4-9,2-1 9,-4-3-9,-2 2 3,0-1 3,0 0 4,0-2-10,0 1-10,0-3-16,0-10-12,0 15-17,3-8-12,-3-7-12,4 9-11,-4-9-81,9 4-192,-9-4 85</inkml:trace>
          <inkml:trace contextRef="#ctx0" brushRef="#br0" timeOffset="461329.312">9809 15408 137,'6'-8'142,"-4"1"0,-2 7-4,6-12-11,-6 12-20,-2-16-10,2 16-18,-5-12-2,0 4-7,-2 5-11,-2-3-1,9 6-16,-19-3-1,5 1-1,1 2-6,-3 0-5,3 4-2,-12 4-5,8 3-4,-2 0 5,-2 4-12,3 1 3,0-2-2,0 4 1,-1 0-2,3 0-4,7 0 1,-2-1-4,3-3 6,0 0-7,4-1 2,1-2-6,1-1 2,-1-2 2,3-8-5,-1 15-1,1-15 7,5 13 5,-1-8 0,-4-5-3,9 3-4,-9-3 4,18-6 0,-6 4 1,1-5-3,2 4 2,3-13 2,-1 6-2,0-2-6,-3 2 3,3-6-3,1 1 3,-4 0-2,1 4 1,-5-1-7,0 0 9,1 6-9,-4 0 4,-2 2-2,-5 4 0,11-6-2,-5 4 2,-6 2 2,0 0-1,0 0-8,19 8 1,-16-2 1,-3-6 5,7 16 2,-1-3 1,-4-4-2,0 4-4,2 1 9,-2-3-3,2 5 0,-3-3-2,3 2 12,-1-3-18,-1 1-8,2-1 8,0-4 0,3 3-6,-1-5 7,-1 0-5,-1 0 7,-4-6-2,15 5 11,-9-2-35,-6-3 16,18-4-7,-9-1 2,2-5-6,2-2 2,-3 0-2,10-6-4,-5-3 4,1-7 6,2-4-8,0-3 1,-2-2 4,-3 0 1,-1-1 4,-1 0-4,-3 0 10,2-5 5,-2 8 0,-4-5 1,-2 1 1,-2 2 9,0 13 3,0 0 14,-1 0-3,0 3 3,1 7-1,-3 2-1,3 12-5,-3-21 6,3 21-1,-4-13 1,4 13-11,0 0-7,-5-13 7,5 13-4,0 0-4,0 0 1,0 0 4,0 0-3,0 0-6,-12 41-5,12-25 7,0 8 2,0 1 2,2 1 0,1 5 0,2 3 4,0-1-3,-1 1-1,5 3 10,-6-2-6,6 1 4,-4-3-4,1-2-8,-4-4 16,2 5-13,-1-9-1,0 0 8,-1-3-1,2 0-6,-2-3 2,-1 0 1,2-4-4,-6-1 1,3 0 3,0-2-4,0-10 7,0 15-9,0-15-1,-1 11-2,1-11-18,0 0-28,-7 4-17,7-4-25,0 0-114,0 0-222,-24-24 99</inkml:trace>
          <inkml:trace contextRef="#ctx0" brushRef="#br0" timeOffset="461984.3623">9922 15254 64,'-4'11'145,"4"-11"-3,0 0-20,0 0-19,31 5-6,-17-5-7,11 3-9,0-2-9,3-1 5,-1 1-11,1-2-15,0 5-2,2-6-16,-5 6-34,3-4-28,-1 0-35,-3 5-119,-9-4-199,3 2 88</inkml:trace>
          <inkml:trace contextRef="#ctx0" brushRef="#br0" timeOffset="461985.3623">10512 15555 98,'8'10'125,"-8"-10"-13,0 0-11,0 0-9,12 4-10,-12-4-5,0 0-24,0 0-43,11-1-44,-11 1-86,0 0-129,0 0 57</inkml:trace>
        </inkml:traceGroup>
        <inkml:traceGroup>
          <inkml:annotationXML>
            <emma:emma xmlns:emma="http://www.w3.org/2003/04/emma" version="1.0">
              <emma:interpretation id="{4A72C062-DB9A-4621-AE91-B28F118FC9A8}" emma:medium="tactile" emma:mode="ink">
                <msink:context xmlns:msink="http://schemas.microsoft.com/ink/2010/main" type="inkWord" rotatedBoundingBox="12252,16741 13026,16750 13019,17332 12245,17323"/>
              </emma:interpretation>
              <emma:one-of disjunction-type="recognition" id="oneOf51">
                <emma:interpretation id="interp255" emma:lang="en-IN" emma:confidence="0">
                  <emma:literal>in</emma:literal>
                </emma:interpretation>
                <emma:interpretation id="interp256" emma:lang="en-IN" emma:confidence="0">
                  <emma:literal>n</emma:literal>
                </emma:interpretation>
                <emma:interpretation id="interp257" emma:lang="en-IN" emma:confidence="0">
                  <emma:literal>on</emma:literal>
                </emma:interpretation>
                <emma:interpretation id="interp258" emma:lang="en-IN" emma:confidence="0">
                  <emma:literal>Q</emma:literal>
                </emma:interpretation>
                <emma:interpretation id="interp259" emma:lang="en-IN" emma:confidence="0">
                  <emma:literal>An</emma:literal>
                </emma:interpretation>
              </emma:one-of>
            </emma:emma>
          </inkml:annotationXML>
          <inkml:trace contextRef="#ctx0" brushRef="#br0" timeOffset="462309.2575">11457 15425 22,'-4'-5'140,"4"5"-12,-11-11-3,8 4-10,3 7-2,-6-15-5,4 8 2,1-3-22,4-5-5,-1-1-10,0 2-2,0 0-6,4-7-9,3 6-7,-4-1-2,3-3-5,-1 5-5,4 0-2,-3 3 3,4-1-14,1 0-1,-1 2-8,2 0 2,-2 5-5,0-2 4,0 5-5,-1 2-1,-2-2-8,6 5 5,-3-2-4,0 5 1,0 0-1,1 4 0,2 2 0,-7 1-1,4-1-7,-1-2 7,4 8 1,-3 1 0,3-2 1,-3 1-2,-4-2 0,2-1-1,-2 1-4,3-6 7,0 5-5,-3-4-5,3-3 0,-3 1-5,2 1 9,0-7 1,-2 3 1,-2-2 1,4 1 4,-3-1-3,-7-4 1,20-3-8,-20 3 5,22-6 5,-9-3-3,-4 6 0,0-6 0,2-2 10,0-1-20,-5 1 5,2-4 9,1 3 0,-7 0 6,2 2-3,-2 1-2,2-1 0,-4 10-5,1-18 2,0 11 3,-1 7 1,3-10-6,-3 10-11,0 0-14,1-10-18,-1 10-17,0 0-18,0 0-18,0 0 0,0 0-5,0 0-5,0 0-92,0 0-213,0 0 94</inkml:trace>
          <inkml:trace contextRef="#ctx0" brushRef="#br0" timeOffset="463164.4308">11557 15684 33,'-11'7'82,"11"-7"-12,-9 3 1,9-3 21,0 0-23,0 0 3,-17-4-1,17 4-8,-10-8 4,10 8 0,-5-7-7,5 7-13,0-11-13,0 11 15,3-18 0,-1 12-14,4-9-3,0 3-1,2-2 4,4-5-17,0 4-1,-3 0 1,8-1-7,-5 3 1,0 2 2,0-3 4,2 4 3,0 1-1,0-1-2,-2 4-3,0 1-3,-5 1-2,3 4 0,-2-4-11,-8 4 11,18 4-5,-18-4 2,16 6-9,-9 0 7,2 3-7,0 0 2,-2 2 3,2 2-3,-2 2-4,4 3 8,-5-4 2,5 4-3,-3-2-3,3 0 3,1 2-1,-4-2-2,1-1 4,2-1-8,-3-2 2,4 0 9,-1-4-4,0 0-4,1-2 7,-3 3 4,2-5-5,1-2 3,0-1 0,1-2 2,4-1 0,-4-3 0,2-3 0,-1-1 0,4-2 3,-2-3-5,1 0-2,-2-3 0,1 2 2,-4-2-16,-1 7 13,-2-2-1,-1 0-1,-4 2 2,4 0 4,-4 2-15,-4 8-17,10-14-19,-6 6-20,-4 8-27,4-13-29,-4 13-82,0 0-216,-3-18 96</inkml:trace>
        </inkml:traceGroup>
        <inkml:traceGroup>
          <inkml:annotationXML>
            <emma:emma xmlns:emma="http://www.w3.org/2003/04/emma" version="1.0">
              <emma:interpretation id="{0BF8F9F7-946B-4E00-BA5C-950F41BA54D0}" emma:medium="tactile" emma:mode="ink">
                <msink:context xmlns:msink="http://schemas.microsoft.com/ink/2010/main" type="inkWord" rotatedBoundingBox="13543,16600 14835,16616 14822,17636 13531,17620"/>
              </emma:interpretation>
              <emma:one-of disjunction-type="recognition" id="oneOf52">
                <emma:interpretation id="interp260" emma:lang="en-IN" emma:confidence="0">
                  <emma:literal>If</emma:literal>
                </emma:interpretation>
                <emma:interpretation id="interp261" emma:lang="en-IN" emma:confidence="0">
                  <emma:literal>It f</emma:literal>
                </emma:interpretation>
                <emma:interpretation id="interp262" emma:lang="en-IN" emma:confidence="0">
                  <emma:literal>I f</emma:literal>
                </emma:interpretation>
                <emma:interpretation id="interp263" emma:lang="en-IN" emma:confidence="0">
                  <emma:literal>2 f</emma:literal>
                </emma:interpretation>
                <emma:interpretation id="interp264" emma:lang="en-IN" emma:confidence="0">
                  <emma:literal>2¥</emma:literal>
                </emma:interpretation>
              </emma:one-of>
            </emma:emma>
          </inkml:annotationXML>
          <inkml:trace contextRef="#ctx0" brushRef="#br0" timeOffset="463814.6277">13113 15171 112,'0'0'99,"0"0"-6,0 0-9,0 0-8,0 0 0,0 0-20,0 0 6,0 0-19,0 0 10,0 0-19,0 0 3,0 0 2,-20 21-14,14-15-1,-4-2-4,-1 1 4,-1-2 0,0 1-4,-1 2 1,-1 0-4,0-2 5,0-2-5,1 2-3,2-1 14,-1-3-5,12 0 2,-17 2 3,17-2-8,-12-1 5,12 1-1,-16-4-3,16 4-1,-8-6 6,8 6-9,-9-10 8,5 2-11,4 8-1,-5-14 9,5 14-9,0-16-6,0 5 0,0 11 2,4-17-7,-3 8 12,3 2-5,-1-2-3,-3 9 4,7-16-1,-2 12-4,-5 4 0,10-10 7,-6 5-9,-4 5 1,12-6-6,-4 3 0,-8 3 2,13 0-6,-13 0 6,16 6-5,-16-6 0,14 6 0,-8-2 3,1 4-2,0 2 11,1 3-7,-4-6 0,1 6 3,1 2-3,0-2 3,1 8 7,-3-8-13,-3 9-6,2-1 6,-3-8-3,0 7 3,0-3 3,0 0-1,0 2 1,-4-3-5,3 5 0,-5-1 7,1-2-3,0-5 4,-1 4-1,-2-4 1,-1 6 2,-3-4 3,0 3-10,-2 0 6,-2-3-1,1 0-7,3-2 4,-5 0 5,3-1-2,-3 2-4,1-3 2,4-4-1,0 3 6,-2-4-1,4 0-5,-1-2 3,6 1 2,-3-1-5,8-4-5,-12 6 13,12-6-2,0 0-12,0 0 4,0 0 7,0 0-12,0 0 6,-7-19-6,7 19 8,13-18-5,-7 9 6,2 1-6,2-3 4,1 3-2,-4-1-4,1 0 11,0 5-5,-1-2 1,-7 6-8,12-6-1,-6 3 3,-6 3 4,12-1 10,-12 1-16,16-2-3,-16 2 4,14 3-5,-7 0 13,-7-3-8,10 9 8,-3-6-6,0 1-2,-2 4 0,2-1 4,-1-1-1,1-1 1,1 1 3,-1 0 6,0 1-5,1-1 2,1 2-6,2-2 0,2 1 7,-1-1 0,4-1-7,-2 0 6,-1-2-1,5-1-1,-2 2-4,1-4 6,5 0-5,-5 0 2,2-3-2,3 0-7,1-5-15,1 1-17,-1-4-32,-3 1-30,3-2-106,-5 0-223,-1-4 99</inkml:trace>
          <inkml:trace contextRef="#ctx0" brushRef="#br0" timeOffset="464869.3596">13364 15464 99,'0'0'110,"0"0"-13,0 0-4,0 0-6,0 0 0,0 0-14,0 0-9,0 0-9,0 0-6,0 0-3,0 0-7,0 0-1,0 0-8,0 0-3,19 2 3,-19-2-2,23 4 2,-9-1-3,2 0-4,10 1-6,-1 0 9,1 2 2,9-4 5,2 1 0,3 1 0,-3-1 2,1-1 0,0 0 6,3 2 0,-12-3-1,7 1-1,-12 0-7,1 1 5,-8-2-5,0-1 2,-4 2-6,-2-1 3,-11-1 2,15 0 3,-15 0 3,11 0-8,-11 0-3,10 0-3,-10 0-2,0 0 1,0 0-3,12 0-6,-12 0-13,0 0-10,0 0-17,0 0-28,0 0-19,0 0-33,10 1-30,-10-1-133,0 0-290,0 0 129</inkml:trace>
          <inkml:trace contextRef="#ctx0" brushRef="#br0" timeOffset="464624.4464">13663 15186 91,'4'-9'84,"-3"-2"-1,2-1-6,-2 1-7,-2-3-5,1 14-3,-4-16-2,3 3-13,-5 1 12,-1 3-14,2-1-12,0-1 0,-3 1 2,0 5-12,1 0 8,-1 0 0,1 1-14,7 4 15,-15-10-19,7 5 3,8 5-4,-13-5-4,13 5 3,-16 4-4,16-4-11,-13 3 10,5 3-2,3 3-8,-4-2 12,2 8-6,1-4 1,0 10 1,1 0 1,1 0-7,1 3 4,2 7 1,4 1-3,-2 5 12,2-5 1,-1 2 13,5 0-18,-3-2 2,8 5-2,-3-2 0,-2 0 0,1-1 2,-2 1-3,-1-1 0,0 3 3,1-13 1,-1 12 2,-4-5-12,2-5-3,0-1 7,-2 0 2,-5-1 0,3-2-7,-1 2 11,1-3-10,-2 2 3,2-8 10,0-3-16,-2 4 3,6-4 4,-6 2-3,6-2-2,-3-12-2,-3 16 5,2-10-5,1-6-5,0 0 2,-2 15 2,2-15-6,0 0-10,0 0-6,0 0-20,0 0-4,0 0-7,0 0 3,0 0-18,0 0-14,-12-28-57,8 13-154,-2 4 69</inkml:trace>
          <inkml:trace contextRef="#ctx0" brushRef="#br0" timeOffset="534864.5078">12737 15797 73,'0'0'92,"0"0"-14,-8 0-10,8 0-2,0 0-18,0 0 2,0 0 0,0 0-8,-15 0-1,15 0-10,0 0 1,0 0-2,0 0-3,0 0-9,0 0-3,0 0-2,0 0 5,0 0-1,0 0-1,0 0-7,28 10 8,-13-10 4,1 2-15,7-2 4,1 1 13,1-1-19,2 0 6,9-3-6,-9 3-1,1 0 3,8 0 3,5-3-9,-7 3 2,3-1 8,-1 1-4,-7 1 11,-2-1-13,1 0 5,-4 0-3,1 3 13,-8-1-8,-1-2-6,-4-2 0,0 4-6,-12-2 8,15 4-5,-10-4-4,-5 0 3,0 0 4,16 0-8,-16 0-8,8 2 6,-8-2-7,0 0 5,0 0 2,7 4-12,-7-4-6,0 0-14,0 0-7,5 6-10,-5-6-4,0 0-72,4 9-141,-4-9 64</inkml:trace>
        </inkml:traceGroup>
      </inkml:traceGroup>
    </inkml:traceGroup>
    <inkml:traceGroup>
      <inkml:annotationXML>
        <emma:emma xmlns:emma="http://www.w3.org/2003/04/emma" version="1.0">
          <emma:interpretation id="{C41DCA44-452C-4277-A456-FD233771D1DE}" emma:medium="tactile" emma:mode="ink">
            <msink:context xmlns:msink="http://schemas.microsoft.com/ink/2010/main" type="paragraph" rotatedBoundingBox="1497,17660 14237,17138 14292,18483 1552,190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CE051D-5121-4C3A-8F0D-1D793C0C9809}" emma:medium="tactile" emma:mode="ink">
              <msink:context xmlns:msink="http://schemas.microsoft.com/ink/2010/main" type="line" rotatedBoundingBox="1497,17660 14237,17138 14292,18483 1552,19005"/>
            </emma:interpretation>
          </emma:emma>
        </inkml:annotationXML>
        <inkml:traceGroup>
          <inkml:annotationXML>
            <emma:emma xmlns:emma="http://www.w3.org/2003/04/emma" version="1.0">
              <emma:interpretation id="{10317A84-9098-4B96-8913-CFB7011030C3}" emma:medium="tactile" emma:mode="ink">
                <msink:context xmlns:msink="http://schemas.microsoft.com/ink/2010/main" type="inkWord" rotatedBoundingBox="1504,17830 5452,17669 5490,18593 1542,18755"/>
              </emma:interpretation>
              <emma:one-of disjunction-type="recognition" id="oneOf53">
                <emma:interpretation id="interp265" emma:lang="en-IN" emma:confidence="0">
                  <emma:literal>Osallatiasoosor</emma:literal>
                </emma:interpretation>
                <emma:interpretation id="interp266" emma:lang="en-IN" emma:confidence="0">
                  <emma:literal>Oscillator</emma:literal>
                </emma:interpretation>
                <emma:interpretation id="interp267" emma:lang="en-IN" emma:confidence="0">
                  <emma:literal>Oscillations*</emma:literal>
                </emma:interpretation>
                <emma:interpretation id="interp268" emma:lang="en-IN" emma:confidence="0">
                  <emma:literal>Osallahinoosor</emma:literal>
                </emma:interpretation>
                <emma:interpretation id="interp269" emma:lang="en-IN" emma:confidence="0">
                  <emma:literal>Oscillational*</emma:literal>
                </emma:interpretation>
              </emma:one-of>
            </emma:emma>
          </inkml:annotationXML>
          <inkml:trace contextRef="#ctx0" brushRef="#br0" timeOffset="493324.397">967 16311 35,'0'0'116,"-5"-14"-13,5 14-3,-6-8-6,6 8 9,-2-8-27,2 8-3,-10-9-8,10 9 1,-5-8-18,5 8-5,0 0 1,0 0-15,-19 0 6,19 0-7,-17 14-3,7-3 1,-4 5-7,-1 4-5,-1 8 16,-2 1 5,1 3-3,-1 0-4,1-1 3,-2 5 0,5 0 0,3 0 0,0-2-11,4 1 0,1-3-6,2 2 2,4-10 18,4 1-5,2-1-4,2-1 1,4-1-5,3-3-3,0 1 1,1-3-1,1-1-4,4-2-1,0 0 1,-2-6-3,4-2 1,-1 0-3,2-4 2,-2-2-1,1-2 2,-1-2-8,-1-4 5,1 0-6,1-6 3,0-2-3,-4-4 2,1-8-2,1-1-6,-6-1 3,-2-1 3,-6-1-3,3 0 0,-6-4 2,-3 4 2,-2-4-8,1 2 5,-6 3 2,1 7 1,-2-7-3,-1 8 1,0 0 4,-1-1-7,-2 2 6,3-3 0,-3 6 7,-1 0-9,0 1 1,1 6 3,3-2-3,-2 0 2,0 3 0,1 2-4,-1-2 0,10 11-4,-13-12-5,13 12-4,-12-6-3,12 6-10,-13-4-3,13 4-4,0 0-8,-33 8-4,21 0-13,-1-1 3,2 6-18,-6 2-10,3 2-7,1-2-11,-2 4-14,6-6-72,-2 5-199,4-2 89</inkml:trace>
          <inkml:trace contextRef="#ctx0" brushRef="#br0" timeOffset="494184.4727">1511 16460 108,'0'0'115,"4"-14"-3,-4 14-3,0 0-4,0 0-9,0 0-4,-6-20-9,6 20-11,-10-8-5,10 8-4,0 0-9,-13-4-4,13 4-8,-18 0 0,18 0-4,0 0-2,-24 4-6,16-2-1,-3 4-6,-1 0-1,0 4-8,0-3 6,2 8-7,-3-5 1,3 3-5,-2 5 5,1 2-8,3-7 5,1 2-7,2 0 7,-1-2-7,4 3 2,-1-1-2,3-2-2,0 0-1,0 0 4,4 0-5,-3-2 5,5 2-4,-1-7 1,2 4 1,0-1-7,-1-2 9,2-1-5,-1 4 2,-2-4 0,7 1-1,-3 1-2,-3-2 0,4-3 2,-4 2-3,2 0 5,-1 1-2,1-1 4,-1-1-6,-1 0-1,0 2 4,-6-6-10,9 9 4,-3-6 2,-6-3-8,8 12-1,-8-12-2,8 7-4,-8-7 5,1 11 5,-1-11-2,3 8-2,-3-8 4,0 0 11,0 0-6,-6 14 4,6-14-4,-5 8 10,5-8 2,-15 6-5,15-6 4,-13 3 3,5-2-4,8-1-3,-19 0-1,10 3 5,-5-6-6,2 3 3,-4 0-1,5 0 1,-1-3-9,12 3 7,-20-1 0,20 1-5,-16-3-6,9 0-10,7 3-9,-13-2-9,13 2 0,-11-1-26,11 1-5,0 0-18,-8-7-30,8 7-68,0 0-196,0 0 87</inkml:trace>
          <inkml:trace contextRef="#ctx0" brushRef="#br0" timeOffset="494454.2814">1718 16618 22,'-2'-16'134,"2"16"-15,0 0-13,-5-15-4,5 15-6,-9-6-8,9 6-1,-7-7-8,7 7 8,0 0-22,-11-3-5,11 3-6,0 0 4,-13 0-13,13 0-9,-12 6 2,12-6-9,-11 13-8,3-4 5,1 1-6,-2 3 3,1 1 2,1 0 4,2 0-1,-2 4-8,3 0-4,-1-4 0,2 7 3,0-4-9,3-3 1,3 1-1,-3 1-1,0-4-4,4 0 1,0 1 2,3-3-2,-2-1 1,0-2 3,2-1-2,0 2-1,2-3 0,-2-1 2,4-1-6,1-3 8,1 0-6,0 0-1,2-4 0,0-1 3,-2-2-4,5-2 3,2 1 0,-7-4-3,-1 2-2,6-5 6,-10 3-5,1 3 5,3-1-6,-2-2 2,-1-1-1,-2 2 0,-1 3 2,1-1 3,-2 2-5,1 1-2,-1 0 4,-5 6-2,8-13-5,-8 13 0,8-3-2,-8 3-1,7-5-1,-7 5 3,0 0-4,11-1 5,-11 1 3,0 0-4,13 9-1,-10-1 0,2-2-2,-1 2 8,-1 1-2,1 2-1,0 0-5,-1-1 8,-1-3-2,-2-7-1,3 15 2,-3-5 1,1-1-6,-1-9-7,0 13-2,0-2-13,0-11-27,-1 11-11,1-11-24,0 0-22,-1 12-108,1-12-237,0 0 106</inkml:trace>
          <inkml:trace contextRef="#ctx0" brushRef="#br0" timeOffset="495294.3428">2218 16838 90,'0'0'102,"0"0"6,0 0-13,0 0-9,0 0-2,13-10-9,-13 10-15,7-18 0,-3 6-10,-2-1-2,4-8-11,-5-2 6,3-2-16,0 3-6,-1-12-2,1 9-1,-6-1-9,2-8 3,0 9 3,-2-9-5,0 12 2,1-1 2,-2 2 2,-2 2-4,4 3 5,1 0 5,-3 2-5,-1 3 11,4 11 0,-4-19 1,4 19-6,-4-12-3,4 12-4,0 0-5,-5-12-3,5 12 2,0 0-8,0 0 2,0 0 3,-15 21-4,11-8 1,-1 9-4,0 1-1,4 3 7,-3 6-1,4 3-3,0-1 2,-1 0 2,5 0-4,-2 1 5,0-9-3,6 6 2,-4-9 0,7 9-2,-1-10-4,1 1 5,-3-5-6,5 0 5,-2-4-2,3 3 0,-4-5 2,5-3 1,-2 0-7,1 1 10,-1-5-3,3 1-1,2-5 12,-2 2-15,1-9 1,-1 2-1,5-8 1,-3-3-5,1-3-8,-3-3 3,6-8-2,-8-1-1,4 3-10,-4-9 13,-1 2-7,1-3 1,-6 2-3,0 0 5,2 1-2,-8 0 14,-2 1 0,-1 9 4,-2-1-3,3 3 3,-2 0 2,-1 0 0,-2 3 4,1 2 0,-2 7 0,4-1-1,2 11-4,-6-15 5,6 15-9,-5-15 2,5 15-1,0 0 3,0 0-10,0 0 4,-19 25-1,12-4 6,3-2-4,-2 7 7,2-3-6,1 10 5,-1-3-4,1 4 5,3-1-11,2 4 9,2-5 4,-2 0-1,2-5-9,2-2 6,0 0-1,0 0-1,2-2-3,-1 0 3,2 1-10,3-4-12,0-3-20,-3-4-11,6 1-13,-1-6-11,3 4-8,0-5-22,1-1-69,2-6-188,3 2 84</inkml:trace>
          <inkml:trace contextRef="#ctx0" brushRef="#br0" timeOffset="496214.2526">3010 16694 106,'0'0'104,"0"-16"-3,0 16 0,0-16 2,0 16-11,-4-12-1,4 12-12,-4-10-7,4 10-8,-4-6-12,4 6-4,0 0-2,-15-3-7,15 3-1,0 0 0,-19 13-9,12-6-4,-2 4-3,0-1 6,1 2-13,0 1 6,-3 5-3,4-3-2,0-2-2,2 2 0,0-4-3,2 5-4,-2-6 1,2 2 3,2-3 1,-1 0-3,2-9-2,0 18-4,0-18 5,2 11 6,-2-11-8,4 7-1,-4-7 7,5 5-1,-5-5-2,0 0-9,13 1 5,-13-1-7,14-6 9,-5 2-6,-1-2 0,2-4-10,-2 4 3,2-4 1,1 1-2,-3 2-1,3-1 9,-3-1-8,1-1-1,-1 4-3,2-4 4,-4 8 4,-6 2-10,9-6 9,-9 6-9,12-1 8,-12 1-1,0 0-2,16 6 0,-10 0-1,-6-6 0,8 12 2,0-6 2,-1 5 3,-1-5-2,0 6 4,-3-3-1,5 1-2,-5-2 2,2 0-3,-1 0 3,0 3 1,1-7-4,-1 4 6,2-2-5,-6-6 2,9 10 3,-3-9 7,-6-1-8,14 3 3,-14-3 4,15 2-7,-4-4 3,-11 2-1,23-8-3,-11 2 1,0-3 1,-2 0-2,5-7 4,1-3-1,-4 0-2,0 0-3,3-12 2,-4 8-5,0 0 1,1-11-5,-6 10 8,4-10-6,-2 3 4,-2-1-6,1 1 7,-2-3-2,-1 2 1,-2 7 1,-2 0-2,0 1 5,-2-1-7,2 3 2,0-4 0,-1 4 3,-2 1-3,2 10 6,0-3 4,1 14-4,-3-17-2,3 17-3,0 0 2,-1-16 6,1 16-8,0 0-8,0 0 12,0 0 3,0 0-10,0 0-2,0 0-2,0 0 6,-11 39-4,11-17 5,-3 8 3,-1 5-11,4-1 19,-1 0-8,0 0 9,-2 0-8,0-1 20,1 1-16,2-9 4,-2 6-6,4-6 3,0-1-1,1 2 2,0-6-5,-1-5 4,4 1-6,-5 0 1,3-3 3,1-2 4,1 0-9,-1 0 2,-2-3 3,2-2-1,1 0 6,-6-6-2,10 6-3,-10-6 7,12 3-9,-12-3 6,15 0-2,-15 0-4,22-9 7,-16 3 6,5 2-7,-2-7-6,2 1-1,1-1-1,-1 0-1,0 0 3,1-1 1,-4 0-4,4 1 3,-6-3-1,6 2-2,-2 2 4,-3-2 0,-2 8 3,0-4-3,1 2-1,-2 0-3,-4 6 7,8-7-6,-8 7 2,4-7-3,-4 7 7,0 0-9,0 0 1,0 0-5,0 0 0,0 0 1,0 0 2,17 14 2,-14-6 1,-3-8-4,1 16 4,2-1 5,-3-4-4,0 1 1,3-1 1,-3 4 0,1-3-2,-1 0 4,0-2-5,1-1 7,2 0-6,-3-9 4,5 17-12,-2-9-19,-3-2-4,0-6-21,7 8-17,-7-8-10,10 4-23,-10-4-82,12 0-198,-12 0 87</inkml:trace>
          <inkml:trace contextRef="#ctx0" brushRef="#br0" timeOffset="497194.4205">3120 16477 9,'0'0'97,"0"0"0,0 0-2,0 0-10,0 0-6,0 0-11,47 6 0,-22-9-13,3 3-2,10-2-2,-2-2-9,5 2-23,0 0-14,0-3-12,-5 2-26,1 0-16,-3-2-74,-5 3-133,-4-1 60</inkml:trace>
          <inkml:trace contextRef="#ctx0" brushRef="#br0" timeOffset="503094.4484">3810 16651 27,'0'0'45,"0"0"13,0 0-9,0 0-1,0 0-8,0 0 9,0 0-5,0 0 1,0 0-1,0 0 1,0 0 1,0 0-4,0 0-12,0 0 4,0 0-3,0 0-4,0 0 1,0 0-7,0 0-3,0 0 0,-9-7-3,9 7-5,0 0 1,0 0 3,0 0-2,0 0 3,0 0 0,-4-10-3,4 10 1,0 0-3,0 0 9,-5-9-4,5 9 5,0 0-5,0 0 2,-9-5-6,9 5-11,0 0 12,0 0 2,-9-4-4,9 4 5,0 0-14,-10-7 17,10 7-3,-5-7-7,5 7 6,0 0-6,-12-2 6,12 2-6,0 0-4,0 0-5,0 0 13,0 0-13,-12-1-9,12 1 13,0 0-3,0 0 2,0 0-2,-8 9-4,8-9 6,-6 10 9,6-10-13,-4 12 1,2-6 2,2-6-13,-4 15 14,2-6 2,-3 0 5,5 0-6,0-9 7,-5 20 7,3-9-3,-2 2 4,3 0-6,1 0 0,-5-2 1,5 3 8,-2-2-6,2 1-1,0 2-17,0-7 11,2 2-6,0 3 10,1-1-1,1-2 1,-4 0-3,3 0 4,2-4 0,0 0-4,-1 0-5,0 0 11,-4-6-10,10 14 5,-8-8 4,7 0-11,-4 0 4,-1-1-4,4 2 1,-1-3 5,1-2-2,-2 4-1,-6-6 3,16 7-3,-9-6-6,0 1 10,-7-2-4,17 4-2,-7-4 3,-10 0-6,16 1 5,-7-2-1,-9 1 1,16 0 1,-16 0 6,19-4-4,-14 2-1,3-3 12,-8 5 13,14-5 2,-6 1-8,-8 4 0,9-8-5,1 3-2,-5 0-1,-1-1 1,4 0-6,-8 6-2,9-13 2,-1 7-1,-4-1-5,2 1 6,-1 0-6,-5 6 0,10-15 1,-9 9-2,2-4 0,-3 10 2,2-11 1,0 0-1,-2 11 0,4-10-3,-4 10-1,0-16 1,0 16 2,-3-15-8,3 15 3,0-16-1,-1 9 4,1 7-5,-4-15 3,1 8 0,3 7-5,-1-11 4,1 11 0,-4-12-1,4 12-1,-6-11-3,6 11 3,-1-11-1,-4 3-1,5 8 2,-6-8 1,6 8 0,-5-8 0,5 8-3,-7-12 1,7 12 2,-8-6 0,8 6-1,-8-10-4,5 4 0,3 6 1,-8-10 2,3 6-2,5 4 0,-9-6 0,9 6-1,-11-8 1,4 4 2,7 4-1,-11-6-6,11 6-3,-12-7 8,12 7 3,-12-5-5,6 2 4,6 3 0,-18-4-3,18 4 6,-13 0-8,13 0 5,-18 0-6,18 0 5,-18 3-1,11-2 0,7-1-2,-16 2 4,16-2 0,-15 3-5,7-3 5,8 0-3,-13 6 1,7-2 2,0 0-6,6-4 3,-14 7 1,7 0-2,3-1-1,-4 0 9,0 2-4,2 0-4,-1 0 3,0 4 4,0-2-8,1 2 6,-2-2-4,1 1 0,2 4 4,-2-7-6,4 2 2,-2 1 2,0 0 2,1-2-4,2-1-1,1 3 5,1-11-3,-3 21 2,3-12-1,0-9-1,0 19-2,0-11 2,4 1-1,-2 0 3,2 0-4,1 4 7,0-3-3,-2-1 1,2 3-1,5-3-2,-2-2 4,0-1-4,0 7 4,-1-6-2,1-1 0,6-1-1,-6-1-2,4 3 7,-4-2-1,7-3-1,0 3-7,-6-2 8,2 0 3,-2-2-3,1 1 2,-10-2-4,23 0 3,-14 0 0,6-2 1,-15 2-2,17-4 3,-5 0-6,-2-2 2,0 0 4,2-2-6,-2 4 6,-1-6-4,1 0 1,0-1 0,0-3-3,-4 2 4,2 0-2,0 0 2,-2-2 0,1 0 5,-2 1-11,-2 0 0,5 0 0,-6 0 0,2 0 4,-2 1-2,2 0 3,-4-2-6,0 6 3,0-6-3,0 14 6,0-18-4,0 8 0,0 10 3,-3-18-5,3 18 4,-3-15-3,1 7 6,-1 0-3,-1-1-2,4 9 0,-5-15-2,2 7 1,-2 2 5,5 6-3,-7-15-2,1 9 4,6 6-4,-8-11 2,3 5-4,-3 1 7,8 5-3,-9-10-4,9 10 5,-10-7-3,5 2 2,5 5-3,-10-6 3,10 6-3,-10-4-1,10 4 5,-14-4-5,14 4 14,0 0-15,-14-2 7,14 2-5,-12 0 1,12 0-4,0 0 0,-19 4 5,19-4-1,-12 6 1,5-4 0,2 4-2,5-6-2,-14 10 4,9-4-2,0 0 1,-2 3 0,0-2 6,-1 3 4,1 1-17,1-1 6,0 6 3,1-6-5,-2 2 6,1 2 5,0-3-8,1 1-2,-1 3 2,4-3-2,0 4-1,-2-4 1,-1 3 1,2-3 4,-5 0-7,6 0 1,-2-1 8,1 0-3,3 2-3,0-3 3,-4 1-4,9 0 2,-6 0-1,1-11 3,3 17-5,-1-9 2,0 0 6,0-2-4,4 3 0,-6-9 3,6 17-2,0-11-2,-1 3 7,5-5-1,-8 0-2,5 1 2,2 0-3,-1-1 1,4 0-1,-6-1-1,9 1 2,-3-1 4,-3-1-4,3 1 2,-12-3-4,17 4 3,-7-3-3,-10-1 5,20-1-2,-11 0 0,1-2 0,-10 3 3,22-5-3,-11-2 1,0 4-1,-3-1 0,4-1 3,-1-4-5,-1 3 6,0-5-5,1 4-1,-5-4 2,5 0 1,-3-1-2,1-1 1,-1 2-1,-2-2 4,-1 1 3,2-2-11,-3 1 3,-1-2 1,1-1-2,-3 3 1,0-3 0,3 4 4,-4-3-7,0 3 4,0 0-2,0 12 1,-5-22 3,2 12-5,-1 3 2,-1-4-5,0 3 2,-1-1 2,2 0-1,-1 0-2,-2 0 1,7 9 3,-13-12-1,6 7-3,-2-3 4,-2 5-5,1-1 4,2 0-3,0 0-2,8 4 2,-20-8 0,14 7 1,-2-5-4,8 6 3,-15-2 1,15 2 0,-12-4 2,12 4-2,-10-2-2,10 2 5,0 0-3,0 0 8,-16 2-8,16-2 1,0 0 1,0 0-2,0 0 2,0 0-1,-8-6-5,8 6 4,0 0-4,0 0 2,0 0-3,0 0 4,0 0-3,0 0 2,0 0 0,0 0 1,0 0 2,0 0-1,0 0-3,0 0 3,0 16-2,0-16 4,0 0-3,0 0 4,8 12-4,-8-12 3,6 10-1,-6-10-2,8 9 1,-3-3-2,-1 0-6,-4-6 19,11 8-7,-7 0-5,1-4 4,-5-4 1,10 9 1,-2-6-4,-3 5 0,2-2 0,-7-6-1,14 8 4,-6-4 2,0 1-4,2 0 1,-2-3-3,4 3 5,-3-1-1,-1-1 1,4 0 0,-5 0 0,-7-3 1,18 2-1,-8 0 1,-10-2-4,19 0 4,-10 0 2,-9 0 1,19 4-2,-11-5-1,-8 1 2,16 0 1,-16 0 2,18-3-1,-18 3 2,13-1-5,-13 1 5,16-1-1,-16 1-2,18 0-2,-18 0 1,13-2-5,-5 0 5,-8 2 0,20-4 0,-10 4-3,-10 0 2,14-2 1,-6-2 2,-8 4 0,18-1-2,-11 0-1,-7 1-1,17 0-2,-17 0 3,11 0 1,-11 0 0,12-1-4,-12 1 0,0 0-2,16 0 2,-16 0 4,0 0-1,11-3-8,-11 3 5,0 0 1,9 4-5,-9-4 4,0 0-2,8 6-2,-8-6 2,8 5-1,-8-5-1,9 6 0,-9-6 1,7 10-2,-3-7 6,3 5-5,-7-8 6,9 12-3,-3-10 0,-2 7 1,-4-9-5,9 10 5,-2-4-4,-6 0 2,4 0-3,1 0 0,-6-6 1,6 10 1,-2-4 0,-4-6 3,7 12-3,-7-12 2,6 7-2,-6-7-2,1 9 8,-1-9-6,1 7 9,-1-7-12,0 0 6,3 11-4,-3-11 2,0 0-1,-3 12-1,3-12 1,-2 9 0,2-9 2,0 0 2,0 0-1,0 16 1,0-16-5,0 8 2,0-8 8,0 0-7,-7 8 1,7-8-1,0 0 4,-10 8-3,10-8 1,-4 6-3,4-6-1,0 0 5,-6 8-7,6-8 6,0 0-3,-3 8 5,3-8-4,0 0 1,0 0 4,0 0 3,0 0-1,-5 6 5,5-6 0,0 0 0,0 0 4,0 0 3,0 0-3,0 0 6,0 0-5,0 0-3,0 0 2,0 0-7,0 0 5,0 0-7,-18-14 1,18 14 3,-5-8-1,5 8-3,-9-6-2,3 0 2,6 6-1,-9-10-2,9 10 1,-8-11-1,2 5 1,6 6-1,-9-11-2,6 5-1,-2-2 2,5 8-6,-5-11 4,3 4-2,2 7 4,-6-13-3,6 13 2,-4-12 0,4 12 0,-3-15-2,3 15 2,0-13 1,0 13-3,1-16 2,-1 16 0,3-16-3,0 9 2,1 0-4,-2-3 2,1 1 0,2-1-1,2 1 1,-4 0 1,2 2-2,-1-2 0,4-1-2,-4 2 4,1 2-2,1-1 2,-1 0-4,1-1 4,0 2-3,-2 0-1,-4 6 2,14-10-1,-10 6-1,2 1 3,-6 3-2,12-7-3,-5 3 2,4 1 2,-11 3 0,15-3-1,-9 1 1,-6 2-1,15-3-2,-15 3 1,15-4 0,-7 2 3,-8 2-2,0 0 0,13-4 2,-13 4 2,0 0-1,11 0 1,-11 0-3,0 0 1,0 0 3,0 0-1,11-3-2,-11 3 4,0 0-1,0 0 0,0 0-5,0 0 2,0 0-1,0 0 4,0 0 0,0 0-3,0 0 2,0 0-2,0 0 0,0 0 1,6-6-1,-6 6 1,0 0 0,0 0 0,0 0 1,8-4 5,-8 4-6,0 0 2,0 0-1,0 0 0,0 0-1,0 0 2,0 0-1,0 0-1,0 0 2,0 0-1,0 0-2,0 0-2,0 0 0,0 0-1,0 0 2,0 0-1,0 0 2,-17-15 0,17 15-5,0 0 3,0 0-2,-15 0 2,15 0-2,-10-2 3,10 2 5,0 0-4,-19 0-1,19 0 0,-18 2-3,9-2 1,1 4-3,8-4 5,-17 5-3,6-2 4,-3 1-5,4-1 2,2 0-3,-2 3 3,-2-2 0,1 4-1,2 0-2,0 3 5,-2-4-5,2 3 4,-2-3-4,4 7 4,2-6 0,-5 6 0,5-1 1,-2-1-1,1 0-3,2 1 4,-2 0-1,1-1 1,0 0 0,1 2 0,1-2 1,-1 0-1,3-2 2,-4-1-1,4 4-4,-3-4 1,4-9 2,-1 19 1,1-6 1,-2-6-2,2-7 5,0 18-5,0-18 0,2 13-4,-1-7 5,-1-6-1,5 12-1,0-6 7,-5-6-4,8 10-3,-8-10-2,9 9 2,-4-6-3,-5-3 1,14 4 2,-14-4 0,13 2 3,-13-2 0,16 0-1,-16 0-4,15-6 4,-15 6 2,16-3 1,-9 0-3,2-3-1,-1 0 1,-1 0 1,-2 0-5,2 0 6,0-2 1,-2 0-3,-1 1 6,3-5-9,-6 5 3,3-4 1,-3 1-2,-1 10 1,2-17-3,-2 17 4,0-15-3,0 7 3,0 8-3,-3-17 4,-1 8-6,4 9 8,-4-16-8,0 10 5,0-2-4,4 8 2,-7-13-3,1 5 3,0 2 4,6 6 0,-8-10-5,8 10 4,-11-12-6,7 9 3,-4-4 1,8 7 0,-13-8-4,5 4 4,8 4-2,-13-8-1,6 6 6,7 2-6,-15-6 2,7 3 1,8 3-7,-15-3 4,6 1 2,9 2 1,-18-4-1,8 4 0,10 0-2,-19-2 3,11 0-3,8 2 3,-17-4-2,7 3 6,10 1-4,-13-1-2,13 1 1,-12-5-1,12 5 3,-12-3 0,12 3-3,-12-4 3,12 4 2,-11-4-2,11 4 2,-8-4-2,8 4-1,0 0 3,-12-6-3,12 6 1,-6-7 0,6 7-2,0 0 2,-10-7 1,10 7-1,0 0-1,0 0 1,-7-4-3,7 4 5,0 0-3,0 0 1,0 0-1,0 0-3,0 0 1,0 0 2,0 0-5,0 0 5,0 0-4,0 0 12,0 0-10,-7-7 2,7 7 2,0 0-2,0 0 3,0 0-2,0 0 7,0 0-8,0 0 0,0 0 0,0 0 2,0 0 0,0 0-5,0 0 6,0 0-4,0 0-2,0 0 0,0 0 1,0 0-3,0 0 1,0 0-3,0 0 4,0 0-4,20-9 3,-20 9 0,12-3 1,-12 3 1,16 0-4,-16 0 3,17 0-6,-17 0 1,17 0 2,-10 3-1,-7-3 6,17 1-4,-10 2 3,2-1-1,-9-2 0,15 6 1,-8-1-3,-7-5 2,13 7 0,-6-4 1,2 2 1,-2 1 1,2 0 1,-1-2-4,4 3 5,-4 0-4,2-1 1,-4-1 1,7 1 1,-5 0-3,-3-1-1,3 0 2,0-2-2,-1 3 5,-1 0-4,1-2 2,1 1-1,-1 1-2,-2-1 1,1 1 1,0-1-3,-6-5 2,8 11-1,-2-5 2,-5 0-2,-1-6 3,7 10-1,-3-5 0,-4-5 0,5 10 1,-5-10-2,4 10 7,-4-10-6,0 12 2,0-12-3,3 10 2,-3-10-3,0 11 1,0-11 1,0 10 4,0-10-6,0 13 7,0-13-5,-3 12 2,3-12-2,-3 13 4,3-13-6,-1 10 5,1-10-1,0 12 1,0-12-3,-9 10 12,9-10-11,-4 8-3,4-8-4,-4 10 10,4-10-4,-7 9 6,7-9-4,-7 7 0,7-7 2,-4 6-1,4-6-2,-8 6 6,8-6-7,0 0 3,-9 6 1,9-6-1,0 0 1,0 0 0,-12 3-1,12-3 3,0 0 0,-14 0-5,14 0 1,0 0 2,0 0 0,-17-9 0,17 9 3,-7-6-1,7 6 4,-12-10-7,7 4-3,5 6 3,-11-12-5,8 6 3,-1 0-2,4 6 0,-5-20 3,4 11-3,-3-3 2,2 4 6,2 8-9,-2-20 5,-1 15-3,3 5 2,0-19-3,0 19 2,0-14-1,0 14 2,0-14 1,0 14-3,0-14-1,3 7 1,-3 7-3,0-12 1,0 12 1,4-13-1,0 8 0,-4 5-3,9-14 9,-5 11-6,7-3 1,-6-1-5,5 1 7,-5 0-6,7 0 4,-1 0 2,-2 0-3,0-1 1,2 1 4,1 0-7,-5 0 2,4 2 4,-3-3-3,1 3 2,-1-1-3,2 0 2,-2-1 1,1 4 1,-4-4-1,-5 6 0,15-10-3,-6 10 3,-2-5-4,-7 5 6,15-6-3,-7 2 3,-8 4-4,12-6 4,-12 6-4,11-3 9,-11 3-8,8-1 2,-8 1-4,0 0 1,12-3-3,-12 3 3,0 0 0,0 0-1,0 0 4,12-3-5,-12 3 1,0 0-1,8 0 1,-8 0 4,0 0-4,0 0-1,0 0 6,0 0-4,0 0-1,0 0 1,0 0 3,0 0-4,0 0 3,0 0 3,0 0-3,12 0 1,-12 0 4,0 0-6,0 0-4,0 0-6,0 0-8,0 0-7,0 0-9,0 0 16,0 0-40,0 0-12,0 0-19,0 0-31,0 0-20,0 0-124,0 0-287,0 0 128</inkml:trace>
          <inkml:trace contextRef="#ctx0" brushRef="#br0" timeOffset="497034.172">4012 16710 61,'6'-6'157,"-6"6"-12,0 0-11,1-13-14,-1 13-10,0 0 3,0-11-7,0 11-9,0 0-9,0 0-12,-12-16-7,12 16-6,-11-6-7,11 6-9,-12-2-1,12 2-9,-15 1-3,5 4-3,10-5-5,-19 7-5,10-4-3,-2 6-1,3-2 1,-2 5-4,4-3-3,-2 2 0,1 0 1,3 0-5,-1-4 2,2 2-3,-1 3 3,1-3-7,3-9 3,2 19-5,-4-13 6,2-6-3,4 13 1,0-8-4,2 2 6,-6-7-5,8 8 2,-2-6-3,-6-2 5,16 2-7,-6 1 2,-10-3-5,15-3 4,-15 3-6,16-4 3,-7 1 6,2-6-9,-1 1 3,-2 0-1,2-2-2,1-1-6,-5 2 6,2-4-3,-1 1 4,1 1 2,-1 0-6,-2 1 2,-1 4-2,2-4 6,-1 4-1,-1 0-6,3 0 7,-7 6-3,12-7 5,-4 6-6,-8 1-6,16-2 11,-16 2-7,17 4 4,-9 2-2,2 0 2,-2-2 1,4 4 0,-6 2 0,5 0 4,-1 0-1,-4-3-2,2 2 2,-4-2-3,2 0 2,-1 0-2,-2 1-1,-3-8 1,5 10-1,-5-10 5,7 10-5,-7-10 1,4 6 3,-4-6-2,0 0 8,0 0 0,3 8 9,-3-8 15,0 0-9,0 0-1,0 0-2,0 0-2,0 0 0,0 0 0,0 0-8,6-27-3,-3 15-13,0 1 0,6-2-9,-2-2 1,1-1-6,6-1 1,0 1 3,-3 4 0,2 2 1,-1 0 2,1 2 1,2 0 2,0 4 6,1 3 3,0 0-1,-1 3 11,0 2-4,-1 1 0,-2 4-11,0-1 7,2 2 1,-9-1 3,5 4-1,-5-1 2,0 1 2,-2-4-5,-3 6 3,0-4-11,1 4-3,-2-3-6,-4-1-12,2-2-27,-4 0-18,-1-2-37,-4 4-80,-3-5-207,5 1 93</inkml:trace>
          <inkml:trace contextRef="#ctx0" brushRef="#br0" timeOffset="497949.1447">4015 16446 35,'0'0'43,"0"0"-32,0 0-27,4 4-15,-4-4 7</inkml:trace>
        </inkml:traceGroup>
        <inkml:traceGroup>
          <inkml:annotationXML>
            <emma:emma xmlns:emma="http://www.w3.org/2003/04/emma" version="1.0">
              <emma:interpretation id="{A1917001-2AE4-41A1-BA86-6C8A6B02C5EB}" emma:medium="tactile" emma:mode="ink">
                <msink:context xmlns:msink="http://schemas.microsoft.com/ink/2010/main" type="inkWord" rotatedBoundingBox="6087,18056 6674,18032 6693,18501 6106,18525"/>
              </emma:interpretation>
              <emma:one-of disjunction-type="recognition" id="oneOf54">
                <emma:interpretation id="interp270" emma:lang="en-IN" emma:confidence="0">
                  <emma:literal>1</emma:literal>
                </emma:interpretation>
                <emma:interpretation id="interp271" emma:lang="en-IN" emma:confidence="0">
                  <emma:literal>u</emma:literal>
                </emma:interpretation>
                <emma:interpretation id="interp272" emma:lang="en-IN" emma:confidence="0">
                  <emma:literal>H</emma:literal>
                </emma:interpretation>
                <emma:interpretation id="interp273" emma:lang="en-IN" emma:confidence="0">
                  <emma:literal>D</emma:literal>
                </emma:interpretation>
                <emma:interpretation id="interp274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503849.0726">5274 16614 65,'0'0'87,"0"0"-3,0 0 3,0 0 1,0 0-6,0 0-2,0 0-6,0 0-3,29 9-5,-29-9-1,23 3-3,-11-3-4,5 0 7,-2-1-2,5 1 10,0-3-1,4 3 2,-1-2-10,-3 2-6,2 0-5,-6-1-4,-1 1-10,-3 0-2,-2-1 7,-10 1-15,19 1-5,-9-1 0,-10 0-4,13 0-6,-13 0-6,0 0-10,12 0-14,-12 0-3,0 0-25,9 1-16,-9-1-11,0 0-9,0 0-11,0 0-19,0 0-105,0 0-232,0 0 103</inkml:trace>
          <inkml:trace contextRef="#ctx0" brushRef="#br0" timeOffset="504373.1429">5295 16787 7,'8'4'111,"-8"-4"-8,11 2-3,-11-2-7,16 2 3,-5-2-9,3 2-3,-2-1-2,4-1-3,-1 0 4,1-1-3,3 1-4,-1 0 0,-1-2-6,7 2-1,-7-2-10,4 1-1,-4 0-5,0 1-7,8-4-1,-11 2-3,1 2-6,1-3 1,-1 0-3,-3-1-7,0 2 0,-1-5-2,-2 6-4,-1-5-4,6 1-2,-4-5 1,-3 1-4,1 0 1,1-4-13,2 0-1,-6 1-2,-2-4 3,7 4-5,-8-3-3,-2 4 2,3-4-2,-3-2 2,-3 5-1,1-4-1,-4 4 0,-1-1-1,2 1 8,-3 0-6,-1 0 5,-2 2-5,2-1 1,-1 2 4,-2 2-7,4 1 4,1 1 6,-1 0-5,8 5 1,-14-8 3,8 5-1,6 3 1,-10-3 2,10 3-4,-7-4-2,7 4-2,0 0 3,0 0-2,0 0 2,-12-2-3,12 2 0,0 0 0,0 0 7,0 0-9,0 0 11,-6 14-3,6-14-2,0 0 0,0 13-1,0-13 0,0 0 12,6 19-17,-5-12 8,-1-7-1,8 12-1,-2-5-4,-1 0 11,2-1-7,2 6 6,-1-5-5,3 2 9,1 3-6,-3-6 0,3 4-2,2-4 1,-2 4 3,0-5 1,0 6-4,-1-4 0,-3 1 3,1-1-7,-1 2 8,4 1-8,-3-1 1,-3-2-3,1 1 9,-2 0-4,0 0-2,-1-2 2,2 3 2,-4 1-6,1-1 5,0-1 3,-1 3-5,-2 1 0,0-2 4,2 0-4,-2-10 5,-2 16 3,2-7 0,0 2 4,-5-4-3,2 2-3,-2-2-3,1 0-2,-1 2-7,-1-2-21,-3 2-24,-1-3-20,0 0-32,-2 1-29,4-2-98,-7-1-250,3 2 112</inkml:trace>
        </inkml:traceGroup>
        <inkml:traceGroup>
          <inkml:annotationXML>
            <emma:emma xmlns:emma="http://www.w3.org/2003/04/emma" version="1.0">
              <emma:interpretation id="{EF9E6DA1-099B-4EF0-B474-227856D70EFB}" emma:medium="tactile" emma:mode="ink">
                <msink:context xmlns:msink="http://schemas.microsoft.com/ink/2010/main" type="inkWord" rotatedBoundingBox="8923,17356 11488,17251 11543,18596 8978,18701">
                  <msink:destinationLink direction="with" ref="{A2A7876F-927A-4B67-85F0-FAD3DB3C6CAA}"/>
                  <msink:destinationLink direction="with" ref="{F3178AE3-426C-4FEE-A738-E8B8F796605B}"/>
                </msink:context>
              </emma:interpretation>
              <emma:one-of disjunction-type="recognition" id="oneOf55">
                <emma:interpretation id="interp275" emma:lang="en-IN" emma:confidence="0">
                  <emma:literal>from</emma:literal>
                </emma:interpretation>
                <emma:interpretation id="interp276" emma:lang="en-IN" emma:confidence="0">
                  <emma:literal>form</emma:literal>
                </emma:interpretation>
                <emma:interpretation id="interp277" emma:lang="en-IN" emma:confidence="0">
                  <emma:literal>time</emma:literal>
                </emma:interpretation>
                <emma:interpretation id="interp278" emma:lang="en-IN" emma:confidence="0">
                  <emma:literal>proof</emma:literal>
                </emma:interpretation>
                <emma:interpretation id="interp279" emma:lang="en-IN" emma:confidence="0">
                  <emma:literal>tom</emma:literal>
                </emma:interpretation>
              </emma:one-of>
            </emma:emma>
          </inkml:annotationXML>
          <inkml:trace contextRef="#ctx0" brushRef="#br0" timeOffset="576254.1005">8624 16302 70,'14'-15'87,"-14"15"1,0 0-2,15-9-8,-15 9 1,8-9-2,-8 9-10,9-11-3,-9 11-6,12-11 1,-12 11-3,12-13-10,-1 6 3,-3-4-8,-1 5 0,-7 6-1,14-12-10,-4 6 6,-10 6-10,19-15-2,-10 12-3,3-6 3,0 4-10,1-1 4,0 0-4,1 4-1,0-1 2,-14 3-3,24-4-10,-24 4 10,25 6 1,-10-2 3,-3 2-4,-3 5 5,5 1-3,-1 5 1,-2-6-6,1 9 4,-4-10-9,1 10 8,1-7-6,1 1 2,-3-1-2,1 2 1,4 1 0,-6 0 0,2-2-6,0 0 2,-3-3-5,0 1 10,-1 3-7,0-2 6,2 1 6,-3-2-13,1 0 0,-2 0 2,0 2-3,-1-1 1,-2-3-2,0-10 7,4 19-1,-8-6-2,4-5-5,-2 2 9,-2-1-6,4-9 0,-4 10 4,4-10 3,-10 9-2,5-3 3,5-6-2,-15 4-3,15-4-1,-13 2-2,13-2 1,0 0 5,-20-9-3,12 0 2,2 2 0,-2-4-7,2-2-2,0 1 11,1-4-4,1 3 1,-2-3-4,6 16 4,0-26 1,0 11-4,0 0-1,0 0 4,0 15 0,6-25-4,1 12-1,-2 3 1,4-5 0,2 3-5,1-6 1,4 0 0,-4 9 2,0-6-1,0 3 3,8-2 0,-2 4-2,-1 1 3,-5 0-7,6 5 1,-1-2-3,-2 1 5,-15 5-8,32-4 6,-17 0 0,2 2 7,-17 2-7,31 0 4,-31 0 2,27 6-3,-14 0-8,3 0 12,-6 2-4,0 0 6,1 3-7,1-2 3,-6 6-8,3-3 1,-4 2 10,2 2-7,2 2 1,-3-3 1,1-1-2,-6 4 8,4-4-8,-1 6 5,3-6-3,-2 6 6,1-8-2,-4 2 0,-2 1-1,4-2 3,-4 0-4,0-13-4,2 22-5,-2-22 12,-2 14-9,2-14 8,-4 14-2,4-14 0,0 0 0,-2 16 9,2-16-10,0 0 6,0 0-4,-8 8 4,8-8-4,0 0-5,0 0 1,0 0-8,0 0-2,0 0 4,-15-34-3,14 24-3,1 10 6,-3-28-2,3 13 0,0 15 8,4-28-1,-3 14 4,-1 0-11,4-2 4,-1 2-2,2-2 5,-1 3 2,2-2-1,2 4-5,-2-5 6,5 4-2,1-6 3,0 2-3,-1 4 9,2-5-6,1 7 5,1 1-10,2 1 3,0-6-2,-2 8 6,7-7-3,-1 7 2,-5 0-3,0 2 2,-1-2-3,2 6 4,-1-4 0,-2 2-2,1 2 0,-15 0-1,25 2 2,-16 2-2,6-4 6,-4 6-3,-11-6-1,19 6-1,-11-2-1,-8-4 4,18 12-1,-7-2-1,0-2 2,-4 1 0,-2-1 0,3 4 1,-1-1-2,-2 0 2,0 3 0,-1-2-2,5 2 4,-4 0-6,-1-2 0,1 4 0,-1-2 2,-1-1 1,0-1 0,-1 3 1,1-3 2,-2 3-2,-1-15 3,3 24-4,-3-13-3,1-4 4,-1-7-2,-5 16 0,5-9 1,0-7 0,-5 14 2,-1-10 0,6-4 1,-9 8-2,9-8-1,-9 4 1,9-4 3,-13 0 1,13 0-4,0 0 1,0 0-5,-25-9-1,25 9 0,-13-11-7,6 3-2,7 8 8,-9-14-1,9 14 2,-10-18-5,7 5 8,3 13-9,-1-25 7,1 13-3,0 12 1,3-28-2,-2 13 4,7 1 12,-5 0-8,4 1-9,2-3 4,3 0-1,-1 4 2,-2 0-3,7-2 0,0-1 5,-4 2-1,0 4-6,2-1 4,-2 1 5,0 2 2,5-2-5,-1 4 1,-1 0-3,1 0 0,-1 1-1,1 0 3,-2 2 1,0-2-5,-14 4-3,24 0 9,-24 0-2,0 0-2,27 4 1,-27-4 6,18 6-10,-18-6 3,16 6-6,-16-6 4,12 10 2,-4 0 0,-8-10 3,12 16 2,-5-8 5,-7-8-10,10 20 9,0-7-2,-5 1 1,-1-1 0,0 0-4,0-1-2,-1 3 6,-2-3-2,2 0 3,-2 3 2,-1-15-9,-1 25 5,-2-13-2,2 1 4,1-13-2,-6 21 0,4-11 3,2-10-2,-7 15-2,7-15 2,-8 12 4,8-12 1,-8 11-2,8-11 0,-12 9 3,12-9-7,-12 4 4,12-4 0,0 0 3,-23-3-5,23 3 0,-17-5-1,17 5 4,-15-7-4,15 7 0,-15-11-1,8 4 4,7 7-3,-12-10 1,12 10 8,-8-16-6,8 16 1,-9-14-7,9 14 7,-3-19-9,-1 7 9,4 12-11,2-19 5,-2 19 12,6-24-12,-2 10-1,3 1-4,0-1 0,2 0 4,-2 2 0,1 0 0,4 3-2,-4-1 0,1-2-4,1 3 10,-4 0-10,-6 9 5,19-14-7,-12 8 3,4-2 4,-11 8 1,16-8 5,-16 8-8,17-10 2,-17 10-2,19-4-5,-19 4 7,17-2 2,-17 2-3,19-8-1,-19 8-3,19-1-3,-19 1 3,0 0-3,25 0 7,-25 0-3,0 0 8,23 3-11,-23-3 4,16 2-2,-16-2 4,0 0-2,19 10 2,-19-10-4,12 10 4,-12-10-1,12 9 3,-12-9-4,13 9 5,-13-9-6,13 13 0,-5-7 4,-8-6 1,9 16-2,-5-10-1,3 4-1,-7-10 4,10 16 0,-7-7 9,2 0-9,-5-9 2,6 22 5,-5-13-2,3 3-1,-4-12 6,7 21-4,-6-9 3,3 0 4,2 1-5,-5-1 0,0 2 2,-1 2 1,4-4-1,-2 2 2,2 0-7,-3-2-1,3 3 1,-4 1 3,1-4-4,-1 0 1,0 4 0,0 0-2,0-1-3,2-1 2,0 1 0,0 1 5,-2-1-3,1-2-2,0 3-1,2-1 1,0 0 1,-1-1-4,0-1-1,-1-1 0,2 1 2,-2-1 0,2 1 0,1-2 1,0-3-1,-3 4-5,2 0 3,0-2 0,-2-1 0,3-2 0,-4-7 2,3 16 1,-2-10-6,-1-6 6,4 15-4,-4-15-2,4 12 5,-3-5 0,-1-7-2,3 12 0,-3-12 0,4 11 3,-3-3-2,-1-8-2,0 10 2,0-10-2,0 11 0,0-11-2,0 0 4,3 10 1,-3-10-6,0 0-7,0 0 2,0 0-9,0 0 7,3 10-9,-3-10-1,0 0-16,0 0-9,0 0-18,0 0-22,0 0-14,14-22-28,-14 22-79,3-13-223,-3 13 100</inkml:trace>
          <inkml:trace contextRef="#ctx0" brushRef="#br0" timeOffset="574139.0681">8693 16242 2,'0'0'59,"-3"-10"-5,3 10-6,0 0 2,0 0-4,0 0-1,0 0-6,0 0-11,0 0 3,0 0 7,3-12-1,-3 12-2,0 0-11,0 0 7,0 0-3,0 0 3,0 0-2,0 0 8,0 0-10,0 0 4,0 0-2,0 0-5,0 0 1,0 0-3,0 0-5,0 0 14,0 0-12,0 0-8,0 0 4,0 0-9,0 0 3,0 0-2,0 0-3,0 0 15,0 0-15,0 0-1,0 0-6,0 0 5,-6-9 4,6 9 4,0 0-15,0 0 5,0 0 0,0 0-1,0 0 7,0 0-9,0 0 6,0 0-2,0 0 23,0 0-24,0 0 10,0 0-11,0 0 15,0 0 0,0 0-3,0 0 0,0 0-10,0 0 11,0 0-10,0 0 6,0 0-1,0 0-6,0 0 3,0 0-1,0 0-3,0 0 6,0 0-10,0 0 8,0 0 6,0 0-10,0 0 0,0 0 0,0 0 3,0 0 2,0 0-11,0 0 6,0 0-6,0 0-4,0 0 17,0 0-11,0 0 7,0 0 2,0 0-4,0 0-16,0 0 16,0 0 11,0 0-5,0 0 7,0 0-17,0 0 6,0 0 4,0 35-1,0-35 5,0 10 9,0-10-9,0 0-4,0 15-3,0-15 2,6 9-4,-5-2-8,-1-7 6,2 10 6,-2-10-3,1 14 15,-1-6-5,0-8-10,3 14 5,-3-4-5,0 2 8,0 2 3,-3 1 0,2 0 1,-2 6 7,3-1-8,-6 2-1,6-2 1,0 3-8,0-1 8,-2 1-14,4 2 8,-2-3-2,0 0 2,0 3 12,0-3-17,0-2 13,3-3-4,-3-1-9,4 7-11,-4-8 7,3 1 5,0-1-2,-3 1-1,2 5 5,1-7-7,0 3 1,-1-2 13,0 6-16,-1-5 7,-1-4-4,0 3-3,0-3 10,1-1-6,-1 0-1,0-11-5,-2 17 4,3-7 6,-1-10-5,0 11 1,0-11 3,0 0-3,0 0 6,-1 12-16,1-12-11,0 0-15,0 0-23,0 0-14,-15-23-13,11 10-31,-2-3-75,1-4-204,0-3 90</inkml:trace>
          <inkml:trace contextRef="#ctx0" brushRef="#br0" timeOffset="584230.9426">8119 16145 19,'0'0'71,"0"0"4,0 0-7,0 0-6,0 0 6,0 0-7,0 0-6,39-5 5,-39 5-11,23 6 12,-11-9-15,3 5-1,-1-4-3,4 2-12,-1 0-6,2-3 0,5 6 3,0-3-2,-1 0-1,2 0-6,0 2-2,4-2-1,-1 0-7,-1 0 1,-4-6 2,6 10-3,-1-7-5,-3 3 11,-1 0-5,-7-1 11,5 1-22,-5 0 3,-1 1 2,-1-2-6,-4 1 4,-11 0-1,21 0-15,-21 0 30,11 1 14,-11-1 4,10-2 8,-10 2 8,0 0-10,0 0 1,11-1-1,-11 1-5,0 0-6,0 0-8,0 0 5,0 0-10,0 0-3,0 0-7,0 0-13,0 0-9,0 0-21,0 0-13,0 0-13,0 0-20,0 0-11,0 0-10,0 0-64,0 0-184,0 0 82</inkml:trace>
          <inkml:trace contextRef="#ctx0" brushRef="#br0" timeOffset="583284.2514">8402 15944 43,'0'0'50,"11"-2"-6,-11 2 3,13-4-5,-13 4-5,11-6-5,-6 3-1,-5 3 1,7-12-7,-7 12-4,5-9-3,-2 1 3,-3 8-3,0-16 5,0 7-6,0 9-1,-3-16 8,3 4-3,-2 0 3,-1 2-6,3 10 2,-5-12 3,1 2-2,1 1 0,-3 3 5,6 6 0,-9-11-1,9 11-3,-8-8-9,8 8 8,-7-5-11,7 5-1,-10-8-1,10 8 1,-7-7-2,7 7 2,0 0-1,-11-6-1,11 6 0,0 0-5,0 0 2,0 0-3,0 0-8,0 0 10,0 0-1,0 0 0,0 0 2,-17 13 1,17-13-5,-3 9-4,3-9 1,-4 12 1,4-12-1,-3 14 13,3-14-3,0 22-8,0-16 0,4 6-2,-4 1 0,4-4 4,-2 1-1,0 5-3,1-4 2,2 4-1,0-3-1,-3 1 5,4-1-1,-1 1-5,0-1 3,-5 2 8,4-1-13,2 2 7,-2-2-5,0 1 4,-3-4 0,2 3 4,-1-4-3,1 3-2,0-3 6,-2 1-2,0-1-2,-1 0 1,3 4 1,-3-4 2,0-9-2,0 20-1,0-11-1,0-9 6,-5 21-9,2-13 0,0 0 2,3-8 5,-5 14-10,4-6 10,1-8-5,-4 13 3,0-6 10,4-7-16,-6 10 2,6-10 1,-4 8-1,4-8-1,-4 10-4,4-10-7,0 0-13,-6 6-2,6-6-9,0 0-15,0 0-26,0 0-40,0 0-126,0 0 56</inkml:trace>
        </inkml:traceGroup>
        <inkml:traceGroup>
          <inkml:annotationXML>
            <emma:emma xmlns:emma="http://www.w3.org/2003/04/emma" version="1.0">
              <emma:interpretation id="{2995AA50-BED6-4846-8DEC-72A3701086CB}" emma:medium="tactile" emma:mode="ink">
                <msink:context xmlns:msink="http://schemas.microsoft.com/ink/2010/main" type="inkWord" rotatedBoundingBox="12951,17579 14253,17526 14292,18465 12990,18519"/>
              </emma:interpretation>
              <emma:one-of disjunction-type="recognition" id="oneOf56">
                <emma:interpretation id="interp280" emma:lang="en-IN" emma:confidence="0">
                  <emma:literal>#</emma:literal>
                </emma:interpretation>
                <emma:interpretation id="interp281" emma:lang="en-IN" emma:confidence="0">
                  <emma:literal>in -</emma:literal>
                </emma:interpretation>
                <emma:interpretation id="interp282" emma:lang="en-IN" emma:confidence="0">
                  <emma:literal>=</emma:literal>
                </emma:interpretation>
                <emma:interpretation id="interp283" emma:lang="en-IN" emma:confidence="0">
                  <emma:literal>in _</emma:literal>
                </emma:interpretation>
                <emma:interpretation id="interp284" emma:lang="en-IN" emma:confidence="0">
                  <emma:literal>F</emma:literal>
                </emma:interpretation>
              </emma:one-of>
            </emma:emma>
          </inkml:annotationXML>
          <inkml:trace contextRef="#ctx0" brushRef="#br0" timeOffset="588019.6638">12160 16670 29,'0'0'47,"0"0"-7,0 0-4,3-30-1,-3 30-6,5-10 11,-1 3-15,-4 7 0,6-11-2,-1 6 2,-5 5-8,10-8 3,-10 8-5,6-8-3,-6 8 1,11-6-4,-11 6 1,12-4 0,-12 4-5,12-6 4,-4 5 1,-8 1-5,0 0 4,16 0-3,-16 0-2,15 3 1,-15-3-2,11 4-3,-5 0 4,-6-4-1,11 5 0,-6-2-5,-5-3 3,11 9 0,-4-4 0,-7-5-1,8 7 0,-4-2 5,-4-5 3,8 7 0,-8-7 5,7 5 3,-1-1 1,-6-4-3,11 5 5,-11-5 1,9 0-4,-9 0 0,0 0-3,18 0 5,-18 0-1,0 0-1,0 0 8,21-6-1,-21 6 4,11-6-3,-11 6-1,0 0-4,12-9-3,-12 9 5,11-6 2,-11 6-1,0 0 5,0 0 3,8-11-8,-8 11-5,0 0-1,0 0 7,0 0-8,0 0-6,11-5 0,-11 5-2,0 0-11,0 0-15,0 0-9,0 0-17,4-6-17,-4 6-21,0 0-68,0 0-161,0 0 72</inkml:trace>
          <inkml:trace contextRef="#ctx0" brushRef="#br0" timeOffset="589357.7956">12249 16914 46,'0'0'60,"0"0"-5,0 0 2,0 0-13,0 0-8,-8-22-1,8 22-4,0 0-2,8-25-8,-8 25 3,11-17-1,-7 8 3,-4 9-4,8-16 2,-4 7-3,-4 9-3,8-12 1,-8 12-5,12-11 6,-7 5-8,-5 6 5,12-6-4,-12 6-2,16-2-2,-16 2 1,0 0-4,20 0 14,-20 0-15,0 0 1,23 3-5,-23-3 6,14 6-12,-8-1 4,-6-5 2,12 8 5,-12-8-6,15 9 3,-15-9 0,12 11 1,-7-4-3,-5-7 0,13 7-2,-13-7 4,6 8-2,-6-8-1,8 7 7,-8-7-8,0 0 3,11 4 0,-11-4 1,0 0 0,0 0 0,16 5-2,-16-5 0,0 0-9,0 0-3,0 0-15,15-15-6,-15 15-11,9-12-11,-9 12-48,7-16-109,-7 16 50</inkml:trace>
          <inkml:trace contextRef="#ctx0" brushRef="#br0" timeOffset="587128.7575">12345 16709 20,'0'0'41,"0"0"4,0 0-4,0 0 2,0 0-6,0 0-1,0 0-7,0 0 6,0 0-7,0 0-1,0 0 0,0 0 7,0 0-11,0 0 6,0 0-2,0 0-2,0 0-1,0 0-11,0 0 5,0 0 7,0 0-9,0 0-2,0 0 10,0 0-9,0 0 4,0 0 0,0 0 2,0 0-10,0 0 5,0 0-5,0 0 1,0 0-9,0 0 11,0 0-7,0 0 5,0 0-19,0 0 3,0 0-1,0 0-3,0 0-4,0 0-2,0 0-3,0 0 1,0 0-5,0 0-3,0 0 3,0 0-4,0 0-15,0 0-22,0 0-33,0 0-102,0 0 46</inkml:trace>
          <inkml:trace contextRef="#ctx0" brushRef="#br0" timeOffset="535829.5592">12864 15948 19,'0'0'72,"0"0"6,0 0 0,0 0-2,20 12-7,-10-9-14,-1-2 10,4 1-12,1 1-5,2 0-3,7 0-14,1-2 3,0-1 3,4 3-10,-1-2-10,2-1 4,-1 0 5,9 0-5,-9 1-6,1 0 1,-3-1 2,-1 0 2,-2 3-3,0-3-3,-6 0-4,-3 0 18,-1 1-14,-2-1 18,-11 0-14,16-1 4,-16 1 2,12 0 8,-12 0-4,0 0 4,12-3-3,-12 3-8,0 0 17,0 0-9,9-2-4,-9 2 1,0 0 3,0 0-14,0 0 11,0 0-6,0 0-4,0 0 5,0 0-9,0 0 4,0 0-7,0 0-5,0 0 8,0 0-1,12 0-13,-12 0-2,0 0 11,0 0 3,0 0-4,0 0-8,0 0 6,0 0 1,0 0 0,0 0-8,0 0 5,0 0-1,0 0 5,0 0 2,0 0-3,0 0 8,0 0 5,0 0-21,0 0 6,0 0-6,0 0 5,0 0-3,0 0 0,0 0 2,0 0-8,0 0 6,0 0 2,0 0-1,0 0-8,0 0 6,0 0 5,0 0-7,0 0 3,0 0-2,0 0 7,0 0-4,0 0 0,0 0 0,0 0-3,0 0-3,0 0 9,0 0 0,0 0-3,0 0-5,0 0 4,0 0 3,0 0-7,0 0 5,0 0-5,0 0-1,0 0-2,0 0-1,0 0 3,0 0-4,0 0-3,0 0-3,0 0 2,0 0 1,0 0 1,0 0-5,0 0 12,0 0-9,0 0-2,0 0 3,0 0-3,0 0 4,0 0 1,0 0 3,0 0 4,0 0-4,0 0-2,0 0 3,0 0 6,0 0-3,0 0 0,0 0 4,0 0-4,0 0-6,0 0 0,0 0 5,0 0-8,0 0 9,0 0-9,0 0 8,0 0 2,0 0 1,0 0-4,0 0 3,0 0-1,0 0 3,0 0-6,0 0 4,0 0-5,0 0-1,0 0 7,0 0 2,0 0 15,0 0-17,0 0-1,0 0 2,0 0-8,0 0-5,0 0 0,0 0 0,0 0 3,0 0 2,0 0 1,0 0-4,0 0 4,0 0 1,0 0-2,0 0 4,0 0 1,0 0-6,0 0 3,0 0 1,0 0 6,0 0 7,0 0-20,0 0-6,0 0 0,0 0-3,0 0-6,0 0-7,0 0-11,0 0-14,0 0-17,0 0-56,0 0-143,0 0 64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5:57.6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6C468B3-B3DE-4080-AE13-377F52D3BA07}" emma:medium="tactile" emma:mode="ink">
          <msink:context xmlns:msink="http://schemas.microsoft.com/ink/2010/main" type="writingRegion" rotatedBoundingBox="57,1040 25306,881 25394,14853 144,15011"/>
        </emma:interpretation>
      </emma:emma>
    </inkml:annotationXML>
    <inkml:traceGroup>
      <inkml:annotationXML>
        <emma:emma xmlns:emma="http://www.w3.org/2003/04/emma" version="1.0">
          <emma:interpretation id="{171E6896-02BC-47E0-9F1A-2D9BE2C3FB8A}" emma:medium="tactile" emma:mode="ink">
            <msink:context xmlns:msink="http://schemas.microsoft.com/ink/2010/main" type="paragraph" rotatedBoundingBox="1482,878 24840,1233 24815,2884 1457,25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4F7FAEC-68E1-42D9-8931-A4724E4D9CC8}" emma:medium="tactile" emma:mode="ink">
              <msink:context xmlns:msink="http://schemas.microsoft.com/ink/2010/main" type="line" rotatedBoundingBox="1482,878 24840,1233 24815,2884 1457,2529"/>
            </emma:interpretation>
          </emma:emma>
        </inkml:annotationXML>
        <inkml:traceGroup>
          <inkml:annotationXML>
            <emma:emma xmlns:emma="http://www.w3.org/2003/04/emma" version="1.0">
              <emma:interpretation id="{5B1C2F25-4142-40E7-832B-D159AD68C47E}" emma:medium="tactile" emma:mode="ink">
                <msink:context xmlns:msink="http://schemas.microsoft.com/ink/2010/main" type="inkWord" rotatedBoundingBox="1481,951 6354,1025 6337,2168 1464,2094"/>
              </emma:interpretation>
              <emma:one-of disjunction-type="recognition" id="oneOf0">
                <emma:interpretation id="interp0" emma:lang="en-IN" emma:confidence="0">
                  <emma:literal>classification</emma:literal>
                </emma:interpretation>
                <emma:interpretation id="interp1" emma:lang="en-IN" emma:confidence="0">
                  <emma:literal>Classification</emma:literal>
                </emma:interpretation>
                <emma:interpretation id="interp2" emma:lang="en-IN" emma:confidence="0">
                  <emma:literal>classifications</emma:literal>
                </emma:interpretation>
                <emma:interpretation id="interp3" emma:lang="en-IN" emma:confidence="0">
                  <emma:literal>Classifications</emma:literal>
                </emma:interpretation>
                <emma:interpretation id="interp4" emma:lang="en-IN" emma:confidence="0">
                  <emma:literal>dassifiwhcn</emma:literal>
                </emma:interpretation>
              </emma:one-of>
            </emma:emma>
          </inkml:annotationXML>
          <inkml:trace contextRef="#ctx0" brushRef="#br0">2193 599 31,'10'-7'109,"-10"7"-4,14-8-10,-4 5-9,2-1-5,1-2-10,1 4-2,0-2-9,1 0-8,2 2-5,1-2 0,-2 2-13,-1-4 5,2 2 1,-1-2-12,2 3 1,-4 0-8,1-3 2,3 3-6,-6 0 1,0-4-5,-3 1 5,2-1-13,-4-2 4,-2 3-13,4-2 1,-3 2-2,-4-4 10,2 2-1,-4 8 5,6-14-3,-5 6 17,-1 8-7,1-10 8,-1 10 8,2-10-5,-2 10-5,0 0-4,0-11-4,0 11-6,0 0 0,0 0 1,0 0-4,0 0 1,0 0-2,0 0 4,5 37 2,-5-24 3,4 3 6,-5-3-3,1 5 2,1-3-3,2 5-5,-3-4 2,2-2-2,0 3-1,-2-3 2,1 1-1,2-2 0,-3-13-6,0 20-27,0-20-10,1 11-17,-1-11-23,3 9-13,-3-9-129,0 0-232,0 0 103</inkml:trace>
          <inkml:trace contextRef="#ctx0" brushRef="#br0" timeOffset="-379.8413">2377-102 42,'0'0'115,"-11"-12"-5,4 8-11,7 4-20,-8-5-6,8 5-11,0 0 0,-22 8-6,15-4-10,-4 5 1,4-1-11,-2 6 12,1 1-2,1 4-2,1 3 0,2 3 5,-2 10-3,6-2-2,4 5 1,-1-1-1,0 5-4,3-1 0,2 0-11,2 2 5,-4 0-5,5 1-3,-4-2-5,0 2 2,-1 0 0,0-1 0,0-5-3,-4 1-1,2-3-4,0-4 3,-3 3-2,2-1-3,1-10-2,-4-1 5,0-1-7,-2-3 1,4-3-1,-1-1-32,-1-3-10,0-12-8,3 19-3,-3-19-7,0 0-2,-3 16-7,3-16-35,0 0-119,0 0-232,0 0 104</inkml:trace>
          <inkml:trace contextRef="#ctx0" brushRef="#br0" timeOffset="140.2577">2471 320 113,'0'0'182,"0"0"-38,0 0-31,0 0-24,0 0-27,0 0-34,0 0-25,0 0-36,0 0-85,0 0-126,0 0 56</inkml:trace>
          <inkml:trace contextRef="#ctx0" brushRef="#br0" timeOffset="2117.4524">2960 364 116,'3'-10'183,"-3"10"-12,5-15-9,-4 9-11,-1 6-12,4-9-6,-4 9-9,0 0-17,0 0-5,0 0-17,0 0-4,-5-15-12,5 15-11,0 0 5,0 0-19,0 0-3,0 0-1,-24 28-7,16-16-6,-3 3 1,-1 2-3,1 0-3,-1 1-4,1 0-3,2 3-15,4 0-1,-2-1 1,2 0-12,1 1-8,2 1 3,2-10-19,2 4 8,3-1 7,2-1 4,3-4-10,1 2 2,8 0-9,1-2-4,4-4-11,3 0 8,-2-6 0,12-2-29,4-4-4,-2-1-9,0-2 3,0-1 7,-2-3-1,-1-5 13,-1 1 6,-4-2 1,-3-5 13,-8 8 5,-1-5 17,-3 4 4,0-2 12,-8 1 14,-1 5 6,0 0 6,-3 1 12,-2 0-1,-2 4 7,0 8-2,-6-17 6,3 10 3,3 7 0,-11-12-6,6 8 0,5 4-10,-15-3-9,15 3 2,-16 0-6,16 0 1,-17 7 1,6 1-9,-1-2 6,3 4-3,-2 0-3,1 0 0,4 2-1,-2-3-2,2 4 1,1-4 3,1 3-6,0-1-6,1-1 1,2 2-3,-2-6-4,3-6-10,0 16 5,0-16 7,2 12-13,-2-12-1,5 9-16,-5-9 23,8 10-6,-8-10-3,11 0 3,-11 0-9,0 0 7,20-10 0,-9 4-6,-5-3 11,4 2-1,-1-3-1,-1 4 3,1-3 5,-2 3 2,1 0 0,-4 0 2,-4 6 1,12-6 2,-6 2-5,-6 4-2,10-2 0,-10 2 2,0 0 1,14 1 6,-14-1 0,9 10-11,-6-4 4,2 0 5,-5-6 0,11 13-3,-7-4 3,1-2-3,-1 0 3,-1 1 0,2-1-3,-5-7-2,10 13 12,-8-7-3,2 0-1,-4-6-1,11 6 1,-11-6-1,10 6 5,-10-6 4,12 0-4,-12 0 6,18-6-8,-6 0 7,1-3-6,0 0-4,-1-4 13,4-4-10,-3-4 6,4-8-6,0 0 2,-4-5-11,5 0-7,-7-3 17,-3 0-9,2 0 3,-3-2-8,0 1 6,-3-1 5,-2 0 0,-2 2-7,0 3 10,0 2 4,-5 0 9,2 7 2,-2 4 0,1-1 5,1 6 8,2 3 0,-3 0-5,0 6 3,4 7-14,-3-9 4,3 9-8,-5-9-2,5 9 7,0 0-5,0 0-9,-4 27 9,1-5-9,2 2 1,1 11 5,1 4-8,-1 0 2,-1 4 6,2-5-4,2 5-4,0-1-1,1-2 7,0-1-5,0-2-1,1-1 3,2-2-10,-1-1-12,2-8 2,-1-3 4,4-3-2,-6-3 3,5-1 2,-2-2-1,-2-1 1,4-2 1,-6-2-6,5-4 2,-1 2 0,2-2-8,0-4 0,-10 0-7,22-3-14,-12 0-4,2-3-7,2-2 8,-1 0 2,-3-1 6,0-2 11,-2 2 9,2 1-8,-2-2 20,-1 0 1,1-2 3,-4 5 5,5-4 6,-5 3 7,3-2 5,-2 2 4,-2 0-2,3 1 5,-1-2 8,-5 9-2,8-13 5,-3 8-6,-5 5-5,4-8-8,-4 8-2,0 0-6,0 0 0,5-7-8,-5 7 4,0 0-3,0 0-10,0 0 12,0 0-3,8 27-3,-8-18 3,0 2 1,3-1 0,-3 5-4,1-3-2,-1 3-5,2-1-18,-1-1 6,3 0-11,3-1 2,-2 1-22,2-7 9,4 0-18,1 2-11,2-4-5,1 0-7,9-1-3,-1-3-8,0 0-2,-2-3-16,3-5-54,0 2-172,-2-2 76</inkml:trace>
          <inkml:trace contextRef="#ctx0" brushRef="#br0" timeOffset="2868.7242">3874 289 67,'0'0'77,"0"0"-16,0 0-20,11 14-9,-11-14-26,16 0-54,-1-1-51,-3-2 23</inkml:trace>
          <inkml:trace contextRef="#ctx0" brushRef="#br0" timeOffset="2676.8174">4399 471 180,'11'-9'46,"0"2"26,0 0 7,-3 2 9,-2 0 15,-6 5-9,11-10 8,-6 8-5,-5 2 2,7-8-4,-7 8-8,5-6-7,-5 6-4,0 0-15,0 0-4,0 0-6,0 0-3,0 0-7,0 0-1,-25 15-7,14-8-1,-1 5-6,3-6-3,-1 7-4,0-4-3,0 1 6,1 4-6,1-3-4,0-1 5,3-4-5,-2 2-2,7 0-11,-7-2 3,7-6-5,-4 14 2,4-14 3,3 14-1,-3-14-1,0 0 1,8 9 0,-1-6-2,-7-3-6,17-2-3,-17 2 0,19-4-5,-7-2-4,0 2 4,-1-2-2,1-4 6,0 2 6,-3-2-4,-1 0 3,0-1 0,2 0-4,-8 4 15,4-3 3,-2 0 7,-2 3 7,2-3-10,-4 10 7,6-13-1,-5 5 1,-1 8 1,7-8-5,-7 8-1,5-8-1,-5 8-4,12-3-1,-12 3 0,18 0-2,-6 3-4,-2 0 0,2 2-1,0 1-1,-3 2 5,3 1-6,-7-2 6,4 2-14,-3-2-2,-4-1 2,-2-6 1,3 19 3,-2-12-4,-1-7 0,-4 18 5,3-9-1,-3 3 3,1-5-2,-3-1 10,2 3-11,0-3 4,4-6 3,-7 8-2,7-8 4,-8 5 0,8-5-4,0 0 5,0 0 4,0 0 0,0 0 4,-12-19-16,12 9 9,0 10-12,6-33-7,0 17 1,6-3-1,-4-2 5,1 8 3,6-7 2,0 5 4,-3 3 2,5-2 1,-3 4 2,0 3-5,1 2 0,3 3 0,-4 3 0,-2-1 4,6 5-7,-2 2 0,-5 3 6,-1 1-5,0 1 4,-2 1 4,-1 2-10,-5-1 6,4 1-1,-4 6-1,-2-7-13,0 5-3,-2-7-9,-4 4-7,2-1-19,-1-2-16,-5-1-25,0-2-32,-2-1-121,-6-4-262,3 0 116</inkml:trace>
          <inkml:trace contextRef="#ctx0" brushRef="#br0" timeOffset="2993.3835">4417 251 52,'9'0'143,"-9"0"-23,0 0-41,8 4-21,-8-4-33,0 0-42,7 6-60,-7-6-84,0 0 38</inkml:trace>
          <inkml:trace contextRef="#ctx0" brushRef="#br0" timeOffset="-2316.6328">227 382 152,'8'-20'147,"-1"1"-6,-2 0-14,-4 3 1,1-5-13,-2 5-6,0 0-4,0 0-11,-2-1-2,1 5 1,-3-3-7,1 6-8,-2-4-9,1 4-1,4 9-10,-8-14-6,0 8-3,8 6-8,-12-7-3,2 3-6,10 4-9,-21 3 7,6 0-9,-1 2-3,4 3-10,-4 4 2,-1 4 2,0 0-1,3 5 0,0 2 0,-3 5-4,10 3 2,-4 2-3,6-1-1,0-6-2,1 5 4,1-6-1,2 0-1,2 0-21,4-2-5,2 1 3,0-2 6,2-3-6,-1-3 6,4 0-13,4-1-2,0 1 3,3-6-4,-4-3 2,2-2-14,8-5-9,4 0-2,-1-5 2,4-5-5,5-2 3,-3-5-16,-4-2-2,-1-3 1,-3-3-3,-1-1 3,-5-2 1,-2-5 5,-2 0 5,-4-2 4,-4 1 9,-1-3 4,-1 3 15,-3 0 6,-2 4 10,-1 5-1,0 1 19,-1 2 7,-2 1 6,-2 1 6,2-2 7,2 6 1,-3 2 4,-1 0 8,5 2 0,-3 3 1,3 9 4,-3-15-3,3 15-4,-1-12-5,1 12-7,0-10-10,0 10 9,0 0-14,0 0-2,0 0-1,0 0-7,0 0 0,0 0-1,-8 37 5,5-14-3,6 11 1,-3 4-5,-4-2 6,4 5-6,0-3 3,0 3-5,1-3 4,-1 2-1,0-1-2,4-4 8,-2 2-5,3-3-5,0-3-3,-3-7 6,-1 2 7,3-5-10,-3 5-2,3-7 4,-1 0 3,2 2-6,-1-9-15,0-1-10,-4-11 3,4 16-19,-4-16-5,6 13-8,-6-13-11,7 5-27,-7-5-30,0 0-81,0 0-218,0 0 96</inkml:trace>
          <inkml:trace contextRef="#ctx0" brushRef="#br0" timeOffset="-1819.5728">858 432 14,'3'-8'204,"-3"8"-5,0-16-21,1 7-9,-1 9-15,-1-13 3,1 13-13,0-15-6,0 15-8,0 0-7,-4-12-13,4 12-14,0 0-9,-6-7-13,6 7-9,0 0-7,0 0-14,-18 2 4,18-2-8,-18 17-5,6-4-4,0 2 0,0 1-5,-4 2-5,4 4-7,0 0-5,0 0-7,2 0-4,1 0-4,4 0-5,-1-2-12,2-3 9,2-1-6,0-3-6,1 0 10,1 3-9,0-10 8,0-6 2,5 16 7,-2-10-6,-3-6 10,12 9 0,-3-12 1,-9 3 0,22-8-11,-10-2 9,3 0 1,-1-2 4,3-4-2,-1-2-4,-4 0 3,1 0 3,-1-1-2,-6 7 1,-1-4 1,2 6 8,-1-2 1,-4 3 3,3 3 2,-5 6 6,4-12-5,-1 6-3,-3 6-2,4-8-2,-4 8-3,0 0 1,0 0-4,0 0-1,0 0-1,0 0 0,0 0-7,0 0 6,0 0 3,0 0 3,0 0-7,0 0-1,0 32 4,1-23-8,0 1 7,5-2 0,-2 0 1,1 4-7,0-4-15,4 2-12,-3-3-7,-6-7-5,19 14-13,-7-7-10,1-4-11,0-2-7,-13-1-17,24-3-9,-10-1-16,8-7-120,-1 0-268,1-4 119</inkml:trace>
          <inkml:trace contextRef="#ctx0" brushRef="#br0" timeOffset="-954.6023">1282 299 22,'-10'-12'121,"10"12"-17,-14 0-2,14 0-12,-19 2 3,19-2-13,-24 6-3,12-2-11,5-1 1,-4 0-5,5 1-2,-1 2-11,1 0-8,6-6-6,-8 12-1,3-6-3,0 2-5,3 0-5,2-8 2,0 19 2,2-11-9,0 1 1,6 3-1,-4-3-7,6 3 10,2 0-8,-1-2-11,1 0 5,1 0 11,0 0-6,2 1-1,0 2-6,0-3 7,-2-1-3,-2 3 9,1-2-5,-4 2-17,-1-4-3,2 5 7,-4-6-4,-2-1-7,-2 7 6,-1-6 4,0-7-3,0 0 8,-6 25-3,-1-16 2,7-9-7,-17 13-1,6-7 14,1-3-9,-2 0 8,12-3-4,-18 6-5,18-6 8,-16 0 1,16 0-2,-14-3-3,14 3 6,-9-9-5,9 9 2,-6-12-2,6 12-2,6-17 4,-1 5-2,3 0-7,2-1 10,6-6-5,0 0 0,4 0-6,7-3 6,-3-4-1,5 2 2,1-2-3,-2-1 9,-1 5-4,-7 6 3,-1 1-3,-2-5 0,-5 11 10,1-10 15,-3 10-7,-3 0 7,-1-3 0,0 6 4,-4-2-5,-2 8-7,3-11 0,-3 11-1,0 0-6,-5-14 0,5 14-2,-12-4 3,12 4-3,-17-3-8,17 3 2,-17 1-1,6 2 3,2-2-9,0 4 11,1 2-10,-2-1 2,5 1-4,-2 2-3,2-2 3,1 2 3,0 0-5,2 1 7,0-2-11,2-8 10,0 20-1,2-8 0,4-1 2,-2 0-3,1 0 4,4 0-2,0-2-1,1-2 2,2 0-9,-1 1 5,1-2 5,1 2-2,1 0-2,1-4 0,-3 5 0,1-3-7,0 0 8,-2 0-8,-1 1 5,-1 2-3,0-2-13,-2-1 4,0 0 4,-2 1-5,0 1 4,-2-1 3,-3-7-1,0 16 2,3-7-1,-3-9 0,-7 19 11,3-12-8,-1 2-1,-1-1 4,0-1-2,-2 0-1,0-1 6,0-3-2,1 3 3,7-6-4,-12 7 4,12-7-1,-15 3 5,15-3 1,0 0-6,0 0 5,0 0 7,-13-9-14,13 9 2,0-10 2,0 10-5,6-22 4,1 7-1,4-2-3,-2-2 0,3 1 3,0-2-6,2 3 9,-2 0 0,5 1 3,-1 3 14,-4 3-9,0 0 3,3 2-4,0 3-4,-3-1 5,1 1-2,-2 4-3,-3-3-3,-8 4 0,19 4-3,-8-1 2,-5 1 0,4 1-1,-4 1 0,0 1-4,0 4 5,0 0-2,1 1-3,-5 2 5,2-2 0,-2 0-6,-2-12-13,4 19 4,-3-7-12,-1-12-14,3 18 4,-3-18-17,2 13-12,-2-13-7,2 12-19,-2-12-118,0 0-225,0 0 100</inkml:trace>
          <inkml:trace contextRef="#ctx0" brushRef="#br0" timeOffset="-809.0375">1869 271 41,'0'0'88,"0"0"-12,7-6-22,-7 6-9,0 0-14,0 0-22,0 0-27,0 0-37,0 0-59,0 0 27</inkml:trace>
        </inkml:traceGroup>
        <inkml:traceGroup>
          <inkml:annotationXML>
            <emma:emma xmlns:emma="http://www.w3.org/2003/04/emma" version="1.0">
              <emma:interpretation id="{3A43C7DD-F0A4-42B6-BCAD-F2EA4514AE34}" emma:medium="tactile" emma:mode="ink">
                <msink:context xmlns:msink="http://schemas.microsoft.com/ink/2010/main" type="inkWord" rotatedBoundingBox="7094,1244 7806,1255 7792,2169 7081,2158"/>
              </emma:interpretation>
              <emma:one-of disjunction-type="recognition" id="oneOf1">
                <emma:interpretation id="interp5" emma:lang="en-IN" emma:confidence="0">
                  <emma:literal>of</emma:literal>
                </emma:interpretation>
                <emma:interpretation id="interp6" emma:lang="en-IN" emma:confidence="0">
                  <emma:literal>off</emma:literal>
                </emma:interpretation>
                <emma:interpretation id="interp7" emma:lang="en-IN" emma:confidence="0">
                  <emma:literal>Of</emma:literal>
                </emma:interpretation>
                <emma:interpretation id="interp8" emma:lang="en-IN" emma:confidence="0">
                  <emma:literal>of,</emma:literal>
                </emma:interpretation>
                <emma:interpretation id="interp9" emma:lang="en-IN" emma:confidence="0">
                  <emma:literal>of.</emma:literal>
                </emma:interpretation>
              </emma:one-of>
            </emma:emma>
          </inkml:annotationXML>
          <inkml:trace contextRef="#ctx0" brushRef="#br0" timeOffset="3840.6906">5661 403 46,'0'0'179,"8"-6"-14,-8 6-24,0 0-18,0 0-14,0 0-10,0 0-6,0 0-14,0 0-10,0 0-6,-15 36-1,7-21-8,5-2-16,-3 7 4,0-3-5,1-3 0,2 5-9,-1 3 0,1-4 3,1-5-4,2 2-9,0-2-5,0 1-10,0-2-2,4-6 2,-3 4-1,6-4 3,-7-6 0,15 6 6,-2-6-5,-1-2-12,3-2 7,2-2 4,1-1 2,2-5-1,-3-3 7,1-3-12,-4-1-1,1-3 3,-6 2-1,2-2-4,-4 1 2,-4 5 7,-1 0 7,-2 2 4,0 1-3,-5 1 1,2 5-5,-3-1 0,-3 2-2,3-1-5,6 7 0,-20-3-1,12 0 4,8 3-6,-18 3 3,18-3 1,-17 6-5,10-2-3,2-1 1,5-3 1,-10 11-3,8-5 7,2-6-1,0 10-6,0-10-2,5 13-3,4-8 5,6 0 1,-3-3 6,6 2 0,7-1-6,2-1 3,1-4 0,-1 0-10,10-3 6,-10 0 2,11-5 0,-3-3 2,-3 1-4,0-3-5,0-3 0,-2 0-6,-10 1 5,2-6-3,-7 1 0,3-5 0,-9 4-2,2 3 10,-11-2-2,2 0 5,-4 1 6,2 6 0,-6-5 10,-2 5-11,-1 3 1,0 0-1,-2 5 1,-1 0 4,-3 1 1,4 0-4,-3 6 0,2 0-9,-3 4 6,3 2-2,-3 0-1,2 6 2,0 1 3,4 6-5,-2 2 3,5 11-2,0-2 12,4 5-20,-4-2 8,12 7-1,-6-5 6,2 5-2,8-1-5,-5 0 4,0 0 3,2-2-2,1 2 4,-2-3-4,0 2 6,2 0 8,-4-6-15,2 3 4,-6-12-3,2 2 2,1 0 0,-3-4-3,0 0 6,0-3-2,0-2 4,0-1-6,0 0-12,0-2-6,-3-4-18,3-9-18,0 14-14,0-14-15,0 0-28,0 0-133,0 0-258,0 0 115</inkml:trace>
          <inkml:trace contextRef="#ctx0" brushRef="#br0" timeOffset="4002.0536">5993 819 92,'0'0'167,"0"0"-19,15-14-9,-4 9-15,1 2-9,2-6-12,4 3-7,5 1-10,1 1-9,-1-4-17,2 2-30,-1 0-42,2 0-20,-2-3-33,1 4-47,-1-2-58,2 0-183,-9-3 81</inkml:trace>
        </inkml:traceGroup>
        <inkml:traceGroup>
          <inkml:annotationXML>
            <emma:emma xmlns:emma="http://www.w3.org/2003/04/emma" version="1.0">
              <emma:interpretation id="{AF2E770C-0C44-477C-B6EA-460036247BEC}" emma:medium="tactile" emma:mode="ink">
                <msink:context xmlns:msink="http://schemas.microsoft.com/ink/2010/main" type="inkWord" rotatedBoundingBox="8681,1286 11354,1327 11344,1995 8671,1955"/>
              </emma:interpretation>
              <emma:one-of disjunction-type="recognition" id="oneOf2">
                <emma:interpretation id="interp10" emma:lang="en-IN" emma:confidence="0">
                  <emma:literal>Sensors</emma:literal>
                </emma:interpretation>
                <emma:interpretation id="interp11" emma:lang="en-IN" emma:confidence="0">
                  <emma:literal>sensors</emma:literal>
                </emma:interpretation>
                <emma:interpretation id="interp12" emma:lang="en-IN" emma:confidence="0">
                  <emma:literal>Senses</emma:literal>
                </emma:interpretation>
                <emma:interpretation id="interp13" emma:lang="en-IN" emma:confidence="0">
                  <emma:literal>Sensory</emma:literal>
                </emma:interpretation>
                <emma:interpretation id="interp14" emma:lang="en-IN" emma:confidence="0">
                  <emma:literal>Sensoss</emma:literal>
                </emma:interpretation>
              </emma:one-of>
            </emma:emma>
          </inkml:annotationXML>
          <inkml:trace contextRef="#ctx0" brushRef="#br0" timeOffset="4555.7547">7458 180 11,'11'-10'195,"1"4"-4,-7 0-8,2-2-6,-2 3-6,-5 5-5,7-7-6,-7 7-10,5-6-14,-5 6-15,0 0-11,3-10-13,-3 10-11,0 0-8,0 0-8,-17-8-7,17 8-13,-23-3-17,8 3-3,3 0-6,-3 4-3,1 1-3,0 1-4,-1 0-12,3 5-1,0-2 0,3 3-9,1 0-1,0 4 6,5 0-2,0-1 0,3 6 1,3 0 3,0 1-6,5 0 1,7 8 5,-1-3-1,1-3 5,5 6-1,-5-11-3,5 8 2,-5-6-6,0 1 0,-1-3-1,1 0 4,-4-1-3,1 2 1,-7-6-15,2-1 19,-2 0-5,1-4-2,-6-9 2,0 17 6,0-17 2,-14 19 4,7-13-2,-7 0 2,2-1 3,-4 0 1,-9 1 1,5-4-7,-5-3 8,-2 1-3,4-5-9,-3 2 3,3-2-2,1-3-15,-3 2-11,10-2-14,0-2-20,1 0-25,4 1-17,-1-1-16,6-1-20,4 2-24,1 9-110,6-20-291,4 12 130</inkml:trace>
          <inkml:trace contextRef="#ctx0" brushRef="#br0" timeOffset="5315.4626">7553 577 12,'0'0'129,"24"-6"8,-10 4-16,1-2 3,-1-2-6,2 0-8,6-4-2,-7 4-10,1-3-3,4 0-13,-4 2 2,-3-1-4,3-3-3,-4 0-8,6-3-8,-9 2-4,2 2-5,-2-6 0,-2 4-1,-4 2-3,1-2 4,-3 2-5,-1 10-2,-3-16-7,-2 8-4,-2 1-14,-2 4 3,9 3 2,-20-10-8,5 10-3,-2 0-3,2 3 0,-1 4-1,-6-4-2,5 6-2,6-2 2,-2 4-7,-3 6 3,9-4-9,-4-1 5,6 2 3,1 0-1,1 2-2,3 0-2,0-1-1,7 1 2,-2-3-3,6 0-1,1 5 1,0-3 1,2-5-3,3 3-6,-1-5-3,4-1-2,-2 0-6,-5-3-3,4-1 0,1-3 0,3-1-4,-1 1 3,-2-3-1,-1-3 8,1-1-4,-6-2 1,5 1 8,-2-6-2,-3 1 3,3-3-1,-5 4 11,1-6 0,-1-1 3,-2 6 11,-4 0 4,2 1 3,-2 5 1,-4 7-3,3-16-2,-2 11-1,-1 5-6,8-8-6,-8 8 3,0 0-6,6-8-5,-6 8 4,0 0 9,0 0-6,12 16 4,-9-4-5,1-4-5,-2 4 7,4 0 0,-2 3 3,-2-2-4,4 2 5,-1 1-2,-1-4-2,-1 0 2,-1-2-3,1 0 0,0 0 0,-1-2-3,-2-8 9,6 13-7,-5-6 1,-1-7-1,3 9 4,-3-9-3,0 0 3,2 10 4,-2-10-4,0 0 2,0 0-2,0 0 0,0 0-2,0 0-13,18-22 2,-13 11-12,2-2-4,1-8-2,1 3-8,5-2-2,-2-2 11,0 1 1,3 1 9,-2 2 0,0 2 8,-2 4 13,1 0-4,2 4 3,-4 1 1,-2 3-10,2 1 11,-2 0-6,-8 3 0,15 1-1,-15-1-2,12 11 5,-7-2-2,-4-1 15,1 6-3,-2 2-8,0-2 10,-2 2-6,1 1 3,-3-1-4,3-3-5,-2 2 5,2 1 0,-2 0 2,0-2-4,1 2-12,-1-4-3,3-12-4,-1 20 0,1-20-7,4 13-11,-4-13-5,8 10-10,-8-10-11,22 0 1,-5-3-18,4-4-5,-2 1-6,6-6-14,-1 0-61,-4-3-178,10-9 79</inkml:trace>
          <inkml:trace contextRef="#ctx0" brushRef="#br0" timeOffset="5625.049">8705 391 60,'9'-11'131,"-2"5"-7,-2-3-12,0 3 7,-5 6-18,3-12-9,-3 12-9,0 0-8,-12-15-8,12 15-7,-15-6 0,1 4-1,-1 3-4,-1-1-5,0 0 2,1 2-10,0 1-7,0 0-5,2 3-4,-2 3 2,2-2-2,-1 4 1,4-2-7,0 2-3,2 1-5,4-1 2,-4 1-3,6-1-2,-1 3 4,6-4-6,2 2 3,0-2-2,5 1 1,2-1 2,5 2-1,-2-4-9,2 4 5,3 0 0,-2 1-2,-3-7 2,1 3-2,-4-2-1,0 0 1,-4 0-4,1-2 1,-9-5 1,10 14-7,-5-7 3,-5-7 2,1 13 2,-1-13 4,-4 17-3,-4-8-2,-1 0 3,0 1-2,-2 0 5,-4-3-5,-2 6 4,-5-3-11,6-5-10,1-1-17,1 2-11,14-6-22,-18 2-1,18-2-22,-17 3-24,17-3-105,0 0-236,-18-8 105</inkml:trace>
          <inkml:trace contextRef="#ctx0" brushRef="#br0" timeOffset="6415.5101">9167 426 18,'0'0'197,"5"-8"-24,-5 8-14,0 0-16,0 0-25,0 0 3,-21-10-11,10 8-9,11 2-9,-24 2-18,11 0-1,-1 3-11,-2 1-14,3 0 0,-2 0-2,2 1-6,-1 2 3,4 3-12,-1-2 6,-1 1-15,2 1-8,5 0-5,0-2 1,1 1 1,1 3-13,6-2 5,-2 0-4,4 0 0,3 1-5,-1-6 5,1 3 2,8-1-3,-2-2-7,3 1 0,-1-5-2,-1 3-1,1-4 8,-1 0 2,-1-2 0,0 0-3,-2-3-1,0 0 0,-4-3 7,5 0-7,-3-1 3,-3-3-1,2 0 3,-2-2 10,-3-1 6,2-2-2,0-1 0,-1 1 3,-1-1 1,0 3 1,1 1 3,-1 1-1,0-3-5,5 7 2,-1-2 2,-2 1-2,5 3-7,-4 0 4,6 3-6,-1 0-5,3 2 0,-2 3 1,3 2 3,-4 1-4,1 2 0,0 1-5,-5 2 6,1 0-1,3 1 0,-5 2 1,0-2-4,-3-2 1,1-1-1,-3 6 8,-1-3-1,-1 1-3,0-13-2,-3 20-1,-2-12 2,1-1 2,-4 3-1,-2-4-4,1 1 5,-2 1-2,5-6 2,6-2 0,-16 2 1,7 1 5,9-3-7,-10 3 2,10-3-2,0 0 0,0 0-1,-14-9 2,14 9-1,0 0-7,0 0 2,15-22-3,-3 14-2,3-1 4,5-3-3,4 0 1,2-1 3,11 1-1,-3-4-3,2 4-2,-3-2 11,-7 6 4,-2-1 2,0-3 1,0 4-1,-4-1-1,-8 3-1,3-3 3,0-2-3,-3 0 2,-4 3-1,-1-3-1,-2 0-5,0 3 4,-1-5-5,-4 2-1,-2-1-1,2 12 1,-7-15 0,0 8-4,1 1 5,-1 1-3,7 5-1,-12-4 1,12 4-3,-12-2-2,12 2-4,-15 5 3,8 0 1,7-5 0,-8 14 2,6-6-4,2 4 6,-2-3-2,4 4-4,-2-1 8,5 3-5,0 1 5,5 0-4,2 3 3,3-1 0,-3 1-1,0-3 5,2 3-1,0 0-7,-1 0 4,-1-4 5,0 4-5,-1 3 6,-4-9-6,-3 0 3,-2 8-4,-2-6-2,-1 1 1,-4-4 5,-3 1-2,1 0-2,-4-3 1,-5 4-9,1-4-9,-5 2-13,0-5-19,-1-1-19,5 1-28,0-4-32,-2 0-150,1-3-302,17 0 134</inkml:trace>
        </inkml:traceGroup>
        <inkml:traceGroup>
          <inkml:annotationXML>
            <emma:emma xmlns:emma="http://www.w3.org/2003/04/emma" version="1.0">
              <emma:interpretation id="{D51E696F-1C29-4419-A6CE-F2CB31CF7AFB}" emma:medium="tactile" emma:mode="ink">
                <msink:context xmlns:msink="http://schemas.microsoft.com/ink/2010/main" type="inkWord" rotatedBoundingBox="12177,1285 14478,1320 14467,1989 12166,1954"/>
              </emma:interpretation>
              <emma:one-of disjunction-type="recognition" id="oneOf3">
                <emma:interpretation id="interp15" emma:lang="en-IN" emma:confidence="0">
                  <emma:literal>based</emma:literal>
                </emma:interpretation>
                <emma:interpretation id="interp16" emma:lang="en-IN" emma:confidence="0">
                  <emma:literal>bused</emma:literal>
                </emma:interpretation>
                <emma:interpretation id="interp17" emma:lang="en-IN" emma:confidence="0">
                  <emma:literal>Based</emma:literal>
                </emma:interpretation>
                <emma:interpretation id="interp18" emma:lang="en-IN" emma:confidence="0">
                  <emma:literal>bened</emma:literal>
                </emma:interpretation>
                <emma:interpretation id="interp19" emma:lang="en-IN" emma:confidence="0">
                  <emma:literal>besed</emma:literal>
                </emma:interpretation>
              </emma:one-of>
            </emma:emma>
          </inkml:annotationXML>
          <inkml:trace contextRef="#ctx0" brushRef="#br0" timeOffset="7160.5489">10753 137 14,'0'0'206,"0"0"-20,0 0-22,1-10-17,-1 10-20,0 0-15,0 0-10,0 0-15,0 0-3,5 33-11,-3-13-10,2 4-1,-3 8-7,0 0-4,-1 5-10,3 0 0,-2 2-4,-1-5-3,0 1 0,3-1-4,1-7-5,-4-4 2,2 14-7,-2-12 5,0-2-10,2-1 0,-4-3 3,0-3-4,-2-1 2,3-7-6,1 6 3,-2-7 0,2-7-1,0 16 1,0-16 11,-4 8-4,4-8-1,-9 5 2,9-5 1,0 0 7,-20-6 6,20 6 2,-12-11 2,7 4 1,-3-3 0,3-2-1,1-3 0,0 2-3,3-2-4,-2-3-3,7 4-8,2 0-4,2-1-1,7-1-1,3 2-4,2 1 0,3 0-3,3 3 1,9 2-1,-7 2-4,-1 2 1,-2 4-7,0 0-4,-2-3-2,-8 7 0,2-1-4,-1 3-2,-2 0 0,-2 2-2,0 0-5,-3 1-2,-2 3 0,0-2-6,-3 3 7,-7-4-2,3 0 5,-1 4 4,-6-1-2,0 1 3,-5 0-2,-2-4 6,-7 0-2,0 4 5,1-5 2,-4-1-1,-3 2 2,3-3-9,9-5 1,-2 3-7,5-3-5,0 0 2,1 2-8,11-3-12,-14 0-11,14 0-18,0 0-20,0 0-8,0 0-5,0 0 5,39-27-4,-16 21 2,12-5-12,1 2-8,-1-3-71,5 0-207,-1 0 92</inkml:trace>
          <inkml:trace contextRef="#ctx0" brushRef="#br0" timeOffset="7785.1758">11160 620 683,'42'-9'-19,"-1"0"18,1-2 13,-2-2 0,-2 3 4,-10 1 9,-4 0 9,-1 0 10,-9 1 3,0 2 12,-2-2 14,-3 4 4,-1 0 4,0-2-12,-4 0-1,-4 6-8,4-11-9,-4 11 0,0 0-9,-8-18-6,8 18 1,-10-8-4,-1 7-4,11 1 3,-23 0-6,11 1 0,-1 2-8,-1 3 1,-1 0-2,1 1-4,-1 5 0,0-2-2,3 3-3,-3 2 0,2 4 0,5-4-2,0-3 0,4 4 1,-1-3-4,1 1 3,-2-3 0,6 2-3,0-4 5,3 1-5,1-4-1,0 3 0,1-2 3,2-2-2,0 0 0,3 0-2,1-2-4,1 0-6,2-3-1,2-3 3,-2 3-2,4-6-2,-3 0-2,-2-1 3,-1-2-2,1 1-2,0-2 4,-1 0 0,-2 0 5,-2-2 7,0 6 8,-1 0-3,-7 6 2,8-11-1,-3 8-4,-5 3-1,0 0 1,10-8-3,-10 8-9,0 0 11,0 0-4,0 0-4,0 0 3,0 0-6,0 0 7,12 17-3,-12-17 5,0 15-3,1-9 4,-1-6-5,3 22 0,0-12 10,-1-2-1,1-2-6,-3-6-4,7 19 3,-5-13 4,5-3-1,-2 4 0,-5-7-1,12 6 0,-1-4-2,-1 2 2,-1-4 1,7-4-2,-4 4-6,2-2 4,0-3-3,0-3 3,2 2-5,-3-2-1,1-3 0,-2 0 2,2-8 3,0 3 6,-2 0-8,0-1 5,-1-2 3,-2 1 3,2 0 4,-2 4 2,-1 2 4,-1 2 3,-3 2-7,1 1 2,-1-1-8,4 3 5,-8 5-6,14-5 2,-14 5-5,17 0 7,-2 4-7,0-2 0,-1 4-4,2 4 2,-3 1 0,4 5 2,-4-2-3,-1-2 2,-2 3-1,-4 0 1,0-1 2,-3 1 2,-1 1-1,-2 0 6,-2-4-1,-4 2 0,3-2 0,-3 3 1,-5-3-1,0-2 2,2-2 0,-2 2-16,-3-3-17,0 0-16,6-3-25,8-4-27,-24 4-32,15-6-42,-5 0-82,14 2-265,0 0 119</inkml:trace>
          <inkml:trace contextRef="#ctx0" brushRef="#br0" timeOffset="8150.1751">12082 737 74,'7'-4'105,"1"-1"-7,7 3-7,-2-4 2,3 1-5,-1-1-11,8-4-10,-10 3 3,9-4-3,-2-1-4,-1-3-4,-2 2 0,-5 1-3,3-5-5,0 2-1,-3-4-6,-2 0 2,-3 7 2,0-4-8,1-4 7,-7 5 2,0 3 0,1 0-3,-2 2 2,0 10-5,-3-16-4,-1 4-4,-1 6-2,-2 2-6,7 4-2,-15-8-5,5 7-5,10 1-1,-22 3 3,10 3 0,-1 3-7,-1 4-6,2-3 1,-3 6-1,2 5 2,2-2-1,3 0 0,2 3 1,0-6-1,2 2 0,3 4-1,1-6 1,1 3-2,3 0 1,4 0 1,-1-7 4,9 4 1,-3 0-2,9-5 1,-2 0-18,4-4-15,3 2-13,8-4-14,-2-4-16,2 2-20,4-3-4,-1-3-16,-1-7-13,-1-1-6,0-2-85,-1-2-228,-4 0 101</inkml:trace>
          <inkml:trace contextRef="#ctx0" brushRef="#br0" timeOffset="8565.1886">12728 676 736,'25'-16'-40,"-7"4"23,2-2 25,-8 2 28,-2 1 23,1 0 7,-2 2 12,-6 1 2,1 0 0,-4 8-3,5-13 2,-5 13-8,-3-12 1,3 12-13,-6-9-2,6 9-2,-18-7-7,18 7-5,-19 0-4,6 5-2,-2-1-6,2 3-1,-2-1 7,-8 6 0,6-2-9,-6 4-3,6-1 4,-2 1-9,6-4 2,0 3-5,4-1 0,-3 6-2,4-6-1,-1 2-3,3-3 2,4 1-4,0-1 5,2-1-3,0 1-1,0-11-1,8 12 7,-1-7-6,2 0-2,6-1 0,-1-4-1,6-2 1,0 0-4,3-2-2,1-4 3,0-2-3,-1-5-7,6-2-3,-3-6-4,-8 3-5,6-4-8,-1-5-1,-4-2 4,1-1 3,-11-3 2,2-3 0,-4 1 1,-3 0 2,-1-1 2,-6 0 1,-2 4-1,0 0 7,-1 1 5,3 12 5,0 0 7,-2 8 4,2 0 1,-1 4-5,2 0-2,2 9-6,-4-13-3,4 13-2,0 0 0,0 0-1,0 0 1,0 0 0,-7 25 0,6-3-1,1 2 2,2 8-1,-3 3 7,6 2-7,2-2 1,-3 3 1,3-1-1,-5-5 3,5 1 5,-2 3-3,1-12 5,-1 7-2,3 0-3,0 0-1,-1-7 8,-4 1-31,5-3-17,-7-2-26,4 1-35,-3-6-33,-1 1-160,-2-4-314,6 0 139</inkml:trace>
        </inkml:traceGroup>
        <inkml:traceGroup>
          <inkml:annotationXML>
            <emma:emma xmlns:emma="http://www.w3.org/2003/04/emma" version="1.0">
              <emma:interpretation id="{5C2FE2A2-2057-446F-B7A9-8AB08C09CFBB}" emma:medium="tactile" emma:mode="ink">
                <msink:context xmlns:msink="http://schemas.microsoft.com/ink/2010/main" type="inkWord" rotatedBoundingBox="15258,1785 16092,1798 16088,2060 15254,2047"/>
              </emma:interpretation>
              <emma:one-of disjunction-type="recognition" id="oneOf4">
                <emma:interpretation id="interp20" emma:lang="en-IN" emma:confidence="0">
                  <emma:literal>on</emma:literal>
                </emma:interpretation>
                <emma:interpretation id="interp21" emma:lang="en-IN" emma:confidence="0">
                  <emma:literal>an</emma:literal>
                </emma:interpretation>
                <emma:interpretation id="interp22" emma:lang="en-IN" emma:confidence="0">
                  <emma:literal>in</emma:literal>
                </emma:interpretation>
                <emma:interpretation id="interp23" emma:lang="en-IN" emma:confidence="0">
                  <emma:literal>one</emma:literal>
                </emma:interpretation>
                <emma:interpretation id="interp24" emma:lang="en-IN" emma:confidence="0">
                  <emma:literal>In</emma:literal>
                </emma:interpretation>
              </emma:one-of>
            </emma:emma>
          </inkml:annotationXML>
          <inkml:trace contextRef="#ctx0" brushRef="#br0" timeOffset="9735.4565">14061 828 168,'8'-19'218,"-4"3"-13,-4 0-12,-3-6-12,-2 9-9,2-2-11,-8-6 0,-2 7-9,1 0-19,-4 0-11,4 4-12,-4 0-9,-3-2-8,1 6-13,4 2-7,-1-2-10,2 1-5,-1 1-9,3 4-8,11 0-10,-17 2-12,17-2-5,-19 10-5,9-1-5,1 3 4,0 2-6,1-2-10,1 9-5,3-8 3,-1 8-4,0 0 0,5-6-6,-2 1 0,4-1-1,0-3 3,4 1-2,0-3 1,0 4 4,-2-7-1,5-1 3,2 1-2,-3-3 6,-8-4-4,19 2 0,-9-4 1,2-2 1,0-3-1,1 1 3,-3-6 12,2 1-4,0-1-1,-1-3 2,1-3 2,-5-3-1,1 3 4,1 0 4,-1-2 3,-2 8 6,-1 1-3,0 1-1,-2 4-6,1-3 1,-4 9-4,0 0-2,6-11-2,-6 11-13,5-6-4,-5 6 4,0 0 0,0 0-2,20 6 2,-15-2 4,-5-4-1,11 13-1,-4-1 2,-2-3-9,2 4 6,-2-1-4,-2-2 4,1-2 0,-3 2-1,2 1 8,-3-11-12,1 15 8,1-7-4,-2-8 5,1 14-2,-1-6 4,0-8-3,0 0 4,-1 13 0,1-13 7,0 0 1,0 0-2,0 0 2,0 0 1,0 0-6,0 0-9,0 0-7,21-23 5,-14 10-4,6-7-1,3 2 5,-1-2-1,1 5 7,0-4 6,-4 10-1,0-3 2,-6 3-7,0 2 4,4 1 0,-2 2-5,0-1-2,-8 5 11,13-4-6,-13 4-4,15 6 2,-10-2-3,2 2 0,-6 4 5,3 4-2,-1 0 0,-3 3 0,4 2 6,-3 2 2,-1-5-3,0 5-2,2-6 1,2-1-2,-3 2 1,0-4 5,5 2-4,-1-4 2,6 0 3,1 0-3,0-3-15,4-3-23,3-3-20,8-5-28,8 1-22,3-4-26,-1-5-121,-3 2-276,3-8 124</inkml:trace>
        </inkml:traceGroup>
        <inkml:traceGroup>
          <inkml:annotationXML>
            <emma:emma xmlns:emma="http://www.w3.org/2003/04/emma" version="1.0">
              <emma:interpretation id="{17A2A46A-8885-43DA-9959-AEEE06764637}" emma:medium="tactile" emma:mode="ink">
                <msink:context xmlns:msink="http://schemas.microsoft.com/ink/2010/main" type="inkWord" rotatedBoundingBox="16360,1400 17572,1419 17561,2132 16350,2114"/>
              </emma:interpretation>
              <emma:one-of disjunction-type="recognition" id="oneOf5">
                <emma:interpretation id="interp25" emma:lang="en-IN" emma:confidence="0">
                  <emma:literal>the</emma:literal>
                </emma:interpretation>
                <emma:interpretation id="interp26" emma:lang="en-IN" emma:confidence="0">
                  <emma:literal>He</emma:literal>
                </emma:interpretation>
                <emma:interpretation id="interp27" emma:lang="en-IN" emma:confidence="0">
                  <emma:literal>he</emma:literal>
                </emma:interpretation>
                <emma:interpretation id="interp28" emma:lang="en-IN" emma:confidence="0">
                  <emma:literal>thi</emma:literal>
                </emma:interpretation>
                <emma:interpretation id="interp29" emma:lang="en-IN" emma:confidence="0">
                  <emma:literal>tte</emma:literal>
                </emma:interpretation>
              </emma:one-of>
            </emma:emma>
          </inkml:annotationXML>
          <inkml:trace contextRef="#ctx0" brushRef="#br0" timeOffset="10004.9819">15082 308 170,'0'-9'218,"0"9"-29,4-16-9,-4 16-10,-3-12-10,3 12-11,0 0-20,0-12-16,0 12-9,0 0-17,0 0-11,0 0-10,0 0-1,0 0-10,0 0-5,0 36-4,-1-14-7,2 0 0,-1 13-7,3-1-2,-3 1-4,3-1-5,-2 0 4,2 2 0,-2 2-5,-1 2 0,4-5-2,-1 2-3,1-3 4,-3 1-2,3-10-6,-2-1-1,-1-2-15,3-1-2,-1-1-8,-3-3-13,0-2-14,2-3-13,-2-6-22,0-6-12,2 10-8,-2-10-9,0 0-53,0 0-127,0 0-309,0 0 136</inkml:trace>
          <inkml:trace contextRef="#ctx0" brushRef="#br0" timeOffset="10175.3313">14881 672 118,'0'0'125,"0"0"-12,0 0-13,16-6-5,-2 3-9,3 0-8,6 0-6,2 2-12,-1-1-4,4-4 1,9 0-22,-9 2-6,-3-2-7,3 2-26,9-5-10,-3 1-17,-8 0-20,-1 1-15,2-5-21,-5-1-46,-2 1-142,-4-6 63</inkml:trace>
          <inkml:trace contextRef="#ctx0" brushRef="#br0" timeOffset="10761.2081">15435 251 100,'0'0'120,"-3"-15"-5,3 15-26,-4-7 5,4 7-13,0 0-16,0 0 4,0 0-8,0 0-11,0 0 8,-18 26-2,14-6-12,2 1 8,-4 10-1,1 2 2,4 0-5,-1-6-4,2 8 1,2-1-1,-2 2-5,2-2 5,-2-2-11,4 0 0,0-7-9,-2-1 7,0 1-4,4-6-7,-1 2-1,1-3 2,-2-2-7,-2-2 0,2-2-5,-1-2 2,0-4 3,-3-6-5,2 14-6,2-9-13,-4-5 7,8 3-7,-8-3-6,0 0 0,23-9 3,-11-4-9,-1 1-4,1 2-1,0-10-3,0 3 8,-4 5 5,4-5-6,-1 7 13,-2-1 5,-2 5 1,0 0-4,-7 6-3,8-10 2,-8 10-2,9-4-1,-9 4 2,0 0 3,0 0 1,0 0 5,15 16 10,-12-6-1,-2 1 7,0 2-9,2 1 7,-3-2 1,-3 3-2,6 1 0,-2-4-1,2 0-2,0 0-1,-2-4 4,6 2 1,-3 1 13,1-3-20,2 0 0,1-7 1,4 4 1,3-1 0,-1-4-4,2-3 6,5-3 2,3 2-7,-2-4-3,4-3 2,6-7 2,-5-5 0,2 5-4,-7 3 2,2-12-3,-7 9 10,-2-4-12,-3 3 5,-1 1 3,-4 3 7,-3 4 0,-2-3 0,-2 6-7,0 8 2,-4-18-2,-4 14 5,2-1-5,6 5-9,-19-4 7,5 4-7,-2 3 5,4 3 2,-4 1-6,0 8 2,4-2 5,0 4-2,-1 1 2,4 3 0,3 1 2,-1-3-1,2 4 4,1-3-3,6 0 4,1-1 1,2-3-3,-1-3 5,4 3-5,5 1-3,-3-6 2,5 1 2,0 0 2,0-5-8,7 1 2,-6-4-26,2 2-17,6-8-35,-3 0-46,5 0-163,-11-7-301,1 2 134</inkml:trace>
        </inkml:traceGroup>
        <inkml:traceGroup>
          <inkml:annotationXML>
            <emma:emma xmlns:emma="http://www.w3.org/2003/04/emma" version="1.0">
              <emma:interpretation id="{87CDA19C-3113-42D7-8244-6E49F7C1E6A4}" emma:medium="tactile" emma:mode="ink">
                <msink:context xmlns:msink="http://schemas.microsoft.com/ink/2010/main" type="inkWord" rotatedBoundingBox="18593,1210 21745,1258 21721,2837 18569,2789"/>
              </emma:interpretation>
              <emma:one-of disjunction-type="recognition" id="oneOf6">
                <emma:interpretation id="interp30" emma:lang="en-IN" emma:confidence="0">
                  <emma:literal>physical</emma:literal>
                </emma:interpretation>
                <emma:interpretation id="interp31" emma:lang="en-IN" emma:confidence="0">
                  <emma:literal>physios</emma:literal>
                </emma:interpretation>
                <emma:interpretation id="interp32" emma:lang="en-IN" emma:confidence="0">
                  <emma:literal>physiol</emma:literal>
                </emma:interpretation>
                <emma:interpretation id="interp33" emma:lang="en-IN" emma:confidence="0">
                  <emma:literal>physics</emma:literal>
                </emma:interpretation>
                <emma:interpretation id="interp34" emma:lang="en-IN" emma:confidence="0">
                  <emma:literal>physiob</emma:literal>
                </emma:interpretation>
              </emma:one-of>
            </emma:emma>
          </inkml:annotationXML>
          <inkml:trace contextRef="#ctx0" brushRef="#br0" timeOffset="11575.119">17111 641 113,'3'-13'183,"4"-1"-17,-1 2-11,5 0-15,1-1-26,7 1 11,4 0-17,0 2-5,2 1-13,-1 3-13,4 3-10,-1 0-5,0 2-5,-2 5-6,0-4-9,-1 8 0,0 2-9,-5 0-6,1 2-5,-7-2-6,-1 5-6,2 1-8,-8 3-9,4 0 0,-5 3-2,-4-7-2,-1 1 3,-1 0-2,-4 3-1,-5 2 2,-3-5 4,1-6 3,-6 8 0,0-8 5,-4-1-1,1 2 1,3-6 2,-3 2-3,3-1 5,1-2 1,4 1-3,0-1 2,5-1-4,8-3-7,-12 4-1,12-4-18,0 0-12,0 0-15,0 0-12,0 0-3,27-22-5,-3 11-10,0-2-10,13-6-20,-4-2-87,1-3-211,2 0 94</inkml:trace>
          <inkml:trace contextRef="#ctx0" brushRef="#br0" timeOffset="11255.3477">17239 388 149,'-3'-12'218,"3"12"-19,0 0-28,-1-12-17,1 12-15,0 0-16,0 0-16,0 0-19,1-11-10,-1 11-11,0 0-1,0 0-2,0 0-11,-1 49-2,-1-27-12,4 14 2,2 2 3,-3 5-7,0 3-2,5 14-4,-2-14 0,1 16-3,-1-1-9,-4-16-2,3-2 6,-2 0 0,1 0-2,0 0-5,0-6 0,-2 1-2,0-4 3,0-10-7,1-1-3,-4-1-8,1-6-14,2 0-9,-2-3-26,1-4-11,1 1-15,0-10-18,0 12-16,0-12-28,0 0-134,0 0-294,0 0 131</inkml:trace>
          <inkml:trace contextRef="#ctx0" brushRef="#br0" timeOffset="12835.4565">17759 167 101,'-6'-13'148,"1"2"-8,2 1-11,-1 4-11,4 6-15,-8-11-10,8 11-16,-5-6-21,5 6 3,0 0-1,0 0-8,-7 22-2,5-2-12,2 1 6,0 17-3,2 2-4,0-2 0,-1 4-9,6 1-6,-2-5 3,-1 4-3,-1 0 1,2-1-1,0-3-5,-1-1 1,0-1-1,2-3-5,-1 1 1,-1-8 1,-1-4-4,0 0 2,-2-4-2,3-2 2,-3-3 0,1-1-2,2-5 2,-3 3-9,3-1-1,-4-9 12,1 8-10,-1-8 5,0 0-3,0 0-4,0 0-8,0 0 3,0 0 1,20-12-9,-14 1 2,-1 0 3,1 1-9,0-5 8,1 1 12,-2 2-4,2-2 1,0 4 6,1-4-4,-2 7 10,0-4-7,-1 5 9,-2-3 2,2 3 2,-5 6-1,7-6-6,-7 6-2,7-7-2,-7 7 0,0 0-4,0 0-3,9-5 5,-9 5-8,0 0 3,0 0 1,0 0-6,9 15-4,-6-8 12,0 0-1,1 2 5,0-1-8,-2 3 2,4-2 3,-2 0 1,0-3-7,0 6 5,1-6-2,2-2 1,0 5-5,2-3 7,-1-1 1,1-3-4,5 2 0,-1-2-3,3-4-7,-1-2 0,8-2-13,-2 2-3,-1-9-4,-1 0-6,1-1 4,-6 4 2,0-5 1,-2 4 8,-2 2 14,-3 3 4,-2-1-1,0 5 4,-5 2-4,11-7 4,-11 7 0,0 0-7,7-8-6,-7 8 9,0 0 2,0 0-1,0 0-14,0 0 18,0 0-8,0 0 16,-12 28-10,12-28-2,-4 12 1,4-12 5,-2 16-2,2-7-2,0-9 0,2 13 1,-2-13 1,4 9-2,-4-9 8,9 6-5,-9-6 3,15 2-5,-2-4 1,1-2 6,0 2-6,0-4-1,3 2 6,-1-5-7,3-2 3,1-2-3,-1-2-3,1 2 0,-5-7 9,1 4-9,-4 4 10,-4 2 1,1-2 12,-2 8-7,-2-5 7,-5 9-3,8-8-5,-4 4-7,-4 4 2,0 0-5,0 0 6,0 0-7,0 0 0,0 0 1,0 0-5,-17 32 3,10-17-1,-2 5 4,1 0 2,3 2 2,-2 10-6,1 1 1,1 1-3,4 0-2,-1 3 6,0 3-1,2 1 2,2 1-1,-2 3 0,4-1 7,4 1-6,-5 1 1,-2-3 2,2 0 1,-1 0 1,2-3-7,-4-4 8,-4 0-5,4-12-2,-6 1 4,3-1 0,-7-2 5,0-3 0,1-4 4,-6 0 4,2-4-3,-9-1 4,4 2-5,-4-5 5,-1-5 4,1-2 5,4 0 2,-6-5 1,7 2 0,-1-6-3,1-3-5,-2-1 3,2-2-3,3-3 0,3-2-7,1 0-9,6-6 3,1 0-2,2-1-6,6-3 0,3-2-5,4 0 0,4 1-2,3 2-4,2-1 0,4 3-7,1-4 2,7 5 8,-5 0-6,9 0-3,-3 0 0,-1-3-3,3 3-2,5-2 1,-4 3-11,-1-4 5,1 1-9,-7-3 2,3 0 2,-7-1 1,-4 3 10,-7 8 5,-3 2 4,-2-3 3,-3 3 15,-3 3-16,-3 0 6,-2 1 7,-4 0 2,-1 2-6,0 0-5,-6 1 5,1-1-3,-1 1 2,0 3-1,1 2-1,2 0 0,-2 1 0,2 0 3,0 2-4,9 4-7,-13-5 3,13 5 5,-11-1-3,11 1-1,0 0-3,-13 6 0,13-6 1,-8 14 6,7-5-7,1 0 9,4 7-5,-2-3-1,8 5 6,0 2-3,-3-5-1,5 2 4,0 1-3,0-1-1,0 5 0,2-5-14,-8-4 4,5 1-2,1 2 3,2 2 4,-4-5-2,0-2-1,-4 4 2,-3-5 0,2-3-1,-1 2 0,-2 0 4,-2-9 1,0 15 1,0-15-1,-4 16 6,0-12-5,4-4 4,-15 8-4,8-5 13,-1 1-1,8-4-19,-12 3 1,12-3-11,-15 2-2,15-2-16,0 0-22,-14-3-23,14 3-10,-7-9-10,7 9-111,0-16-232,1 4 104</inkml:trace>
          <inkml:trace contextRef="#ctx0" brushRef="#br0" timeOffset="13210.0971">18907 481 105,'0'0'107,"0"0"-20,0 0-28,0 0-20,0 0-14,0 0-22,0 0-27,15 19-44,-15-19-71,10 12 31</inkml:trace>
          <inkml:trace contextRef="#ctx0" brushRef="#br0" timeOffset="13050.4443">18995 605 128,'0'0'167,"9"-8"-8,-9 8-15,0 0-10,7-6-20,-7 6-13,0 0-16,0 0 0,0 0-16,0 0-14,0 0 2,1 25-9,-4-12-3,-2 6-7,1 5-3,1 1 3,-1-1-9,0 2 1,3-2 0,0-1-4,-1 0-8,4-1 2,-4 0 3,2-1-24,2-8-8,-2 2-14,1-3-9,-1-2-22,0-10-13,1 12-1,-1-12-24,0 0-130,0 0-241,0 0 106</inkml:trace>
          <inkml:trace contextRef="#ctx0" brushRef="#br0" timeOffset="14110.3249">19385 584 134,'8'-10'194,"-8"10"-15,4-9-17,-4 9-9,1-12-16,-1 12-15,0 0-15,-4-14-9,4 14-10,0 0-9,-9-8-10,9 8-9,-15 0-7,15 0-3,-26 8-9,14 0-5,-4 0-2,-1 6-7,-1 2-1,2 1-3,0 1-3,3 4-1,-2 2-2,3-3 3,4 2-6,3-2 0,3 1-1,2 1-2,2-2-4,4-1-1,0-5-2,2 1-6,8-3-10,3 2-8,2-3-7,3-5-10,3 2-7,0-5-22,2 2 2,9-10-6,2 4-6,-1-6-6,-4 0 17,-7-4-7,8-5 12,-1 2 1,-3-9 8,-2 1 3,-1 1 9,-3-4 10,-1 0 10,-10 3 28,1 6 16,-8 1 19,-1-1 18,1 3-2,-6 4-13,2-2-4,-4 10-3,0-14-5,0 14-3,-6-9-8,6 9 1,-15-6-9,7 4 0,8 2-5,-28 5 4,14 2 2,-3 0 0,3 5-1,-3 0-7,2-2 4,3 1-1,-1 2-7,2 2 4,4-2-6,-1 2 7,0-3 1,6 2 0,-4-4-6,6-1 7,-1 2-10,1 0 2,0-11 1,0 16-2,5-8 0,-1-4-10,-4-4 15,11 10-7,-2-9-3,3-1-4,-12 0-9,22-1-2,-7-4-2,-3 0 5,1-1-5,-1-4 0,0-2-2,0-1-2,-1 1 3,0 0-5,-3-1 1,1 2 6,-6 4 6,1 1 2,1-2 2,-5 8 3,8-8 6,-8 8-4,6-6-8,-6 6 5,0 0-8,0 0-2,0 0 8,0 0-1,-22 27 3,18-17 5,-1 2 2,1 0 4,1 1-5,-1-2 10,-1 3-7,6 0 7,-1-2 3,-1-1-2,1-11-3,1 20 8,2-13-5,-1-1 4,-2-6 0,10 9 3,-3-3 7,1-3-7,6-3 3,1 3 0,1-6-3,8-3-3,-1 0-8,-2-3 0,5-5 2,5-4-6,-2-3-11,2-3-3,-1-2-9,-1-4-2,1-1-6,-4-4-5,1-2 1,-7 0 2,-4-2 4,-1-1 9,-3-4-4,-4 3 13,-4 0 1,-1-3 0,-6 3 2,1-1-4,-8 6 14,2 4-2,-4 1 5,0 7 3,1 4-3,-1 3 6,6 6-10,-5 0 5,4 3-3,0 2 12,-2 4-17,9 2-1,0 0-2,-25 10 13,14 3-12,1 4 5,1 9 5,-2 4-1,5 7-2,0 4 1,4-2-2,0 4 1,2 1-3,0 17 7,2-16 2,0 0-1,1-2-6,5 18 7,-1-21 0,-1 1 0,2-5-1,-1 0-5,4-4 4,-3 0-4,-3-10-2,2-1-1,-2-6 5,2-2-2,-3-1-9,1-2-30,-2-2-11,2 0-42,1-2-50,-6-6-92,12 5-246,-12-5 110</inkml:trace>
        </inkml:traceGroup>
        <inkml:traceGroup>
          <inkml:annotationXML>
            <emma:emma xmlns:emma="http://www.w3.org/2003/04/emma" version="1.0">
              <emma:interpretation id="{F037951A-51DB-4469-9C0A-078A6B083373}" emma:medium="tactile" emma:mode="ink">
                <msink:context xmlns:msink="http://schemas.microsoft.com/ink/2010/main" type="inkWord" rotatedBoundingBox="22525,1198 24840,1233 24822,2442 22507,2407"/>
              </emma:interpretation>
              <emma:one-of disjunction-type="recognition" id="oneOf7">
                <emma:interpretation id="interp35" emma:lang="en-IN" emma:confidence="0">
                  <emma:literal>phenom.</emma:literal>
                </emma:interpretation>
                <emma:interpretation id="interp36" emma:lang="en-IN" emma:confidence="0">
                  <emma:literal>phenom</emma:literal>
                </emma:interpretation>
                <emma:interpretation id="interp37" emma:lang="en-IN" emma:confidence="0">
                  <emma:literal>phenom,</emma:literal>
                </emma:interpretation>
                <emma:interpretation id="interp38" emma:lang="en-IN" emma:confidence="0">
                  <emma:literal>phenom?</emma:literal>
                </emma:interpretation>
                <emma:interpretation id="interp39" emma:lang="en-IN" emma:confidence="0">
                  <emma:literal>phenom:</emma:literal>
                </emma:interpretation>
              </emma:one-of>
            </emma:emma>
          </inkml:annotationXML>
          <inkml:trace contextRef="#ctx0" brushRef="#br0" timeOffset="15430.2685">21045 559 19,'0'-16'189,"0"16"-15,0 0-8,0-12-13,0 12-18,3-9-18,-3 9-12,12-6-17,-12 6-4,22-1-10,-6 1-5,1 1-4,6 2-14,1 3-3,0-3-9,-1 3 1,-3 7-9,1-5-5,-2 5-7,-4 2-2,-3-6-2,0 5-8,-4 0-3,-1 0 1,-2 6 7,-2-5-6,-6 0-3,0 4 1,-2-6 3,-2 2-3,-5-3-3,0 0 5,-2 3-5,-9-6 0,0-1 2,-1 2-1,0-6 4,0 0-6,1 0 3,4-3 6,6-2-8,-2 2 4,3-2 1,12 1 2,-14 0-9,14 0 7,-12 1-12,12-1-11,0 0-11,0 0-1,0 0-12,0 0 9,28-25-10,-13 17-1,8 0-11,1-6 4,7 1-3,2-7 3,0 4-12,0-3 1,-3-2-7,-1-4 2,-1 2-1,0-5-1,-5-1 8,-3-1 13,-2 2 4,-1-4 11,-5-1 7,0-2 6,-4-2 12,-5 2 2,2-1 7,-5 2 3,-2-2 13,-6 3 11,2 2 9,2 7 3,-4-2 8,2 8-1,0 2 11,-1 2-14,2 2-1,0 4-15,-2 1 10,7 7-19,-5-12-5,5 12 7,0 0-16,0 0 15,0 0 4,0 0-2,-15 30-11,12-11 2,3 15 3,3 3-6,-2 1 0,3 2-2,6 3-1,-5 0-2,7-2 3,-5 0-1,2 1-2,1-2 2,4-2 1,-4-1-3,2-6-1,-4 2 6,1-10-7,-3 3 1,3-8-2,-2 2-1,-1-4 6,1-3-10,-3 1 10,1-4-1,-2-4-2,-3-6 0,8 12-2,-7-8 7,-1-4-2,0 0 18,6 6-7,-6-6-1,0 0-2,0 0 0,15-14-3,-15 14 4,8-14-10,-4 4 5,6-3 6,-4 1-4,-4-1 6,8 2 6,-5 0-1,-4 2-3,6 3-1,-3 0 3,-4 6-6,12-10 1,-6 7-4,-6 3 1,12-5-8,-12 5-2,0 0-4,20 6 3,-15 0 2,1 0-7,0 3-2,1 3 4,-3-5-3,-1 3 2,1 6 0,1-5 4,-5 2-2,3 0-2,-1 2-5,-2-2 1,0-1 4,0 0-7,0 2-10,0-5-11,2 0-13,-2-9-13,0 13-15,0-13-11,5 10-32,-5-10-28,0 0-100,0 0-256,0 0 113</inkml:trace>
          <inkml:trace contextRef="#ctx0" brushRef="#br0" timeOffset="14668.6697">21061 202 152,'0'0'164,"0"0"-12,2-10-21,-2 10-8,0 0-15,0 0-19,0 0-7,0 0-12,0 0-3,0 0-5,0 0-4,-2 48 0,1-14 2,1 1-7,0 5-8,1 1-5,1 2 3,4 17-9,-3-16-1,0 2-2,1 13 0,-3 2-5,3-17 1,-6 0-10,4 0 1,0-1 4,-2-4-9,-2-2 5,2 1 2,-2 0-3,0-4-1,-1-10-4,1 2 0,-1-4-24,-1 0-8,3-7-1,-2 0-33,2-4-19,1 1-16,-2-5-5,2-7-7,3 10-41,-3-10-75,0 0-234,0 0 104</inkml:trace>
          <inkml:trace contextRef="#ctx0" brushRef="#br0" timeOffset="16175.3922">21823 748 76,'0'0'101,"0"0"2,0 0-10,0 0 0,36-4-18,-24 1-1,4-1-5,-4-2-13,-1 0 0,4-4-13,-3 1-1,0 1-7,0-3 2,0 0-3,-4 1-5,3-2 5,1-8-15,-4 2 0,-2 5 6,-3-5-5,0 4 10,-3 4-8,-2-4 7,2 14-1,-1-16-5,-4 10-2,-2-3-7,2 4 0,5 5-4,-20-5 4,10 5-5,10 0-4,-23 6 5,10 3-3,1-3-2,0 4 5,0 6-6,1-4-6,-1 3 8,4 4 0,1 0-2,2 1 5,1-4-4,5 5 0,3-3 9,0 5-12,2-3-1,-1-7-3,7-2 7,-4 4-8,4-5 10,-2 2-4,2-2 4,2-2-4,4-4-3,-5-1-8,2-2-3,0-3-2,-1 0-3,1-2-4,-4-4-2,2-2 2,1-2 5,-5 0-12,2-2 13,-2-4-2,1-3 0,-2-1 17,-2 2-4,0 5 0,-1 0 12,-5 1 10,3 2 0,-1-1 7,-2 7 8,2-3-11,-2 9 2,1-11-8,-1 11 5,0 0-13,3-12 2,-3 12 2,0 0-6,0 0-7,0 0 5,0 0 0,0 0-1,0 0-7,1 31 8,-1-17 6,5-1-7,-5 0-3,3-1 4,-3 0 1,4 0-5,0 3-3,-2-2 5,3-3 2,-5 1-9,3-2 7,-3-9 0,0 13 10,0-13-11,4 11 1,-4-11-3,1 9 2,-1-9 11,0 0-8,4 6 10,-4-6 6,0 0-7,0 0-1,0 0-3,0 0 2,0 0-1,15-24-3,-10 16 1,4-4-5,-3 0 0,-1-3-4,-1-1 0,7-2 2,-4 8 4,1-6 6,-2 4 7,-2 3 5,3 4 3,-2-2-4,-5 7 5,6-11-3,-6 11-2,4-9-8,-4 9-1,5-8-7,-5 8-2,0 0-2,0 0-2,0 0 4,0 0-4,0 0 1,15 13 1,-10-6 4,-5-7-4,6 19-2,-2-10 5,-2 2-9,-2-2 1,3 6 9,0-5-6,-3 5 0,1-3 1,4-1-10,-7-3-16,4 6-6,-2-6-16,0-8-22,6 15-7,-6-8-18,2 2-14,-2-9-23,4 10-102,-4-10-250,14 3 111</inkml:trace>
          <inkml:trace contextRef="#ctx0" brushRef="#br0" timeOffset="17120.394">22642 644 8,'0'0'163,"0"-10"-19,0 10-7,0 0-15,-12-9-12,12 9-5,-16-6-10,6 5-5,-2-1-14,-3 2 0,1 2-14,-2-2-4,-2 2-3,1 3-13,2-1 0,-1 1 0,0 2-14,1 0 3,3 2 2,0 3-11,1-3-2,4 4-4,-1 2 0,3-1-5,1-1-2,4 3 8,3-2-8,-3-1 1,6-1 0,2-3 0,2 4 0,-1-4 4,2 0-2,1 1 0,-1-4-9,-2-1 13,2-3-12,1 2 1,-3-5-1,-9 1 6,20-3-3,-12 1 0,4-4-1,-2-3 2,1-2-2,-5 1-4,2-6 6,-5 1-4,1-1 2,1-8 4,1 4 0,-5-2 6,2 3-2,-1 4-2,-4 3 2,4-1 6,1 0 2,0 4 7,-3-1-12,0 10 5,5-12-4,-5 12 2,7-7-6,-4 0-7,-3 7 0,9-5-1,-1 2 1,-8 3-7,17 3 2,-17-3-4,15 7 4,-4 0-1,1 1-3,-3 3 3,-1 0 0,2 2 5,0-4-15,-3 1-4,1 2 3,-1-2-6,1 1 1,-3 1-7,-1-5 7,-1 2-4,2-3-1,-5-6 3,3 12 6,1-7-2,-4-5 2,5 9 3,-5-9-1,0 0 8,0 0 6,6 6-6,-6-6 2,0 0-2,0 0 3,0 0 0,0 0 4,0 0 1,0 0-14,0 0 1,12-25-5,-12 17 7,3-6-4,-1 1-1,5 1 6,-2 1-1,1-2-2,-2 6-3,1-2 2,0 0 12,1 3-11,0 0-2,-6 6 10,10-11-4,-10 11-3,11-6-4,-5 5-3,-6 1 4,0 0-1,0 0 3,20 5 2,-14 0 1,-4 3-7,4 3 2,0 2 7,0-1-8,-2 1 6,1 0 2,1-1 1,-1 3-5,-1-3-7,1-1-8,-2-2 11,0-1-7,-1 0 7,2 1-1,2-2-1,-6-7 3,2 12 4,-2-12-4,3 6 4,-3-6 5,0 0 0,0 0 6,4 10 9,-4-10-3,0 0 1,0 0-9,0 0 1,0 0-1,0 0 0,0 0 4,14-22-8,-14 22 7,1-14-13,2 4 5,2 3-7,-2-4 0,3-1-4,0-3 0,2 4 7,1-2-3,-4 2-3,2-1 9,1-1-1,0 1-2,2-1 1,-5 2-10,2 0 8,1 4 8,1-4-5,-4 6-1,1-4 9,-6 9 2,12-6-6,-9 0-5,-3 6-4,9-4-1,-9 4 9,0 0-10,12 0 2,-12 0 4,0 0-1,17 7-1,-17-7 1,9 12 5,-4-6-4,-1 6 3,1 1-7,-2-2-1,2 2 10,-1 0-7,-1-1 6,-3 3-1,3-2 0,-1-1 3,-2 4 1,0 0 1,0-4-3,-2 1 2,2-4 1,-3 4-19,3-13 4,0 14-16,-3-7-20,3-7-21,0 16-23,0-16-132,-4 11-240,4-11 107</inkml:trace>
          <inkml:trace contextRef="#ctx0" brushRef="#br0" timeOffset="17255.0952">23352 865 5,'3'5'138,"-3"-5"-24,0 0-31,0 0-15,0 0-39,0 0-35,0 0-67,0 0-77,0 0 35</inkml:trace>
        </inkml:traceGroup>
      </inkml:traceGroup>
    </inkml:traceGroup>
    <inkml:traceGroup>
      <inkml:annotationXML>
        <emma:emma xmlns:emma="http://www.w3.org/2003/04/emma" version="1.0">
          <emma:interpretation id="{B6223F62-58FF-42FF-B7E7-D457CC8A5794}" emma:medium="tactile" emma:mode="ink">
            <msink:context xmlns:msink="http://schemas.microsoft.com/ink/2010/main" type="paragraph" rotatedBoundingBox="1096,2545 6110,2501 6111,2546 1097,25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DDCFD4-763D-44C8-8886-364428FA7F62}" emma:medium="tactile" emma:mode="ink">
              <msink:context xmlns:msink="http://schemas.microsoft.com/ink/2010/main" type="inkBullet" rotatedBoundingBox="1096,2545 1943,2537 1944,2583 1097,2590"/>
            </emma:interpretation>
            <emma:one-of disjunction-type="recognition" id="oneOf8">
              <emma:interpretation id="interp40" emma:lang="en-IN" emma:confidence="0">
                <emma:literal>-</emma:literal>
              </emma:interpretation>
              <emma:interpretation id="interp41" emma:lang="en-IN" emma:confidence="0">
                <emma:literal>_</emma:literal>
              </emma:interpretation>
              <emma:interpretation id="interp42" emma:lang="en-IN" emma:confidence="0">
                <emma:literal>~</emma:literal>
              </emma:interpretation>
              <emma:interpretation id="interp43" emma:lang="en-IN" emma:confidence="0">
                <emma:literal>=</emma:literal>
              </emma:interpretation>
              <emma:interpretation id="interp44" emma:lang="en-IN" emma:confidence="0">
                <emma:literal>.</emma:literal>
              </emma:interpretation>
            </emma:one-of>
          </emma:emma>
        </inkml:annotationXML>
        <inkml:trace contextRef="#ctx0" brushRef="#br0" timeOffset="22245.2601">-376 1368 98,'0'0'99,"0"0"-9,0 0-9,0 0-9,0 0 0,0 0-10,0 0-9,0 0-1,0 0-5,0 0-7,0 0-4,0 0 2,0 0-3,0 0 2,0 0-3,0 0 0,0 0-10,0 0 5,0 0-7,0 0 1,0 0-6,0 0 3,0 0-1,29-3-6,-29 3 2,19 3 1,-3-3-1,0 1 5,2 0-6,7-1 0,-1 2 0,6 0 0,-4-1 3,12 0-7,-11-1-5,12 0 6,-13 2-5,11-2 3,-11 3-7,1 0 3,3 1-5,-3-1-11,2 0-1,-2-1-4,8 0-10,-7 0 0,-1-2-9,9 4 0,-7-4-19,-1 0-12,10 0-22,-2-4-74,-8 1-174,-2-3 78</inkml:trace>
      </inkml:traceGroup>
      <inkml:traceGroup>
        <inkml:annotationXML>
          <emma:emma xmlns:emma="http://www.w3.org/2003/04/emma" version="1.0">
            <emma:interpretation id="{DC266701-E25F-442A-A2B2-AF63671CB70F}" emma:medium="tactile" emma:mode="ink">
              <msink:context xmlns:msink="http://schemas.microsoft.com/ink/2010/main" type="line" rotatedBoundingBox="2586,2535 6110,2504 6111,2534 2587,2565"/>
            </emma:interpretation>
          </emma:emma>
        </inkml:annotationXML>
        <inkml:traceGroup>
          <inkml:annotationXML>
            <emma:emma xmlns:emma="http://www.w3.org/2003/04/emma" version="1.0">
              <emma:interpretation id="{B24A59F7-14D5-40AF-B357-DC3158BBE14E}" emma:medium="tactile" emma:mode="ink">
                <msink:context xmlns:msink="http://schemas.microsoft.com/ink/2010/main" type="inkWord" rotatedBoundingBox="2586,2535 3626,2526 3627,2552 2587,2561"/>
              </emma:interpretation>
              <emma:one-of disjunction-type="recognition" id="oneOf9">
                <emma:interpretation id="interp45" emma:lang="en-IN" emma:confidence="0">
                  <emma:literal>-</emma:literal>
                </emma:interpretation>
                <emma:interpretation id="interp46" emma:lang="en-IN" emma:confidence="0">
                  <emma:literal>_</emma:literal>
                </emma:interpretation>
                <emma:interpretation id="interp47" emma:lang="en-IN" emma:confidence="0">
                  <emma:literal>.</emma:literal>
                </emma:interpretation>
                <emma:interpretation id="interp48" emma:lang="en-IN" emma:confidence="0">
                  <emma:literal>=</emma:literal>
                </emma:interpretation>
                <emma:interpretation id="interp49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22689.9147">1114 1375 55,'11'3'68,"-11"-3"3,11 3-9,-11-3 6,14 0-14,-2 0 6,1 0-9,3 0 5,0-3-10,1 3-1,9-2-8,-2 2 2,4 0-8,-1-2 3,1 2 3,8-2-17,2 0 2,2 1-3,0 0-7,-1-2 4,2 1 1,-2 1 0,3-1-12,-5 1 9,4 0-12,-5-3 0,0 4-8,1 0 1,-2-1-12,-7 1-3,11-1 0,-4-1-4,1 0-14,-9 4-10,-1-4-14,-1 1-58,-1 1-130,-4 0 57</inkml:trace>
        </inkml:traceGroup>
        <inkml:traceGroup>
          <inkml:annotationXML>
            <emma:emma xmlns:emma="http://www.w3.org/2003/04/emma" version="1.0">
              <emma:interpretation id="{E74E97EA-A093-446C-8628-F5FE9DF5FD78}" emma:medium="tactile" emma:mode="ink">
                <msink:context xmlns:msink="http://schemas.microsoft.com/ink/2010/main" type="inkWord" rotatedBoundingBox="4755,2523 5847,2513 5848,2528 4755,2537"/>
              </emma:interpretation>
              <emma:one-of disjunction-type="recognition" id="oneOf10">
                <emma:interpretation id="interp50" emma:lang="en-IN" emma:confidence="0">
                  <emma:literal>_</emma:literal>
                </emma:interpretation>
                <emma:interpretation id="interp51" emma:lang="en-IN" emma:confidence="0">
                  <emma:literal>-</emma:literal>
                </emma:interpretation>
                <emma:interpretation id="interp52" emma:lang="en-IN" emma:confidence="0">
                  <emma:literal>.</emma:literal>
                </emma:interpretation>
                <emma:interpretation id="interp53" emma:lang="en-IN" emma:confidence="0">
                  <emma:literal>=</emma:literal>
                </emma:interpretation>
                <emma:interpretation id="interp54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23444.9437">3282 1343 20,'0'0'71,"0"0"-5,0 0-9,0 0-7,0 0-4,0 0-5,0 0-1,0 0-6,44 5-2,-25-5-6,7 0-1,12 0-3,-2 2-1,4 0-11,1-2 6,3 0-3,3 1 2,0-1-2,-3 0-3,1 0 4,0-1-3,3-1 4,-5 4-4,1-2 2,3-2-3,-7 2 7,-1-2 3,1 2-3,-2 0 2,-9 0 2,-2-1 1,-2 2 3,-2-2 0,-5 2-9,-4-2 12,3 1-9,-7-1-1,-10 1 2,18 1 8,-18-1 1,14 0 7,-14 0 2,10-1-2,-10 1-1,0 0 4,0 0-7,12 0 2,-12 0-7,0 0-5,0 0 4,0 0-2,0 0-6,0 0 1,11-3-1,-11 3-3,0 0-9,0 0-5,0 0-13,0 0-21,0 0-17,0 0-20,0 0-27,10-3-102,-10 3-215,0 0 96</inkml:trace>
        </inkml:traceGroup>
        <inkml:traceGroup>
          <inkml:annotationXML>
            <emma:emma xmlns:emma="http://www.w3.org/2003/04/emma" version="1.0">
              <emma:interpretation id="{472D3512-ABF4-4166-BC76-9CD1055D6B76}" emma:medium="tactile" emma:mode="ink">
                <msink:context xmlns:msink="http://schemas.microsoft.com/ink/2010/main" type="inkWord" rotatedBoundingBox="6097,2520 6110,2519 6111,2534 6098,2534"/>
              </emma:interpretation>
              <emma:one-of disjunction-type="recognition" id="oneOf11">
                <emma:interpretation id="interp55" emma:lang="en-IN" emma:confidence="0">
                  <emma:literal>\</emma:literal>
                </emma:interpretation>
                <emma:interpretation id="interp56" emma:lang="en-IN" emma:confidence="0">
                  <emma:literal>`</emma:literal>
                </emma:interpretation>
                <emma:interpretation id="interp57" emma:lang="en-IN" emma:confidence="0">
                  <emma:literal>/</emma:literal>
                </emma:interpretation>
                <emma:interpretation id="interp58" emma:lang="en-IN" emma:confidence="0">
                  <emma:literal>.</emma:literal>
                </emma:interpretation>
                <emma:interpretation id="interp59" emma:lang="en-IN" emma:confidence="0">
                  <emma:literal>'</emma:literal>
                </emma:interpretation>
              </emma:one-of>
            </emma:emma>
          </inkml:annotationXML>
          <inkml:trace contextRef="#ctx0" brushRef="#br0" timeOffset="23610.1791">4630 1340 36,'0'0'50,"0"0"-34,0 0-33,8 6-19,-8-6 8</inkml:trace>
        </inkml:traceGroup>
      </inkml:traceGroup>
    </inkml:traceGroup>
    <inkml:traceGroup>
      <inkml:annotationXML>
        <emma:emma xmlns:emma="http://www.w3.org/2003/04/emma" version="1.0">
          <emma:interpretation id="{D9F939AD-8C53-4DBB-A5F5-0C9ED95D67DC}" emma:medium="tactile" emma:mode="ink">
            <msink:context xmlns:msink="http://schemas.microsoft.com/ink/2010/main" type="paragraph" rotatedBoundingBox="682,3478 3661,3628 3628,4272 650,41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0E63C2-3F88-4FF7-B356-205081930824}" emma:medium="tactile" emma:mode="ink">
              <msink:context xmlns:msink="http://schemas.microsoft.com/ink/2010/main" type="line" rotatedBoundingBox="682,3478 3661,3628 3628,4272 650,4122">
                <msink:destinationLink direction="with" ref="{996628A3-B720-487D-B1F1-F8B64A143F0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EC15737-5EFD-446F-B5F2-82E9F014780A}" emma:medium="tactile" emma:mode="ink">
                <msink:context xmlns:msink="http://schemas.microsoft.com/ink/2010/main" type="inkWord" rotatedBoundingBox="682,3478 3661,3628 3628,4272 650,4122"/>
              </emma:interpretation>
              <emma:one-of disjunction-type="recognition" id="oneOf12">
                <emma:interpretation id="interp60" emma:lang="en-IN" emma:confidence="0">
                  <emma:literal>Domain</emma:literal>
                </emma:interpretation>
                <emma:interpretation id="interp61" emma:lang="en-IN" emma:confidence="0">
                  <emma:literal>Down an</emma:literal>
                </emma:interpretation>
                <emma:interpretation id="interp62" emma:lang="en-IN" emma:confidence="0">
                  <emma:literal>Dom an</emma:literal>
                </emma:interpretation>
                <emma:interpretation id="interp63" emma:lang="en-IN" emma:confidence="0">
                  <emma:literal>Domani</emma:literal>
                </emma:interpretation>
                <emma:interpretation id="interp64" emma:lang="en-IN" emma:confidence="0">
                  <emma:literal>Doman</emma:literal>
                </emma:interpretation>
              </emma:one-of>
            </emma:emma>
          </inkml:annotationXML>
          <inkml:trace contextRef="#ctx0" brushRef="#br0" timeOffset="27415.9861">-785 2400 184,'-3'-9'173,"3"9"-1,-1-10-19,1 10-4,0 0-9,-4-9-12,4 9-12,0 0-11,0 0-9,0 0-9,0-15-14,0 15-9,9-4-9,-9 4-2,14-6-5,-1 1-6,3 3-5,7-4-6,1 3 0,2-2-5,3 3-3,6-2-2,1 4-4,-8 2 0,8 1-6,-9 1 0,11 7-1,-13-4-1,3 3-1,-4 2-1,1 1-6,1 5 1,-7 1-3,3-2 2,-4 0 2,0 1-1,-6 3 4,0 0-3,-3 3-3,-2-1 3,0-1 1,-5-3-4,2 6 4,-4-7-4,-4 5-1,2 1 2,-5-2-4,-2-2 1,2 0 2,-5 0 0,-6 0-1,1-2-4,0 1 0,-5-5 6,1 0-3,-10 5 1,0-2 2,-4-1-2,0-3 0,0-3 1,1 0-2,7-4 4,-8-2 0,0-4 2,8-1 1,-1-1 1,4-3 2,7 0 0,-1 3-1,-5-8-3,10 5 4,1-4-6,5 3 0,1 0 2,2 0-14,-2-2-7,6 8-12,-1-14-7,1 14-15,4-16-10,0 10-20,7-4-18,-1 1-17,4 2-10,-1 2-28,2-1-77,-2 1-251,3-1 111</inkml:trace>
          <inkml:trace contextRef="#ctx0" brushRef="#br0" timeOffset="26935.4023">-526 2388 25,'0'0'139,"0"0"-8,1-10-23,-1 10 12,0 0-13,0 0-2,0 0-13,0 0-4,0 0-12,0 0-5,0 0-21,0 0 3,0 0-4,0 0-12,0 0 1,0 0-1,0 0-5,0 0-9,-8 28-1,4-15 9,3 3-14,-1 3 2,0 4-3,-1 1-5,-1 0 4,1 1-7,3 7-4,-4-9 4,4 1 0,0 1 3,0-3-7,0 1 6,0 1-6,4-2 6,-1-6-7,0 4 2,-1-3-2,0-4-18,-2 1-15,-2-1-14,4-5-17,-2-8-20,-4 14-21,-2-6-108,-3-2-227,1-3 101</inkml:trace>
          <inkml:trace contextRef="#ctx0" brushRef="#br0" timeOffset="28628.5009">106 2641 11,'0'0'197,"10"-6"-17,-10 6-3,5-9-13,-5 9-3,4-4-12,-4 4-6,0 0-9,0 0-12,0 0-11,8-6-12,-8 6-7,0 0-8,0 0-9,0 0-11,0 0-9,0 0-4,0 0-9,0 0-6,-27 19 0,17-10-5,-3 1-4,4 5-7,-3-3-4,1 5-3,-1 2-1,2 0 0,3 0-4,0-4-1,3 1-4,-1 3-1,2-3-2,3-1-3,0-2 2,3 2-2,-1-3 3,5-2 2,0 0-1,1-4 2,7 2-2,-6-2-1,7-4-1,-3-2-1,4 0-6,0-1-2,-1-5-1,-1 0-1,6-3-6,-6-1-6,2-5 1,1-1 2,-5-2-16,-1-2 3,0-2-2,-4 9 7,-4-4-1,0 3 7,0 0 4,-6-2-2,-1 4 7,-2-1 2,-2 3-1,-4-1 7,-1 0-9,-4 1 0,-1 6 1,-3-4 6,-2 4 2,6 1 1,-4 0-7,3 0 5,2 0 0,-1 3 4,2 3-1,1-2 0,2 1 0,11-2 0,-16 6-6,11-3 3,5-3-8,-7 9-2,7-9 0,0 14 4,0-14-4,7 11-2,2-6 0,-1 0-6,7-1-6,-2 0 6,5-1-4,-1 0-2,1 0 1,-1 0 8,2-3-4,-4 0 8,2 0 3,-1-2-3,-1 1 2,0-3 4,-3 2-2,0-2 3,-4-1 17,-2 3-9,4-3 5,-3 0 3,-7 5 6,12-8 3,-12 8 7,9-7 2,-9 7-1,7-9 11,-7 9-8,6-7 2,-6 7-2,6-3-5,-6 3-1,0 0 1,0 0-8,6-6-2,-6 6 0,0 0 3,0 0-4,8-5-4,-8 5-3,0 0-3,17 11 0,-12-8-3,0 4 6,2 2 3,0-3-5,-2 3 3,0 2 2,1-2-2,-2 3-5,0-4 2,1 4-3,-3-6 0,3 4 3,-1-2 2,-1 0-4,-1 0 4,-2-8-2,4 12 1,0-8-2,-4-4 1,4 10-4,-4-10 9,0 0-5,3 10 10,-3-10-4,0 0 0,0 0-2,0 0 1,0 0 1,0 0 4,0 0-3,0 0-5,16-17 5,-13 8-3,1-1 0,1 2 0,1-6-2,0 2 0,1 0-4,0 0 1,2 2 4,-2 0-3,1 1 2,1-2 4,-2 2-9,0 3 3,-1-1 0,0 1-1,-6 6 0,12-6 3,-7 3 0,-5 3-7,11-2 3,-11 2-1,0 0-3,14 5 1,-14-5-1,10 9 3,-7-2-5,2 2 10,-1 3-6,-1-2 6,1 4-5,-2 1 1,1-2 3,-2 0-4,1 1 2,0 0 2,0 0 2,-2-5-7,1 1 3,-1-10 1,4 22 0,-5-15-4,1-7-3,0 16-3,0-16 0,0 11 0,0-11 0,-4 11-2,4-11 1,-6 9 4,6-9-2,-4 8 7,4-8-5,0 0 9,0 0-5,0 0 2,-9 6-9,9-6 4,0 0 0,0 0 1,0 0-3,-5-22 1,5 22-3,1-17-2,0 4 4,5 1 0,-2-3 1,4-7-6,1 2 0,-1 8 9,3-10-3,-3 7 2,3-1 8,-1 3 3,2 0-1,0 3 0,-1-2 1,3 5 2,-4-2-4,1 1 11,-3 0-5,-1 6 2,-1-4 0,1 2-9,-7 4 0,15-3 1,-15 3-1,0 0-1,17 4-3,-14 1 0,-3-5 7,7 13-2,-3-6-3,-4-7 3,6 22-3,0-10 5,-2 3-7,-3-2 1,0 0-3,-1-13 7,6 26-2,-5-10 1,2-2 1,0 1-4,-1-3 0,0 3-1,-1-3-19,-1-12-22,0 27-6,0-17-30,0-2-29,0 2-118,0-10-243,0 0 108</inkml:trace>
          <inkml:trace contextRef="#ctx0" brushRef="#br0" timeOffset="29795.417">1278 2660 180,'0'0'209,"1"-19"-13,-1 19-13,-4-15-5,4 15-14,-3-15-16,-1 9-9,4 6-16,-10-13-12,4 10-14,6 3-6,-13-4-12,13 4-12,-19-2-6,8 2-7,11 0-7,-22 9-6,10 0-5,-1 1-5,4 2-5,-3 1-4,1-1 0,2 3-8,-3 2-5,4-1-2,1 5 1,3-5-6,-1-1-2,5 1-6,0 6 1,2-9 1,0 2 2,2 1-4,-2-4-5,2-2 0,-1-2-4,7 3-6,-4-2 1,1-3-3,0-2 3,2 2-1,-1-4-3,-8-2-4,21 0 5,-12-2-9,4-2 7,-1 0-9,-3-1 6,3-2 7,-1-3 4,-1-1-3,-1-1 3,-1 0-2,1-3 5,-2 1 7,-2 0 10,1 2-2,-4 3 4,2-3-2,-1-1 7,0 4 3,-2-1 2,-1 10 5,3-14 2,-3 14-1,4-11-4,-4 11-4,4-7-4,-4 7-2,0 0-4,0 0-4,0 0 1,0 0 5,0 0-1,0 0-3,0 0 4,0 0-7,15 24 6,-13-16 0,2 2-4,0 2 2,0 2 3,-1-6-4,2 2 1,1 2 0,-1-3-4,-2 1 2,2-3-6,1-1 2,-1 0-6,2-1 2,2 0-4,-9-5-4,13 2 4,-6 2-4,-7-4-1,18-1 1,-10-4-10,1 0-1,2 0 2,-2-5 6,2 2 0,-2-3 0,-1 0 3,3 0-5,-4-1 6,-1-1 0,-2 1 5,3 2 4,-4-4-1,1 8 4,0-4 5,-4 10 2,2-10 3,-2 10-1,5-13 4,-5 13 3,2-6-5,-2 6 3,0 0-3,3-10-5,-3 10 1,0 0-6,0 0 1,0 0 3,0 0 1,0 0 3,0 0-6,8 22 1,-8-22 0,5 14-3,-3-5 5,-1-1-3,4 2 2,-2 0-4,1 2 1,0-2 4,0-4 0,-1 3-1,2-3-2,0 0-2,1 1 10,-1-1-8,-5-6-2,8 9 2,-8-9 3,10 6-2,-10-6-1,9 4 1,-9-4 5,11 0-8,-11 0 10,0 0-3,17-5-2,-10 0-7,-7 5-1,12-11 2,-7 4 2,1-2-2,0-1 1,0-2 0,0 2-1,1 2-2,-3 2 0,-4 6 1,8-11 4,-1 6-2,-7 5 2,8-8 0,-8 8-7,8-8-1,-8 8 1,7-3-1,-7 3 8,0 0 2,0 0 4,17 13-1,-12-5-3,1-2-3,-4 4 3,7 2 0,-7 1 1,4-1-3,-2 0 3,0-1-4,1 0 5,-1 1 0,-3-1-5,3 1 1,-2-3 2,-1 1 0,-1-10-1,3 16 0,-3-10 0,0-6 0,1 9 2,-1-9 0,4 9-6,-4-9 3,0 0 5,0 0-4,0 0 3,0 10-2,0-10 0,0 0 2,0 0 0,0 0-2,0 0-6,0 0-4,0 0 1,9-34-13,-3 22 1,-1-1-10,6 0 2,-4-3 1,1 1 5,4 3 6,-2 0 1,1 1-3,1 2 2,-4-1-3,0 4 4,2-2 5,2 2 2,-12 6 2,17-7 1,-17 7 3,19-1 2,-19 1 1,0 0 7,24 7-2,-15-4 0,-9-3 3,12 12-7,-6-2 0,1 0 1,-3 2 0,-2 0 4,2 2-4,-1-2 1,1 0-2,-3 3 5,1-5 7,0 3-2,1-1-6,-3-3 2,0-9-3,4 15-2,-4-9 2,0-6 1,5 9-6,-5-9 0,3 10 5,-3-10 0,4 6 9,-4-6-18,0 0-13,12 1-11,-12-1-31,16-7-18,-16 7-37,12-15-127,-12 15-260,12-22 115</inkml:trace>
          <inkml:trace contextRef="#ctx0" brushRef="#br0" timeOffset="29990.4078">2044 2455 14,'0'0'149,"0"0"-29,0 0-28,-6-8-33,6 8-39,0 0-41,0 0-52,0 0-77,0 0 34</inkml:trace>
        </inkml:traceGroup>
      </inkml:traceGroup>
    </inkml:traceGroup>
    <inkml:traceGroup>
      <inkml:annotationXML>
        <emma:emma xmlns:emma="http://www.w3.org/2003/04/emma" version="1.0">
          <emma:interpretation id="{A30E1460-DB28-4F41-8E64-10415ED34BF0}" emma:medium="tactile" emma:mode="ink">
            <msink:context xmlns:msink="http://schemas.microsoft.com/ink/2010/main" type="paragraph" rotatedBoundingBox="17816,3600 21273,3521 21301,4728 17843,48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A08EEBA-EB5E-41DC-89F5-73A6A6F112FD}" emma:medium="tactile" emma:mode="ink">
              <msink:context xmlns:msink="http://schemas.microsoft.com/ink/2010/main" type="line" rotatedBoundingBox="17816,3600 21273,3521 21301,4728 17843,4808">
                <msink:destinationLink direction="with" ref="{044301BA-B058-4966-9C8B-F83F62A0560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59F1D07-DCB8-40E9-A8A8-D7ED63990024}" emma:medium="tactile" emma:mode="ink">
                <msink:context xmlns:msink="http://schemas.microsoft.com/ink/2010/main" type="inkWord" rotatedBoundingBox="17816,3600 21273,3521 21301,4728 17843,4808"/>
              </emma:interpretation>
              <emma:one-of disjunction-type="recognition" id="oneOf13">
                <emma:interpretation id="interp65" emma:lang="en-IN" emma:confidence="0">
                  <emma:literal>Examples</emma:literal>
                </emma:interpretation>
                <emma:interpretation id="interp66" emma:lang="en-IN" emma:confidence="0">
                  <emma:literal>Example s</emma:literal>
                </emma:interpretation>
                <emma:interpretation id="interp67" emma:lang="en-IN" emma:confidence="0">
                  <emma:literal>Example S</emma:literal>
                </emma:interpretation>
                <emma:interpretation id="interp68" emma:lang="en-IN" emma:confidence="0">
                  <emma:literal>Example G</emma:literal>
                </emma:interpretation>
                <emma:interpretation id="interp69" emma:lang="en-IN" emma:confidence="0">
                  <emma:literal>examples</emma:literal>
                </emma:interpretation>
              </emma:one-of>
            </emma:emma>
          </inkml:annotationXML>
          <inkml:trace contextRef="#ctx0" brushRef="#br0" timeOffset="32160.5337">16839 2504 5,'8'-3'168,"-1"-1"-6,-7 4-13,12-5-16,-12 5-10,11-5-16,-11 5-10,0 0-5,8-2-10,-8 2-13,0 0-4,9-4-11,-9 4-1,0 0-3,0 0-20,0 0 3,0 0 4,0 0-15,0 0 6,0 0-4,0 0 3,-37 6-4,10-5-7,1 2 3,-3-2-2,-7-1-1,-4-1-2,11 1-3,-4-4 0,5 4-3,2-2 5,6 2-7,5-3 0,-1 2-1,3 1 4,5-2-3,8 2 1,-16-2-4,16 2-2,-16 0 7,16 0-3,0 0-6,-10-1 10,10 1-7,0 0 0,0 0-1,0 0 5,0 0-6,-12-1-1,12 1-1,0 0-1,0 0 5,0 0-3,0 0-2,0 0-2,0 0 3,0 0 1,0 0-5,0 0-4,0 0 5,0 0 2,-9 4-1,9-4 0,0 0-5,0 0 4,-1 14 0,1-14 8,0 16 1,-3-9-1,3 5-8,0 3 4,-1 1 1,1 1-4,-2 2 2,1 6-2,1-7 1,-3 8 4,-4 5 1,5 3-3,-4-2 4,2 0 6,2-8-1,-6 8-2,1-7 0,0 8-1,2-10 5,-2 2-1,2 1-9,-1-2 5,1-2 4,2 0-4,2-1-7,-2 0 2,3-6-3,4 0 7,-4-2-2,3 1 1,1-7 5,2 3-7,0 1 4,0-5 2,4 4 3,-2-4 1,3-1-3,-3-3 7,1 2 4,1 0 3,5-4 1,-1 0 0,2 0-2,-2-3-6,2 2 6,-3-2-7,3 1 2,-4 1-1,-1-2-2,-1 2-7,-1-1 3,-9 2 1,15-5-3,-6 4 1,-9 1-5,18-7 5,-10 4-5,1-1-2,-1-1-10,1 3-17,-1-3-21,-1 0-10,2-2-39,-2 0-23,-1 1-23,-6 6-136,8-15-300,-7 8 133</inkml:trace>
          <inkml:trace contextRef="#ctx0" brushRef="#br0" timeOffset="32415.3017">16394 2940 33,'0'0'121,"0"0"-8,0 0-3,0 0 5,0 0-6,0 0-7,0 0-5,0 0-9,34 12 1,-22-9-7,3 1-7,1-4-5,1 3-2,10 0-4,1-1-10,2 0-4,7 1-8,2-1-4,-2-2 1,1 3-8,-10-2-4,0-1-2,-1 3-3,-3-1-6,-8 2-16,0-4-16,-2 2-11,-3 2-19,-11-4-11,14 0-18,-6 0-11,-8 0-5,0 0-13,12 3-93,-12-3-212,0 0 94</inkml:trace>
          <inkml:trace contextRef="#ctx0" brushRef="#br0" timeOffset="32687.5615">16885 2831 118,'0'0'141,"3"-10"-15,-3 10-9,0 0-14,0 0-13,0 0 0,0 0-19,0 0-4,0 0-3,0 0-20,0 0 3,0 0 3,18 18 1,-10-5-8,0-5-2,7 9 2,-3-2-9,0-2-2,4 5 0,2-5-2,-3 4-16,2-4 13,0 2-3,2-3 0,-4 0-6,2 1-6,-2 0 6,-2-4-13,1 0-9,-2 0-11,0-4-11,-3 2-8,3-3-15,-1-2-8,-1 2-3,-10-4-21,16 0-21,-16 0-90,12-5-207,-7-1 92</inkml:trace>
          <inkml:trace contextRef="#ctx0" brushRef="#br0" timeOffset="32942.9313">17240 2715 143,'0'0'141,"-1"-7"-13,1 7-10,0 0-15,0 0-12,0 0-10,0 0-4,0 0-12,-11-3 1,11 3-8,-16 15-6,7-2-4,-8-1 9,1 4-12,4-2-1,-2 4-3,-7 0-3,1 9 0,4-7-5,-3 2-2,5-4 1,-4 2-5,4 0-4,0-3 4,1 0-7,1-2-3,2 1 0,2-4-3,2 0-3,-2 1-8,4-1 8,-1-4-15,4 2-17,-2 0-13,3-10-14,4 16-14,2-12-10,2 0-25,1-2-26,3 1-84,2-2-223,3-1 98</inkml:trace>
          <inkml:trace contextRef="#ctx0" brushRef="#br0" timeOffset="34265.7094">17484 2907 44,'5'-6'175,"1"1"-10,-6 5-9,6-10-9,0 4-8,-6 6-16,1-9-4,-1 9-11,3-11-7,-3 11-9,0 0-11,-12-12-5,12 12-12,-10-6-4,1 3-8,9 3-9,-23 4-1,11 1-10,-3 1 1,1 0-7,-1 2-3,1 1-6,0 3 3,2 0-3,0-1-2,-3 7 1,4-3-3,2-5-2,1 2-11,1 2-6,0-2-2,5 0 2,-1 1-2,0-4 0,3-9-3,-1 19-2,5-12 7,-3 0-6,5 2-8,-6-9 8,10 11-2,-2-7 1,4 0-5,-2-4-3,-1 3-21,6-6 18,-2 0 4,-5 0-2,9-3-11,-5-1 18,1 0-8,-1-2 0,3-1 5,-3 0-5,3-8 14,-3 6-5,-2-10 0,0 10 3,-2 2 6,0 0 12,-3 1-4,-1 2 0,3-3-1,-3 3 14,-4 7-11,7-11 14,-5 7-8,-2 4 9,0 0 2,6-12-8,-6 12-3,0 0 0,0 0-7,0 0 5,0 0-3,0 0 0,0 0-3,17 15 0,-13-8-3,-3 3 4,4 2-1,-4 1-3,2 0 9,2-3-5,-2-2-2,-1 2-3,2-1 1,-4-9-6,6 15 1,-5-8-7,-1-7 7,7 9-1,-7-9 3,6 9 0,-6-9-5,10 3 2,-10-3-5,0 0-6,0 0 0,19-9-1,-19 9-3,8-9 7,-3 2-3,-1-2 10,3-3-7,-1 0-4,0-3-5,0 1 1,0 0 2,-1 0 16,-1 0 5,-1 2-2,2 0 5,-3 6 10,-2 6 3,6-16-2,-3 10-5,-3 6-7,0 0 8,0 0-4,1-12-3,-1 12-1,0 0 0,0 0 1,0 0 1,0 0-6,0 0 1,19 22 1,-15-14 0,-1 2-9,1-2 12,-2 3-4,1 0 4,0-1-2,2 0 0,-2-1 0,0-2-3,2 0 7,-1 0-6,-4-7 1,8 12 0,-4-9-2,-4-3 7,8 9-6,-8-9 3,7 3 1,-7-3-6,10 3-2,-10-3-11,0 0-7,19-9-12,-12 3 3,0-1 0,3-5-3,0 0-2,-2 0 10,4-5-7,-3 3 12,-1 1 5,-1 5 6,0-4 8,-2 4 6,0 2-6,-5 6 2,10-8 4,-10 8-9,4-8 8,-4 8-4,0 0-5,0 0 7,0 0-2,0 0 4,16 10-15,-16-10 16,5 11-7,-2-2 6,0-3-3,-3-6 0,5 18 6,-2-9-6,2 2 7,-1 1-8,1-3 0,-2 2-2,1-2 4,-1-1 1,2 0-7,-1-2 12,-4-6-5,7 15 0,-2-9-4,1-3 9,-6-3-3,4 6-2,-4-6-5,8 7 15,-8-7-1,0 0-2,0 0-3,0 0 3,18-9-1,-12 3-20,-1 0 22,-1-2-6,4-3-6,-4 0-4,4-1-2,0 0-8,-1-4 2,0 3 7,1 3-2,-4-2 6,1 3 5,0 3-4,1 0 2,-6 6 11,7-9-16,-7 9 2,6-4-5,-6 4 16,0 0-1,0 0 2,16 8 0,-16-8 0,8 11-5,-4-2 12,3-1-14,-3 2 7,1 2-4,-2-1-1,1 0-3,2 3 8,-1-4-10,2 3 6,-2-1-1,2 0-6,-1-3 8,0-3-1,0 1 2,2-1 0,1 0-1,-1-2-3,0-1 2,2-1 0,-10-2 0,23 0 6,-12-2-7,2-2-11,-1-1-1,0-5 3,-1 3-10,0-5 6,2-3-8,1-6 0,-2 2-8,2-11-4,-4-1-8,1 7 6,-3-8 17,-4 6 3,1-7 11,0 1-2,-3 7 10,3 2 12,-1 2-2,-4 5 17,1 0-3,1 4 6,-2 0-2,1 5-7,-1 7-4,0-13 1,0 13-3,0 0-8,0 0-2,0-12-5,0 12 4,0 0 1,0 0-2,0 0-4,0 0-1,-12 35-2,9-17-1,1 4 6,-1 2-3,-1 0 2,4 10-5,-1 3 3,-1 1 3,2-3-2,0 2 1,-2 3 4,2 1-4,0 1 3,-2 1-6,1 2 7,2-2-4,-2-5-1,0 6-7,-3 2 8,4-2 2,-2-5-17,-2 1-8,1-5 0,-1-2-8,3-7 0,-2-4-7,3-3 2,3-6 3,-2 2-5,-1-8-9,0 3 9,0-10 11,0 0-12,2 9-21,-2-9-26,0 0-11,0 0-18,0 0-74,11-35-196,-10 22 88</inkml:trace>
          <inkml:trace contextRef="#ctx0" brushRef="#br0" timeOffset="34590.4325">18493 3021 108,'0'-13'153,"2"1"-8,0 3-5,-2 9-8,6-21-9,-4 8-8,5 0-12,-2 1-7,6 2-11,-3 2-10,3-1-7,0 0-8,2 3-7,4 0-6,5 0-7,2 0-7,-7 4 3,-2 1-10,3 2 0,-2-2-6,1 4-12,-2 3-5,0 0-6,-6 0 1,2 0 1,-1 3 0,0 2-5,-5 1 4,-1 0-8,-2 1 3,-4 0 4,1 2 4,-3-2-7,-3 0-2,-2-2 4,2 0 3,-5 1 0,3-1 2,-2-1-5,1-3 1,1 3 2,1-4-1,0 0 1,1-1 4,7-5-7,-12 6 1,12-6 8,-10 5-9,10-5-4,0 0-16,0 0-9,0 0-9,0 0-16,0 0-2,0 0 5,13-38-4,-4 26 1,6-5-2,1-5-14,2 1-4,2-3-15,4 0-62,1-9-167,-3 7 74</inkml:trace>
          <inkml:trace contextRef="#ctx0" brushRef="#br0" timeOffset="34838.5794">18964 2601 14,'1'-25'60,"-2"-1"1,-1 1 3,-4 1 6,0 0 1,0 2-2,-4 4-1,5 2-2,0 4 2,-2 0 4,4 3-9,-1 2-10,4 7-3,-3-12-14,3 12 5,-4-7 1,4 7-14,0 0 0,0 0 0,0 0-1,0 0-5,6 38-2,-4-17-4,4 2-4,5 9 11,-1 1-2,0 1-6,2 1-1,-3 1-9,2 0 6,-2 3-2,1-5 0,-5 2 4,3-3-8,-3 1-12,-5-8 18,4-1-3,-2-1-5,-1-1 5,2-1-4,-2 1 3,-1-8 4,0 6-4,1-5-17,3-4-17,-2 1-15,-1-6-12,3 2-20,-1-2-33,-3-7-62,8 9-183,-8-9 81</inkml:trace>
          <inkml:trace contextRef="#ctx0" brushRef="#br0" timeOffset="35227.1253">19232 2934 81,'7'-2'135,"-7"2"-15,14-8 3,-7 0-11,0 2-13,3-5-1,-2-2 1,4 4-13,-2-4-6,-1-2-13,2-7-9,0 3 6,-3-1-7,-3 5 5,3-7-1,-4 10 7,2 2-1,-2-1-7,-3 4-7,-1 7-6,1-12-9,-1 12 2,0 0-13,0-12-5,0 12 1,0 0-4,0 0-2,-28 6-6,16 3 4,-1 2-7,-2 3 1,-3 4-1,4-2-2,0 4-1,2 1 1,-1 1-2,2-4 1,6 2-5,-6 0 6,6 0-1,1-5 2,1 6-11,2-6 15,1 1-7,1-2-3,3 0 3,1-3 1,3 2-4,2-1-1,2-3-20,1 1-4,7-3-18,3-1-10,1-3-4,4-2-10,2-7-6,-3 2-14,6-6-6,2-2-11,-3-1-13,3-3-97,-4-5-229,1-5 103</inkml:trace>
          <inkml:trace contextRef="#ctx0" brushRef="#br0" timeOffset="35595.3044">19805 2703 93,'3'-11'113,"-3"1"-10,0 1-5,0 9-8,-4-19-2,0 13-12,4 6-2,-8-12-6,1 8 0,7 4-14,-10-9-11,2 6 2,8 3-3,-22 0 7,14 0 0,8 0-6,-17 6-8,5-2 3,2 1-9,-2 1-4,5 0-1,-1 4-6,-1-3-1,2 4 1,1 0 3,0-1-6,1 3-4,2-5 5,1 5-7,0 0 5,1-1-5,1 0 1,0 2-3,1-3 4,1-4-3,2 3-2,-2 2-4,4 3 4,2-5 0,-4 4-3,1 0 5,2-2-6,1 0-1,-1-2-3,-1 3 4,0-1-1,0 2 12,1-2-8,-3 3-7,1-5 8,-3 2-7,3 0-1,-4 1 5,3-3-6,-2 1 8,-2 0-2,0-2-7,0-9 5,0 16 5,0-9-8,0-7-1,0 13-8,0-13-6,-6 11-2,0-5 0,6-6-14,-14 3-26,1-3-26,13 0-30,-27-6-91,14 0-223,-1-2 99</inkml:trace>
        </inkml:traceGroup>
      </inkml:traceGroup>
    </inkml:traceGroup>
    <inkml:traceGroup>
      <inkml:annotationXML>
        <emma:emma xmlns:emma="http://www.w3.org/2003/04/emma" version="1.0">
          <emma:interpretation id="{56A716DC-F2E9-4DC1-B82D-D129B2172A00}" emma:medium="tactile" emma:mode="ink">
            <msink:context xmlns:msink="http://schemas.microsoft.com/ink/2010/main" type="paragraph" rotatedBoundingBox="120,4643 24903,4698 24899,6317 116,62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373282-5417-4300-B5B7-F03E674FB6C1}" emma:medium="tactile" emma:mode="ink">
              <msink:context xmlns:msink="http://schemas.microsoft.com/ink/2010/main" type="inkBullet" rotatedBoundingBox="119,4975 555,4976 552,6087 116,6087"/>
            </emma:interpretation>
            <emma:one-of disjunction-type="recognition" id="oneOf14">
              <emma:interpretation id="interp70" emma:lang="en-IN" emma:confidence="0">
                <emma:literal>D.</emma:literal>
              </emma:interpretation>
              <emma:interpretation id="interp71" emma:lang="en-IN" emma:confidence="0">
                <emma:literal>1).</emma:literal>
              </emma:interpretation>
              <emma:interpretation id="interp72" emma:lang="en-IN" emma:confidence="0">
                <emma:literal>I).</emma:literal>
              </emma:interpretation>
              <emma:interpretation id="interp73" emma:lang="en-IN" emma:confidence="0">
                <emma:literal>D,</emma:literal>
              </emma:interpretation>
              <emma:interpretation id="interp74" emma:lang="en-IN" emma:confidence="0">
                <emma:literal>i).</emma:literal>
              </emma:interpretation>
            </emma:one-of>
          </emma:emma>
        </inkml:annotationXML>
        <inkml:trace contextRef="#ctx0" brushRef="#br0" timeOffset="41295.3698">-1336 4125 50,'0'0'155,"0"0"-17,0 0-5,0 0-23,0 0 1,0 0-11,0 0-6,0 0-14,0 0-12,0 0-7,0 0-7,0 0-12,0 0 0,0 0 1,0 0-5,0 0-7,0 0 4,0 0-8,3 34-6,-2-22 7,0 4-6,-2 0 4,1 2-4,0 2-10,0 1 7,0 0-3,-4 1-7,1-1 0,3 1-2,0-1 9,-2-2-4,4-3-2,-2-2-4,-2 7-3,2-5 2,0-6-4,2 1-1,0 1 6,-2-2-2,0 2 1,0-12-3,1 15 2,-1-8 2,0-7-2,0 0 2,-1 17-7,1-17 1,0 0 5,0 9 6,0-9-10,0 0 8,0 0-3,0 0-9,-2 10-10,2-10-6,0 0-26,0 0-31,0 0-28,0 0-38,0 0-79,0 0-238,-14-32 105</inkml:trace>
        <inkml:trace contextRef="#ctx0" brushRef="#br0" timeOffset="41800.4399">-1249 3796 44,'0'0'130,"0"0"-12,0 0-4,0 0-16,0 0-11,0 0 3,0 0-14,0 0-6,0 0-7,0 0-2,0 0-4,0 0-8,31 14-1,-23-9-1,5 1-3,-1 3-6,1-1 6,5 6-12,-4-4 1,3 5-6,2 1-3,2 0 0,1 8-4,2-1 1,-1 4 3,-9-5-4,5 8-2,-1 1-7,-9 1-1,3 1 2,-4 2-1,-1-2-1,-2 3-3,-2-5-2,-4 1 1,-3 2-2,1-2-1,-7 1-3,2 0 6,-4-4 1,-4 0-6,2 0 2,-7 3 4,3-1-1,-5-3-3,1 0 5,1-1-7,1 0 7,2-8 5,1-1 1,-6 4 1,6-2-4,-2-3-3,2-1 2,-2-3 0,1 3-1,0-3 4,4-2-4,4-4-1,0 3 2,2-4 1,3-2-9,-2 4 0,0-4-13,7-4-17,-12 9-21,12-9-27,0 0-20,0 0-23,0 0-19,-5 4-75,5-4-231,0 0 102</inkml:trace>
        <inkml:trace contextRef="#ctx0" brushRef="#br0" timeOffset="41894.6878">-1189 4842 12,'0'0'49,"0"0"-49,0 0-11,0 0-11,0 0 6</inkml:trace>
      </inkml:traceGroup>
      <inkml:traceGroup>
        <inkml:annotationXML>
          <emma:emma xmlns:emma="http://www.w3.org/2003/04/emma" version="1.0">
            <emma:interpretation id="{21FACD79-6AF5-4384-81C8-D446F1D255B4}" emma:medium="tactile" emma:mode="ink">
              <msink:context xmlns:msink="http://schemas.microsoft.com/ink/2010/main" type="line" rotatedBoundingBox="1072,4645 24903,4698 24899,6317 1068,6264"/>
            </emma:interpretation>
          </emma:emma>
        </inkml:annotationXML>
        <inkml:traceGroup>
          <inkml:annotationXML>
            <emma:emma xmlns:emma="http://www.w3.org/2003/04/emma" version="1.0">
              <emma:interpretation id="{8AE5C42E-D1DE-47C8-AB51-E110530E0C8F}" emma:medium="tactile" emma:mode="ink">
                <msink:context xmlns:msink="http://schemas.microsoft.com/ink/2010/main" type="inkWord" rotatedBoundingBox="1071,5003 5077,5012 5075,5901 1069,5892"/>
              </emma:interpretation>
              <emma:one-of disjunction-type="recognition" id="oneOf15">
                <emma:interpretation id="interp75" emma:lang="en-IN" emma:confidence="0">
                  <emma:literal>Mechanical</emma:literal>
                </emma:interpretation>
                <emma:interpretation id="interp76" emma:lang="en-IN" emma:confidence="0">
                  <emma:literal>mechanical</emma:literal>
                </emma:interpretation>
                <emma:interpretation id="interp77" emma:lang="en-IN" emma:confidence="0">
                  <emma:literal>Mechanised</emma:literal>
                </emma:interpretation>
                <emma:interpretation id="interp78" emma:lang="en-IN" emma:confidence="0">
                  <emma:literal>Mechanise</emma:literal>
                </emma:interpretation>
                <emma:interpretation id="interp79" emma:lang="en-IN" emma:confidence="0">
                  <emma:literal>Mechamed</emma:literal>
                </emma:interpretation>
              </emma:one-of>
            </emma:emma>
          </inkml:annotationXML>
          <inkml:trace contextRef="#ctx0" brushRef="#br0" timeOffset="42705.326">-398 4082 71,'0'0'210,"0"-12"-12,0 12-12,0-13-19,0 13-14,-2-9-15,2 9-14,0 0-13,0 0-15,0 0-8,-2-13-14,2 13-8,0 0-7,0 0-9,0 0-4,0 0-5,0 0-3,4 44-8,0-20 3,2 1-6,-2 0-2,-2 8-3,4 0-3,-4-3-3,0 4 0,0-1-1,2-1 0,-5 0-1,-2 1-4,3 0 1,-1-9-7,-2-2 6,1 2-3,0-3-1,1 2-4,-3-6 2,4-2-10,-3 1-14,-1-1-17,3-4 0,1-2-6,0-9-14,-3 13-25,3-13-3,0 10-2,0-10-12,0 0-37,0 0-117,0 0-272,0 0 120</inkml:trace>
          <inkml:trace contextRef="#ctx0" brushRef="#br0" timeOffset="43262.9769">-398 4153 76,'2'-16'146,"3"1"5,-2-1-2,2 4-18,0 0-5,1-1-9,-1 3-8,-2 2-11,-1 1-9,-2 7-9,3-14-18,-3 14-4,7-6-3,-7 6-11,0 0-2,0 0 2,0 0-12,21 9-3,-15-1 2,0 4-3,2 1-14,4 7 8,-1 0-2,-4 2-2,4 0-2,1 10 1,-6-10-8,4 3 3,-2 0-7,3-2-6,-3 0 14,4 0-3,0-4-1,0 2-4,-3-3 1,2 1-2,-4-6-2,1 0 5,1-3 2,-1 0-5,-3-1 1,6 0-2,-6-3-3,-1-1 1,5-1 3,-9-4-1,12 4 4,-12-4-3,0 0 1,14-7 1,-7-2-7,4 1 4,-2-5 0,1-3-10,-1-5 10,0 0-2,2-10-5,4 0 1,-7 3 6,0-7-6,3 3-4,-1-1-4,-2 1 11,0 9-2,0 0 5,0 1 0,-2 6-1,-1 3 3,2 0 6,-4 4 4,1 3-6,-4 6 8,2-16-13,-2 16-1,6-10-1,-6 10-11,0 0 14,0 0-8,0 0 1,0 0 3,0 0 2,9 31-1,-6-14-2,-2 4 0,-1 4-1,1-2 5,-1 11-6,3-8 3,-2 7 7,-1-2-4,0 1 0,2 0 3,-2-8-3,0 1 3,4 0 0,-3-1 3,-1-2-4,0-1-3,4 1 2,-4-1 1,1 0 0,-1-6 2,2-2-2,-1 2-1,-1-3 2,3 0-5,-3-2-7,1-2-14,1 2-4,-2-10-21,2 13-18,-2-13-13,2 7-13,-2-7-17,0 0-26,0 0-126,0 0-277,0 0 123</inkml:trace>
          <inkml:trace contextRef="#ctx0" brushRef="#br0" timeOffset="43655.5636">227 4574 96,'0'0'111,"0"0"1,0 0-1,0 0-9,11-6-14,-11 6-6,10-4 0,-10 4-11,8-9-3,0 4-7,0-1-6,-1-1 7,0 2-5,1-2-6,0-3 2,3 0-2,-5 0-2,2 0 0,-2-2-2,0 0-13,0 0 1,-2-2-2,-3 2 0,1 0 7,-2 3-6,0 9 5,0-14-5,0 14-3,-2-13 2,2 13-16,0 0 7,-7-15-11,7 15 1,-9 0 1,9 0-5,-13 0 1,13 0 0,-15 4-7,6 2 4,-2 3-5,3 0 0,-2 3 2,2-1 6,2 4-9,-1-2 5,2 3-10,-1-4 0,5 4 6,-2 0-1,2 6 2,1-6-4,4-1 5,-1-3-1,2 4-4,2-4 0,-1 1 0,4-4-3,2 3-13,-1-4-22,2-3-15,0 2-14,3-4-20,2-1-31,1-4-33,-3-1-90,2-4-259,1 1 115</inkml:trace>
          <inkml:trace contextRef="#ctx0" brushRef="#br0" timeOffset="44380.4046">630 4370 115,'0'0'141,"0"0"-8,-6-7-7,6 7-6,0 0-6,0 0-12,-10-3-12,10 3-1,0 0-14,0 0-9,0 0-4,-21 6 0,14 0-13,-1 1-6,0 0-4,-1 4 1,2 0-6,-1 1 1,-1 1-6,2 3-7,1 2 5,0-2-5,3 4-3,0-8-1,1 3 5,2-3-9,1 1 1,0 2-4,3-3 2,2 2-1,0-5-1,1 0-6,-1 1 7,2-4-4,2 0 0,1-4-5,0-1-2,3-2-10,1 1-11,0-2-13,1-1 1,-1-4-22,8-8 4,-2 2-8,5-8 1,-4-3-11,-4 2-1,2-10 6,-3 3 1,-3-5 6,2 0 4,-4-4 5,-6 0 4,1 3 17,-7-2 8,0-4 13,0 7 16,-5 9 4,2 2 10,-4 2 7,2 2 6,1 3-4,-1 3 6,2-1-8,-1 8 10,3-3-5,1 9-9,-6-14 3,6 14 0,-2-8-6,2 8-3,0 0 1,0 0-5,0 0 7,0 0-8,-14 30 0,14-15 2,-1 8-9,2 10 6,2 2-2,-2-3 3,6 2-4,0-3 6,-2 2-1,0 0-4,2-1-3,-3-8-2,1-2 1,1 4 2,-2-4-4,1 1 1,3-3 0,-1 2-8,0-8 6,-1 1 2,-2-2 3,4-2-5,-4 3-4,0-2 0,0-4 1,2 2 4,-2-2-7,0-3 0,-4-5 1,5 12 7,-5-12-3,7 7-1,-7-7-1,0 0-3,0 0 0,0 0-8,0 0 3,20-16 0,-13 8 0,-5-2-12,4-6 6,3 4-6,-3-3 4,2 4 3,-2-4-2,4 3 5,-4-2-3,2 2 10,2 2-1,-2-2-3,3 3-5,-1 2 9,-3-2 3,0 4-1,1 3-3,-8 2-3,14-4 4,-5 3-6,-9 1 4,0 0-8,18 7 6,-11-2 5,1 2-6,-5 2 1,2-2 0,-4 3 6,3-2-1,2 4-1,-5 1-1,0 0-6,2-3 6,-3-1 1,1 4 2,1 2 2,-4-6-12,2-9 12,0 19-23,0-9-16,0-10-20,0 10-29,0-10-22,0 11-128,0-11-253,0 0 113</inkml:trace>
          <inkml:trace contextRef="#ctx0" brushRef="#br0" timeOffset="45592.6052">1558 4489 203,'0'-14'199,"0"14"-15,-4-17-16,3 8-14,-4-4-12,0 6-16,-2-4-7,1 2-8,0 3-12,-2-2-9,-2 1-14,-1-1-5,0 3-3,-1 0-12,0 1-4,-1 4-6,13 0-7,-25 3-5,13 1-6,-1 4 3,-2-1-7,3 2 3,-1 7-6,2-3-5,-2 1 1,1 5-4,2-3 0,2 2-4,1-6 4,1 9-6,2-5-5,0 0-1,2-4 3,2 1-12,0 0 0,2-1-2,3 0 0,-2-3-1,1-3-1,1-2-3,5 2-4,0-3 2,0 1-1,2-4-6,2 0 5,0-3-6,2-1-1,-3-3-7,2-1 5,-3-2-3,3 0-1,-3-1 2,0-6 9,-1 3-8,-2-2 11,-1 0 0,-1-5 3,-2 1 3,-1 8 3,0-1 23,-2 1-6,0 3-2,0-1 4,-2 10 1,0-18 5,0 18-1,1-10 5,-1 10-1,0 0-6,-1-13-1,1 13-4,0 0-6,0 0 3,0 0-4,0 0 4,0 0-1,0 0-1,0 0-1,13 31 0,-9-23-1,-1 6 3,1-6-2,1 3 1,-2 2 0,2-7-4,1 6 7,-1-2-3,-1-4 0,0 3 8,1-3-11,2 1-10,-7-7-10,12 9 6,-7-5-7,-5-4-3,10 3 4,-3 1 2,-7-4-10,0 0 1,16 0-4,-16 0-7,0 0 8,16-9-3,-11 3 1,0 1 5,-5 5 3,10-14-7,-5 5 7,-2 1 0,1-2 10,-1 1 4,1 3 7,-2-2 1,2 0 7,-4 8 12,6-12-4,-6 12 7,2-9 0,-2 9-4,0 0 0,4-9-6,-4 9 5,0 0-3,7-4-14,-7 4 5,0 0 11,0 0-1,0 0-6,17 13-2,-17-13 1,11 9-7,-9-3 7,3 0-2,0 0 2,-2 4-4,-3-10 5,9 12-1,-3-3-5,-4-2 2,2 2 5,0-2-10,-1 2 2,-3-9 2,4 16 1,-3-13-6,-1-3 6,4 15 3,-4-15-6,0 10 5,0-10-4,0 0 1,-4 16-2,4-16-3,0 9 7,0-9 6,0 0-11,0 0 7,0 0 1,0 0 4,0 0 0,0 0-8,0 0 0,0 0 2,0 0 2,0 0 0,11-27-13,-5 17 1,0-3-6,1 0 2,0-2-5,3-2 0,1-4-2,-2 5 6,1 2 0,-2 1-1,1 0-1,-1 1 9,-1 2-6,4 2-2,-5 0 5,1 4-1,0-1 2,-7 5-4,9-7 7,-9 7 2,11-3-4,-11 3 4,0 0 0,15 10 4,-9-5 5,0 1-4,-1 1 1,0 6-11,2-4 12,-3 1-12,-1 0 12,1 1-4,0-1-2,-3 0-2,2 1 4,-3-1-6,0 3 4,0 1 0,0-3 0,0-11 2,0 17 1,0-10-6,0-7-1,3 17 7,-1-11-2,2 3 6,-4-9-5,8 10-1,-8-10-1,11 6 4,-11-6-2,17 0 1,-17 0 3,18-2-3,-5 1 1,-1-5-2,0 3-20,1-5 11,1 0 3,0-1-4,-2-1 2,0 1 2,1-3-1,-2 2 0,0-3 2,-2 1 6,0 2 3,-1 0-1,2 0 5,-2-1 2,-3-1-6,1 0 13,-1 2 2,-2 1-4,1 5 7,-4 4 6,4-13-3,-4 13-2,2-7-5,-2 7-3,0 0-11,6-6-4,-6 6 3,0 0 0,0 0-6,0 0 4,0 0 0,9 20-3,-9-11 1,0-9-1,1 22 4,-1-9-2,0-1 1,0-2-1,2 2-2,-4 2-1,4 0 0,-4 0 3,2-3-6,-1-1 9,1-10-13,-3 16-16,3-16-16,-2 15-4,2-9-33,0-6-17,0 0-34,-4 13-133,4-13-281,0 0 125</inkml:trace>
          <inkml:trace contextRef="#ctx0" brushRef="#br0" timeOffset="45788.3851">2197 4276 104,'0'0'202,"-9"-4"-22,9 4-31,0 0-28,0 0-29,0 0-23,0 0-38,0 0-42,0 0-40,0 0-97,0 0-160,0 0 71</inkml:trace>
          <inkml:trace contextRef="#ctx0" brushRef="#br0" timeOffset="46210.3885">2551 4311 79,'0'0'171,"4"-13"-5,-3 4-2,5 3-7,-6 6-7,4-14-5,-3 7-3,-1 7-12,3-8-4,-3 8-11,0 0-10,0 0-9,3-11-12,-3 11-5,0 0-15,0 0-5,0 0-7,0 0-5,0 0-8,0 0-5,0 0-4,0 0-4,0 0 0,-22 23-6,14-11-4,-4 5 1,1 5-2,1-1-1,1 1 0,3 3-3,-6 4-3,5-6 0,3 4-1,-1-4-6,3 1 0,1 2-2,1-2-10,1-3-3,1 3-11,3-4-12,-1-6-9,5 4-10,1-3-9,5 1-4,5-4-25,0-4-12,5-5-16,2 0-23,9 1-127,-10-8-294,10-2 131</inkml:trace>
          <inkml:trace contextRef="#ctx0" brushRef="#br0" timeOffset="46916.0865">3082 4388 25,'-3'-15'155,"0"8"-15,3 7-4,-2-12-15,2 12-5,-11-12-7,4 8-9,7 4-6,-10-5-6,10 5-14,-14-1-2,14 1-13,-17 1-3,9 4-8,-4 1-3,0 4-1,-2 0-4,2 1-4,3 2-3,-1 2-3,2 0-5,-2 3-6,3-3 5,-2-2-7,5-1 0,-2 0 1,1 3-7,3-3-3,0-1 5,-1 2 0,0-4-14,3-9-5,0 12-2,0-12-4,4 14-2,0-8-1,-4-6 10,9 3-17,-9-3 8,12 3-7,-12-3 8,0 0-5,22-9 3,-14 3 4,4-1 3,-2-2-2,-1-3 5,1 2-4,-2 2 1,1-2 11,-4 3 2,2-2 6,-4 3 5,-3 6 1,8-10 3,-8 10-1,3-8 0,-3 8-3,6-5-6,-6 5 0,0 0-3,0 0-3,0 0 1,0 0-1,0 0 1,0 0-2,0 0 0,11 19 0,-10-10 2,-1-9 1,8 13 0,-6-7 3,0 4-6,4-1 2,-6-9 0,6 14 0,-3-6 0,2-1 3,-1-2-3,5 3 0,-3-4 1,5 3 3,-4-4 2,1 1 2,5-2-1,-4-1 10,5-1-7,-2-3 0,4-1-2,1-2-6,4 0 7,-5-3-9,2-3 3,7 1-1,-4-7 6,4-4-8,0-3 0,0-3-1,-4-1-5,2 0 9,-4-4-7,0-5-1,-3 1 2,-7-3-2,3-2 2,-4 4-3,-4-3 1,2 4 0,-4-1-4,-4 0 8,-1 4-7,-2 9 0,1 3 2,-2 0 11,0 5 1,0 2-6,1 3-1,1-1 4,-4 6-5,2-1-2,6 8 3,-13-8-3,13 8-6,-15 4 4,3 3-5,0 4 6,-3 6 3,3 7-7,-1 6 5,2 1-4,5 3 5,-1 4-2,3 0 1,-2 2-1,5-3 3,1 1 0,4-3-3,-1 3-3,2-5 3,5 2 0,-4-3-3,1-10 8,4 15-7,-2-13 1,0 0 3,5 4-3,-3-6 1,2-1 3,-1-1-6,1-2 6,1 1-14,1-2-12,1-3-16,-2 0-9,1-3-21,-1-1-32,0-2-18,-3 1-38,1-4-90,-2-4-267,0 2 117</inkml:trace>
        </inkml:traceGroup>
        <inkml:traceGroup>
          <inkml:annotationXML>
            <emma:emma xmlns:emma="http://www.w3.org/2003/04/emma" version="1.0">
              <emma:interpretation id="{3BC0013F-20BF-4BE1-840E-48F3FC2809D7}" emma:medium="tactile" emma:mode="ink">
                <msink:context xmlns:msink="http://schemas.microsoft.com/ink/2010/main" type="inkWord" rotatedBoundingBox="5741,5182 7597,5186 7595,6090 5739,6085"/>
              </emma:interpretation>
              <emma:one-of disjunction-type="recognition" id="oneOf16">
                <emma:interpretation id="interp80" emma:lang="en-IN" emma:confidence="0">
                  <emma:literal>effect</emma:literal>
                </emma:interpretation>
                <emma:interpretation id="interp81" emma:lang="en-IN" emma:confidence="0">
                  <emma:literal>effed.</emma:literal>
                </emma:interpretation>
                <emma:interpretation id="interp82" emma:lang="en-IN" emma:confidence="0">
                  <emma:literal>offed.</emma:literal>
                </emma:interpretation>
                <emma:interpretation id="interp83" emma:lang="en-IN" emma:confidence="0">
                  <emma:literal>Effect</emma:literal>
                </emma:interpretation>
                <emma:interpretation id="interp84" emma:lang="en-IN" emma:confidence="0">
                  <emma:literal>Effed.</emma:literal>
                </emma:interpretation>
              </emma:one-of>
            </emma:emma>
          </inkml:annotationXML>
          <inkml:trace contextRef="#ctx0" brushRef="#br0" timeOffset="52165.8987">4298 4301 28,'0'0'93,"0"0"-17,0 0 2,0 0-9,0 0-3,-3-7-8,3 7 0,0 0-13,0 0 6,0 0-3,0 0-9,0 0 6,0 0 2,0 0-29,0 0 15,0 0 0,0 0-3,0 0-11,0 0-4,0 0 6,0 0-3,0 0-7,0 0 6,0 0 0,0 0 0,0 0-9,0 0 6,0 0-11,0 0 7,0 0-2,0 0 2,0 0-1,0 0-4,0 0 7,0 0-18,0 0 22,0 0-5,0 0-6,0 0 10,0 0-2,0 0 6,0 0-11,0 0 4,0 0-7,0 0 8,0 0-7,0 0-2,0 0-11,0 0 19,0 0-6,0 0 2,0 0-1,0 0-4,0 0-1,0 0 6,0 0-5,0 0 3,0 0-6,0 0-11,0 0 11,0 0 1,0 0-8,0 0 10,0 0 8,0 0-11,0 0 4,0 0 1,0 0-3,0 0 1,0 0 0,0 0-6,0 0 10,0 0-10,0 0 3,0 0 4,0 0 6,0 0-11,0 0 4,0 0-1,0 0 1,0 0 2,0 0 1,0 0 3,0 0 0,0 0 1,0 0-6,0 0 3,0 0-3,0 0 4,0 0-8,0 0 6,0 0-6,0 0 8,0 0-8,0 0 24,0 0-18,0 0-2,0 0 4,0 0 2,0 0-4,0 0 0,0 0 2,0 0 6,0 0-8,0 0-2,0 0 2,0 0-1,0 0-2,0 0 5,0 0-2,0 0-6,0 0-8,0 0 14,0 0 2,0 0-5,0 0-1,0 0-2,0 0 0,0 0-8,0 0 8,0 0 1,0 0-8,0 0 6,0 0-5,0 0 5,0 0-1,0 0 2,0 0 2,0 0 1,0 0 3,0 0-4,0 0-8,0 0 4,0 0 0,0 0 4,0 0-1,0 0-5,20 17 9,-20-17-5,0 0-5,0 0 16,0 0-1,13-3-9,-13 3 4,15-7-3,-5 5 4,-5-3 1,4-1-1,-3 1 5,0-1-11,2-4 11,-2 3-4,3-3 1,-6 4 11,2 0-4,-5 6 7,7-13-2,-7 7 2,0 6-4,3-9-5,-3 9-2,0 0 2,0 0-7,-13-11 1,13 11-4,-14-2-6,14 2 8,-20 4-2,9-1-2,3 2-4,-3 5 9,0 0-3,1-1-2,0 2-2,-2 2 5,4-2-7,1 4 3,2 1 0,0-3-3,2 2 4,-1 1-1,4-1 1,3-2-1,-2 2-4,4-2 6,-2 0-7,2-4 8,2 2-8,-1-2 6,-1 0 1,7-3 2,-3 3 2,2-6 0,0 1-6,4-2 0,-2-2 3,3-3 3,-1 0-4,2-3-3,5-2 8,-4-5-5,4 0 0,-5-2 8,1-3-7,-1-2-5,3-8 1,-1-1 0,-4 1 4,1-1-5,-8 6-1,1-1 6,-2-2-1,1 3-4,-3 1 2,2 0 5,-4 6 1,-1 3 2,-2 0 6,3 1 0,-2 3-2,1-1 5,-2 10-1,0-12-4,0 12-1,0-11-2,0 11-2,0 0-7,1-9 1,-1 9-1,0 0 2,0 0-5,0 0 3,0 0-5,-7 26 2,5-5 9,-4 11-7,1 2 1,-2 3-3,-3 2-1,3 2 0,-4 3-1,4 0 9,1-1-4,0 1 1,1 0-4,5 0 1,0 0 0,0-6 2,5-4 1,-1 7-3,4-6 5,-1-2-2,4-8 2,-4-3-5,3 1 6,1-4-2,1 2 0,-3-10-2,-3 0 5,1-1-3,1-3 2,-2-1 2,0 0 2,-1 0-2,-5-6 7,15 1-4,-15-1-2,17-7-4,-9-1-2,2-3-8,2-8 5,-4 0-6,1 0-1,-4-3 4,-2-4-5,1-4-1,-4 5 6,-3 0-4,2 3 4,-4-1 3,-2 1-5,-1 3-1,-1 1 3,-2 0-1,-1 5 1,2 2-1,0-2-4,-2 3 10,-2 0-1,5 3-4,-2-2-1,4 3 2,1 0 4,6 6-5,-11-6-9,7 0-5,4 6-3,0 0-22,-8-4 8,8 4-2,0 0 0,0 0-2,0 0-4,15-16-3,-3 10 1,1 1 2,1-1 6,2 1 3,1-1 6,-2-2 5,6-2-2,-7 1-1,3-1 1,1-3-1,-2-2 6,0-1 9,-2-3 5,-1 0 13,-5 0-2,4-5 6,-7 2 2,-1 2 1,1-4 1,-2 2 11,0 2-1,-2 4 6,-1-1 6,0 3-1,-1 0 6,1 4-9,-3-3-4,3 13 1,-3-16 1,3 16-16,-2-9 3,2 9 6,0 0-4,0 0-7,0-13-2,0 13-5,0 0 11,0 0-8,0 0-1,-4 31 0,4-8-14,0 8 11,2 2 8,2 5-4,-4 1 4,3 1-3,-3 2 8,3-2 4,-3-2-6,0 5 6,0-3-6,1-1-2,3-3-1,-4 0-1,1-2 0,2 1-1,0-9-4,-1-2 1,3 1 1,-3 0-4,4-5 3,-4-4 0,4-3 1,0 1-5,0-4 0,-1-1-4,-1-3 0,4 0-4,0-3-2,2-3-3,-1 2-3,-9-2-5,23-10 2,-9 0-10,-3 1 2,1-3-4,0-7 6,-2-1 2,-2-1-2,-2 1-15,0-4 18,-1 2 4,-8 1 0,3-2 6,-4 0 8,-1 2 4,-3-1-1,0-1 1,-4 5-3,0-2 2,0 3 1,-3 1 1,3 6 3,1-4-2,-1 4 4,0 0-1,1 2 2,-1 0-3,2 3 4,3 0-2,-1-1-1,8 6 3,-12-7-2,12 7 0,-7-5-1,7 5-6,0 0-1,0 0 2,-11-7-13,11 7 6,0 0 3,0 0-4,0 0 5,0 0-15,0 0 4,0 0-9,33 10-8,-16-8-2,0-2-21,6-2-13,0 2-18,-2-4-23,-3 2-25,-1-2-68,-2-2-214,-2 4 95</inkml:trace>
          <inkml:trace contextRef="#ctx0" brushRef="#br0" timeOffset="53013.8872">5125 4446 60,'0'0'102,"8"5"-13,-8-5 0,0 0-4,0 0 6,21-9-14,-13 4 7,-8 5-15,18-11 10,-6 5-3,0 0-11,-2-1-4,2-5 4,0 2-9,-3-2-8,3 2 6,-3-2-1,2-1-4,-2 1 0,-1-3-4,-4 4 6,2-1 2,-4 5-6,1-2-6,-3 9-7,-3-15 0,3 15-3,-2-14 0,2 14-8,-7-8-3,7 8 3,-11-6-7,11 6-8,-12 0 4,12 0-7,-17 3 6,9 3-6,-2 0 0,1 6-2,-2-2 1,4 2-5,-1 4 2,3-5-3,1 4 5,-1 1-2,5-1-3,-3 0 2,6 0 3,-3-1-6,0-1 5,5 0-4,-1 2-9,4-2-11,-3-1-6,5 0-7,-4-6 4,2 2-16,7 0-4,-4-4-14,4 0-3,2-2-9,1-2 3,-1-1-2,0-2-4,1 0 6,-2-2 5,7-3 4,-3-1 4,-3 0 7,1-3 3,-1-3 19,-2 1 5,0-1 18,-3 4 12,-2-1 24,0-1 11,-5 2 1,0 1 6,2-2 13,-1 3 5,-1 2 5,-5-3-7,0 10-4,1-16 11,-1 16-6,6-12-1,-6 12-12,0-10 9,0 10-6,0 0-5,0 0-10,0 0 2,0 0-8,-7-12-3,7 12-7,0 0-2,0 0-2,-23 19-4,14-9 1,1 3-6,0 2 0,1 0 2,-2 1-1,6 0 2,-3 0-5,1 5-1,0-8 3,3 3 1,0 5-6,2-8 2,2 0 1,0-1 1,6 3 1,-3-5-6,-1-3 1,4 2 1,0 3-1,2-8 4,2 2 0,2-5-13,1-1 9,3-1-4,4-4-2,1-4-6,-3 2 7,4-3-14,-1-2-3,1-4 7,4-6-1,-1 0-4,-4-7 7,-1 1-1,-2 2 1,-6-4 2,0-1-1,-2 1 4,-5-2-3,1 2 1,-6-4 8,-2 9-2,0 1 10,-5 2 0,2 2-3,-1-1 7,-1 7-1,2 3 1,0-2 3,-1 6 1,4 7-7,-2-13 2,2 13-5,-6-9-6,6 9 2,0 0 0,0 0-10,0 0 5,-14 18 5,11-5 1,-2 1-4,-2 11 5,2 8 1,-1 1 4,2-2-1,-1 3 0,-1-2 2,1 2-5,1 1 2,4-2 3,0-10-8,0 1 5,0 1-2,3-3-4,1-2 1,-4 4 3,5-9-4,-2 3 4,0-2-3,1-6 7,-2 2-4,4-1-5,-1 0-15,-1-2-20,-1-4-2,-3-6-14,5 9-4,-5-9-21,5 7-15,-5-7-26,0 0-156,0 0-293,0 0 129</inkml:trace>
          <inkml:trace contextRef="#ctx0" brushRef="#br0" timeOffset="53281.1195">5822 4418 101,'13'0'142,"4"0"-16,1 0-9,6 0-12,1 0-9,0 2-10,3-1-9,-4-2-8,5 2-17,-3-2-44,-3 2-40,-5-1-127,0 0-170,-4-1 75</inkml:trace>
        </inkml:traceGroup>
        <inkml:traceGroup>
          <inkml:annotationXML>
            <emma:emma xmlns:emma="http://www.w3.org/2003/04/emma" version="1.0">
              <emma:interpretation id="{1214E975-04CE-439B-A6C0-A77D7D36F4F5}" emma:medium="tactile" emma:mode="ink">
                <msink:context xmlns:msink="http://schemas.microsoft.com/ink/2010/main" type="inkWord" rotatedBoundingBox="8718,5566 9415,5568 9414,5853 8717,5851"/>
              </emma:interpretation>
              <emma:one-of disjunction-type="recognition" id="oneOf17">
                <emma:interpretation id="interp85" emma:lang="en-IN" emma:confidence="0">
                  <emma:literal>+</emma:literal>
                </emma:interpretation>
                <emma:interpretation id="interp86" emma:lang="en-IN" emma:confidence="0">
                  <emma:literal>~</emma:literal>
                </emma:interpretation>
                <emma:interpretation id="interp87" emma:lang="en-IN" emma:confidence="0">
                  <emma:literal>?</emma:literal>
                </emma:interpretation>
                <emma:interpretation id="interp88" emma:lang="en-IN" emma:confidence="0">
                  <emma:literal>!</emma:literal>
                </emma:interpretation>
                <emma:interpretation id="interp89" emma:lang="en-IN" emma:confidence="0">
                  <emma:literal>4</emma:literal>
                </emma:interpretation>
              </emma:one-of>
            </emma:emma>
          </inkml:annotationXML>
          <inkml:trace contextRef="#ctx0" brushRef="#br0" timeOffset="53685.5441">7245 4531 79,'0'0'136,"0"0"-11,0 0-15,0 0-2,0 0-4,0 0-6,0 0-19,40 5 7,-22-4-6,3-1-4,6 2-1,8-2 0,-7 3-6,11-5-1,1 1-1,-5-1-8,2 2-2,2-4-1,-3 7-10,-9-6-6,-3 2 4,-1 2-9,0-2-5,-11 1-2,5-2 0,-6-1-7,-4 7 0,-7-4-11,15-1-13,-15 1-14,12-4-8,-12 4-24,10 0-19,-10 0-15,0 0-15,0 0-39,0 0-102,0 0-258,0 0 114</inkml:trace>
          <inkml:trace contextRef="#ctx0" brushRef="#br0" timeOffset="53950.3267">7796 4408 123,'0'0'178,"0"0"-9,0 0-9,-3-13-7,3 13-11,0 0-12,0 0-14,0 0-11,0 0-4,0 0-8,0 0-11,0 0-10,11-7-10,-11 7-5,0 0 0,19 6-13,-19-6 0,21 8-12,-7-3 1,-4 1-2,2 1-5,2 2-5,-4-2 0,1 3-3,-1 1-4,-5-1-1,0 5 1,1-5-1,-5 2-3,-1 0 1,-1 3-2,-5 2-2,0-5 0,-2 2-9,-7 1-13,3-2-22,-6 1-16,0 0-22,-1-4-33,5 1-41,-6 0-140,6-5-311,0-1 138</inkml:trace>
        </inkml:traceGroup>
        <inkml:traceGroup>
          <inkml:annotationXML>
            <emma:emma xmlns:emma="http://www.w3.org/2003/04/emma" version="1.0">
              <emma:interpretation id="{09547E9B-7927-46A9-8823-32BF6CEAE9A4}" emma:medium="tactile" emma:mode="ink">
                <msink:context xmlns:msink="http://schemas.microsoft.com/ink/2010/main" type="inkWord" rotatedBoundingBox="10554,5201 13129,5207 13127,6127 10551,6121"/>
              </emma:interpretation>
              <emma:one-of disjunction-type="recognition" id="oneOf18">
                <emma:interpretation id="interp90" emma:lang="en-IN" emma:confidence="0">
                  <emma:literal>Force,</emma:literal>
                </emma:interpretation>
                <emma:interpretation id="interp91" emma:lang="en-IN" emma:confidence="0">
                  <emma:literal>Force.</emma:literal>
                </emma:interpretation>
                <emma:interpretation id="interp92" emma:lang="en-IN" emma:confidence="0">
                  <emma:literal>Forces</emma:literal>
                </emma:interpretation>
                <emma:interpretation id="interp93" emma:lang="en-IN" emma:confidence="0">
                  <emma:literal>Fora,</emma:literal>
                </emma:interpretation>
                <emma:interpretation id="interp94" emma:lang="en-IN" emma:confidence="0">
                  <emma:literal>Force;</emma:literal>
                </emma:interpretation>
              </emma:one-of>
            </emma:emma>
          </inkml:annotationXML>
          <inkml:trace contextRef="#ctx0" brushRef="#br0" timeOffset="55025.2836">9097 4054 177,'0'0'174,"-6"-8"-7,6 8-11,0 0-13,-6-9-6,6 9-12,0 0-13,0 0-6,0 0-10,-4-7-6,4 7-8,0 0-6,0 0-8,0 0-10,0 0-5,0 0-1,16-5-7,-16 5 1,23-1-5,-5 1-7,6 0-4,0 0-4,-1 0 0,3-2-2,-1 4-6,-1-1-2,0-1 2,-1 5-2,1-4-2,-1 2-4,-6 3 0,0-4-6,-1 3-10,-1-2-11,-4 0-4,1 1-14,-1 1-11,-3-1-18,-2 0-11,4-1-19,-2 0-23,-8-3-21,11 12-136,-11-12-295,0 9 131</inkml:trace>
          <inkml:trace contextRef="#ctx0" brushRef="#br0" timeOffset="54710.5483">9123 4106 84,'0'-12'177,"0"12"-11,0-16 0,0 16-11,3-14-13,-3 14-9,1-10-13,-1 10-10,0 0-15,0-10-5,0 10-10,0 0-18,0 0-3,0 0-13,0 0-1,0 0-6,0 0-10,0 0 3,0 0-6,0 53-2,0-28-4,0 7-2,0 2 1,4 0-2,-3 1-4,1 2-1,-2-5-1,1 2 3,2-8-5,-3 6-3,-3-5 5,3-5-2,0 3-2,-3-2 2,2-2 1,-3 1 3,4-6-4,-1-2-4,-2 6-4,1-5 3,0-4-4,2 1-5,-3-3-17,3-9-1,0 17-9,0-17 2,0 9-11,0-9-14,0 0-17,0 0-26,0 0-31,15 0-136,-15 0-288,0 0 128</inkml:trace>
          <inkml:trace contextRef="#ctx0" brushRef="#br0" timeOffset="55306.0642">9140 4430 53,'0'0'151,"4"10"-7,-4-10-7,6 6 0,-6-6-1,8 5-13,1-4-2,-9-1-7,20 3-11,-4-3-5,-2 2-10,3-2-7,2 0-11,-2 1-2,2-1-11,-2-1-1,1 1-9,-2 0-4,-1 0-11,-1 0-2,0 0-18,-3 0-19,-11 0-21,18 0-24,-7-2-26,-2 4-25,-9-2-27,18 0-121,-18 0-271,15-2 120</inkml:trace>
          <inkml:trace contextRef="#ctx0" brushRef="#br0" timeOffset="56035.2085">9676 4379 172,'0'0'167,"0"0"-4,0 0-12,0 0-13,0 0-9,0 0-11,0 0-15,0 0-6,10-6-5,-10 6-13,0 0-13,0 0-1,0 0-11,0 0-2,0 0 1,-18 25-8,13-16 1,-3 1-9,0 2 2,1 1-5,1 0-4,0-1-4,-1 4-2,2-4-5,0 4 1,3-1-1,1 1-4,-3-4-2,3 2 4,2-2-6,0 0-2,2 2 2,0-3 0,-1-2 0,1-1-2,2-3 0,2 1-1,3 0 2,-2-2 0,1-3-3,0 1-6,-9-2-1,27 0 0,-11-2-1,0-3-1,-2-1-7,2-4-1,3-2-7,-7 0 0,2 0 5,-4-1-3,-1 1 2,-1-2 2,-2 6 1,-1-4 4,-1 3-5,-1-2 7,-3 2-11,0 9 10,0-16-4,0 16 5,-6-12 1,4 5-3,2 7 8,-10-9-7,3 3 3,7 6-2,-12-6 0,12 6-4,-12-3 4,12 3 2,-8-1-3,8 1 0,0 0 0,0 0-6,0 0 12,0 0-14,-17 4-2,17-4 3,0 0-2,0 0 11,0 0-7,0 0 2,0 0 1,0 0 6,21 18-9,-11-18 0,0 2 7,0-1 2,-10-1 0,24 0-1,-8 0-3,-3 0 4,5 0-11,-2-3 11,-3 0-1,3-2-1,-2 1 4,2 2-5,-3 0 1,-2 0 2,1-2-4,-4 2 4,-8 2 0,16-3 1,-16 3 3,12-4 0,-12 4-9,11 0 9,-11 0-8,0 0 1,12 4-2,-12-4 4,0 0-4,12 9 0,-6-6 7,0 0-1,1 3 0,-4 3-8,6 0 5,-2 1-3,-2 5 8,2-5-14,-1 2 13,0 4 1,-1-10 0,-1 4-6,0 0-2,2 2 7,-4-2-5,2 2 6,0-6-6,-2 3 6,-2-9-1,2 11 3,-2-11-2,3 9 1,-3-9-3,0 0 2,0 9 3,0-9 4,0 0 3,0 0 7,0 0 4,0 0-4,0 0 1,0 0-5,0 0 4,0 0-5,0 0-1,0 0-1,0 0 4,5-32-4,-1 20-1,2 0-5,-2-2 0,1 2 0,2 0-1,-2 2-4,2 1 1,-2 1-5,1 2-11,-6 6 7,9-10-10,-4 5-12,-5 5-8,4-7-4,-4 7-4,0 0-14,12-2-4,-12 2-13,0 0-22,0 0-15,0 0-122,13 10-253,-13-10 112</inkml:trace>
          <inkml:trace contextRef="#ctx0" brushRef="#br0" timeOffset="56730.9883">10514 4495 106,'0'0'153,"7"-6"-10,-7 6-2,0 0-6,0 0-12,3-7-4,-3 7-9,0 0-9,4-9-2,-4 9-12,0 0-5,0 0-3,4-9-5,-4 9-2,0 0-4,0 0-9,0 0-4,0 0-8,0 0-2,0 0-5,0 0-5,0 0-7,0 0 2,0 0-4,0 0-4,0 0-2,0 0-4,0 0-3,0 0-4,0 0 3,0 0 2,0 0-4,0 0-2,0 0 0,0 0-2,0 0-2,0 0-2,0 0 6,0 0-7,0 0 2,-22 21-2,17-14 3,-1 2-1,1 1-3,1 4-3,-1 0 7,-2 0-5,2 1-5,-2 5 10,2-3-5,-4-2 0,3 3 4,3 5-2,-1-9 0,1 2 1,-1 4-5,4-4 0,0-2 1,2-2-1,0 2 1,2-5 2,6 1-4,-2 0 3,3-3-1,2-1-6,-1-2 8,3 1 1,2-1-2,1-4-7,3-3 7,3-2-1,3 0-1,-2-2 5,9-5-2,-9 0-2,0 1-3,9-9 4,-3 0 1,-1-1-2,-10 6 1,0-3 0,5-7 1,-7 6 1,-2 0-1,-3-3 0,-5 4 0,4 0-2,-6 2 2,-1 0-1,-5 0 1,4 1 3,-4 1-7,-4 3 1,0 2 2,0 0 1,-1 2 1,5 7-2,-10-16-5,5 11 7,5 5-5,-12-7 1,5 5-3,7 2-3,0 0 6,-23 9-1,15-6 1,-2 7 0,4 4 1,0-2-4,-2-2 3,2 5-2,1-2 1,-1 3-1,4-1 5,-1 1-2,3 1 2,-1 2 2,2 1-4,2-7-2,-1 5 3,3-4-2,0 1 5,2-1 0,5 4-4,-6-5 2,6 5 2,-1-3 2,1-3-10,-1-2 6,5 3 3,-4-4 2,-1-2-2,0 2-6,-3-3-8,0-4-17,-2 3-14,0 0-20,-6-5-15,9 5-18,-9-5-18,12 3-37,-12-3-104,0 0-275,0 0 121</inkml:trace>
          <inkml:trace contextRef="#ctx0" brushRef="#br0" timeOffset="57770.6017">11637 4683 46,'0'0'151,"4"-11"-5,-4 11-8,0 0-2,0 0-12,0 0-7,0-10-4,0 10-13,0 0-5,0 0-11,0 0-13,0 0-5,0 0-8,0 0-9,0 0-3,0 0-6,0 0-1,0 0-11,8 22-1,-6-13-4,0 3-6,-2 1 6,0 2-4,0 0-2,2-1 4,-6 2-4,2 0 1,-3-1-6,2 4 5,-3 3-14,-2-4-13,1-4-27,-1 1-35,-2-3-35,2 0-45,-4-2-96,2 0-268,-1-4 119</inkml:trace>
        </inkml:traceGroup>
        <inkml:traceGroup>
          <inkml:annotationXML>
            <emma:emma xmlns:emma="http://www.w3.org/2003/04/emma" version="1.0">
              <emma:interpretation id="{C3020AA1-FCCB-4BBA-A1D4-870A6D80B583}" emma:medium="tactile" emma:mode="ink">
                <msink:context xmlns:msink="http://schemas.microsoft.com/ink/2010/main" type="inkWord" rotatedBoundingBox="13794,5277 16706,5284 16704,6298 13792,6292"/>
              </emma:interpretation>
              <emma:one-of disjunction-type="recognition" id="oneOf19">
                <emma:interpretation id="interp95" emma:lang="en-IN" emma:confidence="0">
                  <emma:literal>length,</emma:literal>
                </emma:interpretation>
                <emma:interpretation id="interp96" emma:lang="en-IN" emma:confidence="0">
                  <emma:literal>brength,</emma:literal>
                </emma:interpretation>
                <emma:interpretation id="interp97" emma:lang="en-IN" emma:confidence="0">
                  <emma:literal>lengths,</emma:literal>
                </emma:interpretation>
                <emma:interpretation id="interp98" emma:lang="en-IN" emma:confidence="0">
                  <emma:literal>Length,</emma:literal>
                </emma:interpretation>
                <emma:interpretation id="interp99" emma:lang="en-IN" emma:confidence="0">
                  <emma:literal>[length,</emma:literal>
                </emma:interpretation>
              </emma:one-of>
            </emma:emma>
          </inkml:annotationXML>
          <inkml:trace contextRef="#ctx0" brushRef="#br0" timeOffset="59110.6361">12537 4262 35,'0'-11'201,"0"11"-17,1-13-1,-1 13-14,-1-16-16,1 16-12,-2-13-14,2 13-7,-2-12-6,2 12-17,-2-10-5,2 10-11,-5-10-9,5 10-6,0 0-12,-7-8-6,7 8-9,0 0-1,-10-4-11,10 4 3,-18 10-6,9-3-5,-7 9 2,0 2-7,1 4-1,-3 6 0,2-6-1,2 12-1,-2-2 1,2-1-3,5 4 1,-1-3-8,1-8 4,4 8-2,2-7 1,3 0-8,1-3-2,1 4 2,3-3-7,4-1 1,-1-1-6,6-3-2,2-2-11,-3-1-11,2-3 2,4-2-8,0 0-3,2-2-5,0-2-6,-3-4-1,-1-1-2,7-3-1,-1-4 7,0-3-14,-3 2 9,2-8 13,-5 5 5,2-5 3,-5 2-3,-1-3 7,-1-3 13,-4 6 9,0-6 7,-3 1 11,0 2 15,-2 2 4,1 0 12,-3 0-2,2 0 0,-2 3 3,-1 1 5,0 10-6,-1-14 11,1 14-5,1-12-4,-1 12-1,0 0-5,0-12-8,0 12-5,0 0-3,0 0-1,0 0-3,0 0-1,0 0 1,0 0-2,0 0-3,0 0 2,6 34-4,-5-24 4,-1-10-12,0 23 7,4-8 3,-2-3-4,-1-3 5,0 3-3,3-2-6,-2-1 8,3 0-2,-4 0-1,5 0 0,-6-9-1,5 13 5,-1-9-4,1 3 0,-5-7-1,8 9 2,-8-9 0,10 3-5,-10-3 1,13 1-3,-13-1 8,14-1-8,-14 1 4,12-3 3,-6-3-2,2 2 3,0-2 1,-1 0-6,3-5 3,-4 3-3,1-2 9,0-2-7,3 2 0,-3-2 1,0 3 1,-3 0 4,-2 0 3,-2 9 8,7-10 1,-4 3 2,-3 7-4,5-9 4,-5 9-1,4-6-2,-4 6 2,0 0-5,6-10 0,-6 10-5,0 0 3,0 0-4,0 0 1,4-6-1,-4 6-1,0 0 0,0 0-2,0 0-3,0 0 2,0 0-1,0 0-2,0 0-1,0 0-1,0 0 4,0 0-1,0 0-4,0 0 0,0 0 1,0 0 1,0 0-4,0 0 1,0 0-2,0 0 4,0 0-1,0 0-5,0 0 3,0 0 2,0 0-2,0 0 1,0 0-4,0 0 4,0 0-2,0 0-1,0 0 3,0 0-2,0 0-6,0 0-3,0 0 8,0 0-5,0 0 1,0 0-3,0 0 4,0 0 2,0 0-2,0 0 3,0 0 1,0 0-2,0 0 4,0 0-4,0 0 2,0 0 5,0 0-14,0 0 2,0 0-23,0 0-10,0 0-18,0 0-11,0 0-9,0 0-29,0 0-22,0 0-132,0 0-286,0 0 127</inkml:trace>
          <inkml:trace contextRef="#ctx0" brushRef="#br0" timeOffset="61357.5535">12430 4169 91,'0'0'83,"0"0"7,0 0 0,0 0-18,1-10-5,-1 10-3,0 0 5,0 0-6,0 0-1,0 0-6,-7-12-4,7 12 4,0 0-6,0 0-8,-1-11 1,1 11 2,0 0-9,0 0-3,-4-14-1,4 14-9,0 0-2,0 0 7,0 0-4,-2-12 1,2 12-8,0 0 2,0 0-4,0 0 7,0 0 2,0 0-4,0-12 1,0 12 7,0 0-7,0 0-1,0 0 3,0 0 1,0 0 0,0 0-4,0 0 3,0 0 0,0 0-4,0 0-2,0 0 0,0 0-3,0 0-1,0 0 5,0 0-4,0 0 2,0 0 3,0 0-11,0 0 3,0 0-4,0 0 4,0 0-3,0 0-8,0 0 2,0 0 4,0 0-5,0 0-3,0 0 0,0 0 4,0 0 0,0 0-3,0 0-2,0 0 0,0 0-9,0 0 13,0 0 0,0 0-5,-10 27 1,10-27 5,-3 16-1,-1-8 0,4 2-1,-1 0 0,-1-2 1,2 7-1,-2-3-5,0 0 2,1 1 2,1 1-3,-3-1 2,3-2 5,3 5-9,-6 0 6,3-4-3,0 3 7,-1 1-5,1-4-2,1-2 7,-1 2-10,0 3 14,-1-4-9,0 1 1,1 0 0,0 1 3,-3-6-6,3-7 3,-1 18 0,-1-9-2,2-9 2,-1 15-1,1-5 4,0-10 0,-4 16-7,4-9 5,0-7-1,-1 12-1,1-12 2,-3 19 1,3-19-3,-1 12 3,1-12 0,0 13 1,-2-7-2,2-6-4,0 13 3,0-13 2,-1 14-10,1-14 9,0 14 4,0-14-11,0 12 7,0-12 0,-3 13-3,3-13 7,0 13-4,0-13 1,3 10-6,-3-10 2,-3 9 4,3-9 0,0 0-2,4 12 1,-4-12-1,-1 10 4,1-10-5,1 12-3,-1-12 5,0 0-2,-1 12-2,1-12 6,0 0-2,0 14 3,0-14-6,0 0 1,0 8 1,0-8 2,0 0-12,0 0 10,0 0-2,0 0 1,0 0 4,-4 9-2,4-9 2,0 0 1,0 0-6,0 0-1,0 0 6,0 0-3,0 0 1,0 0-4,0 0 5,0 0 0,0 0-2,0 0-2,0 0 2,0 0-1,0 0-4,0 0 8,0 0-1,0 0-1,0 0-5,0 0 2,0 0 2,0 0-1,0 0-5,0 0-2,0 0 16,5 11-4,-5-11 0,0 0-7,14 0 5,-14 0-4,17 1-3,-6-2 3,1-1 5,3 2-3,2 1 9,0-2-6,1-2 2,1 3-5,-2 3-2,2-3 5,-2-3-8,-2 6 3,-3-3 8,-4 0-4,-8 0-8,16-3 13,-16 3-7,12 3-2,-12-3 1,0 0 0,12 0 0,-12 0 4,0 0-1,8 1 1,-8-1-2,0 0 1,0 0-3,0 0 0,0 0 4,0 0-10,0 0 10,0 0-6,0 0-13,0 0-9,0 0-8,0 0-14,0 0-12,0 0 7,0 0-33,0 0-30,12-6-121,-12 6-253,6-7 112</inkml:trace>
          <inkml:trace contextRef="#ctx0" brushRef="#br0" timeOffset="63065.3488">12862 4580 87,'-5'8'84,"5"-8"-2,0 0-18,0 0-1,0 0-13,-3 10-5,3-10 1,0 0-1,0 0-8,0 0-3,0 0 5,0 0 3,0 0-3,-2 10 4,2-10-4,0 0 0,0 0 0,0 0 1,0 0-4,0 0-2,20 0 5,-20 0-6,0 0-1,23-9 1,-15 6-3,5-4-2,-4 1-8,3-3-3,-1 3 5,0-3-3,1-1 3,-1-2 3,-3-2-4,0 2-1,-3-1 0,1 2 4,-2-1 0,-2-2 5,1 5 2,-3-1-10,0 10 8,-4-16-2,4 16-1,-5-17-3,-1 10-4,-1 0-2,7 7 1,-12-9-3,2 8-2,0-2-3,-4 2 1,14 1-5,-25 5 0,16-3-4,-4 5 1,-1 2-1,2 1 3,0 2 1,0 7-5,1-7 5,5 1-1,-2 0-6,1-1 5,3 3 0,0-2-5,1 1 4,2-1-3,2 1 3,1 0 0,2-3-1,2 2-4,2-1 4,3 1 3,0-4-1,6 6-1,2-3-6,1-2 1,-4-5 9,7 1-4,-6 0 0,5-5 2,1 1-1,1-2-7,-8 0 2,7-3-1,-2 2-4,-5-4 1,0-1 5,-2 2-5,-2-4-1,0-2 10,0 2-6,-2-4-1,-3 0-1,0-1 4,0 0-5,-1-2 7,-2 2-7,-2-3 6,2 2-7,-4 0 4,2 2 6,1-1 3,-3 0-1,1 7 4,-1 6 6,0-15-1,0 15 2,4-10-5,-4 10-13,0 0 9,2-11-5,-2 11-5,0 0 8,0 0-4,0 0-5,0 0 3,0 0-8,17 18 11,-14-9-5,1 1 4,1 5-10,1-3 9,-4 1 2,2-3-2,-1 7-2,1-3 4,0-1-2,-1-4 3,1 3-3,-2-2-2,4-1 8,-1 3-7,-1-5-2,-3 6 5,3-7-1,-4-6-10,4 13-3,-4-13-6,6 7 10,-6-7-1,0 0-2,5 6 6,-5-6-7,0 0-2,0 0 0,0 0-11,0 0 1,22-20-5,-20 13-3,8-8-3,-1 3-6,2-7 1,0 3-3,1-5 6,-2 3 8,-2 4 8,-1 0 1,2 0 4,0 1-6,1 0 14,-3 4-4,1 0 2,0 3 8,-1 0-11,-5 0 5,-2 6 4,10-7-7,-10 7-10,0 0 17,11 0 1,-11 0 4,0 0 2,8 13-2,-4-7-4,-4-6-2,2 22 12,-3-12-7,1 2-1,1 0 2,-1 1-5,2-3 0,-2 0 6,2 1-6,1-2 0,1 3 6,0-2-3,0 0 7,1-2-13,5-2 10,-1 1 1,2-1-9,4 0-7,-2-2-7,2-4-4,5 0 0,-3-1-1,2-2-2,2-2-5,2-2 0,1-4 3,-1 1-9,-1-3 7,-1-2-8,2-1 6,2-6 7,-2-3 3,-4 7 12,-3 0 10,-3 1 16,-5 1 13,-4 5 0,2-2-9,-6 4 18,2 0 1,-2 9-3,0-15-6,0 15 3,-10-12-1,10 12-5,-15-7-8,6 7 1,-3 0-2,-3 3 7,0 0-4,0 1 3,-5 5-6,1 1-7,2 2 6,-2 1-2,3-3 2,0 6-19,4-4 12,-1 3-3,2-3-3,4-2-1,-1 6-1,3-6 3,-1 1-1,2 1 3,2-1-8,0-1 11,2-10-5,3 15-2,1-6 8,-1-2-10,-3-7 1,12 10 6,-4-8-7,1-2 4,1 2-8,3-4-1,-13 2-8,24-3 8,-10 0-5,-2-3 3,0-1-2,2 1-2,-1-3 2,-5 3-3,1-7-4,0 6 16,-3-1-11,0 0 0,0 3 4,2-1 5,-8 6 2,4-7 3,-4 7-9,9-9 4,-9 9-6,0 0 4,7-2 0,-7 2 4,0 0 0,0 0-6,17 12-7,-10-2 18,2 1-4,-2 3-1,1 4 1,2-6-8,-2 10 16,-2 0-8,1 2-1,-2 1 2,1 1-2,-1 5-8,-1-8 13,-1 0-2,-3 3 0,0-4 7,0 3-3,0-2-4,-2 2-5,-2-3 5,-1 0-2,4 0-1,-6-4-1,2-3 7,-1 1-5,1 0 3,0-3-9,-2 0 7,0 3-5,0-8 7,-1 2-12,-1-1 0,2 0 4,1-6 4,-1 1-16,-2-2 6,9-2 11,-14 1-12,14-1-7,-16-3 0,16 3-1,-12-13 7,7 5-1,2-5-9,0 2 3,2-6 12,2 4-14,5-12 1,-1-1 11,6-8-20,-1 2 7,3 0 2,0-3 0,3-4-4,4 2 5,3 0-4,-3-1 7,1 0-7,9 3 11,-7 1 3,-3 6 3,0-3 0,1 5 3,-7 3 4,1 2-5,-3 3 6,1-2 9,-1 2-17,-4 4 11,0 2 7,-1-4 0,0 4 0,-2-1 1,0 5 6,1-5-5,-5 6 4,-1 7-2,3-12 3,1 6-9,-4 6 2,0 0-6,4-10 1,-4 10-4,0 0 1,0 0-9,0 0-1,0 0 6,1 26 6,-2-14-7,1 10 3,0 2-4,1 8 9,0-6-3,1 8-2,2 0-3,0-1 1,-2-6 2,4 1 2,-1-3 0,-2 7-1,1-9 3,-3 0-2,3-3-8,-2 0 7,0-6 0,0 1-10,-1-2-21,-2-3 9,1-10-5,0 0-9,-2 23-5,-2-20-20,4-3-27,-9 5-33,9-5-64,0 0-195,0 0 86</inkml:trace>
          <inkml:trace contextRef="#ctx0" brushRef="#br0" timeOffset="63788.4263">14200 4596 7,'16'0'112,"-1"-4"-2,2 4-5,1-6-8,-1 6-13,1-3-5,-1 0-12,-2 1-3,2-2-3,-2-2-22,-2 2 10,2-2-4,0 0-2,-2-3-6,-1-2-20,0 0 10,0-6-9,1-2 1,-4 1-10,-2-3-5,-1-4-9,0 1 13,-1-1-12,-5-8 7,1 8-2,-5-6-5,2 7 2,0 3 7,-3-2 0,0 5 17,-2 2-7,0 4-1,-1 2 7,5 0-2,-2 4-8,5 6-2,-9-11 1,9 11-3,-8-1 1,8 1-6,0 0-1,-16 16 10,9-4-6,-1 6 0,3 2 2,-1 5 7,1 0-6,3 9 9,1-1-5,-2 4 3,3-3-3,-1-1-3,1 0-1,1-9-2,-1 9 0,0-9-4,3 2 10,-3-6-5,0 1-22,1-4 26,-1 0 16,2 2-27,-2-5-4,1-2 17,2 3-9,-3-5 2,0-10-7,2 12-2,-2-12 6,3 12 0,-3-12-1,2 6 6,-2-6-4,0 0 2,0 0-6,0 0-7,24-12 6,-18 6-7,4-4 7,-4 1-7,5-3 0,-3 2 10,0-2-1,2 1-7,-2 0-4,1 4 16,-4-2 0,2 2-1,0 0-1,-1 2-5,1-2 6,0 5 4,1-5-15,-8 7 6,13-3 5,-7-1 2,-6 4-5,0 0 4,18 7 0,-11-4-2,0 3-3,-2 1 5,1-1-6,0 3 3,0 1-3,-2-1 5,1 3 1,-2 0-3,1-2-5,-2-2 12,1 1-9,0 2 4,1-3-8,-4-8 4,5 12-3,-3-4-26,-2-8-19,5 12-6,-5-12-17,8 6-32,-8-6-100,7 5-217,-7-5 97</inkml:trace>
          <inkml:trace contextRef="#ctx0" brushRef="#br0" timeOffset="63965.7968">15213 4703 59,'6'8'129,"-6"-8"-16,6 16-6,-6-16-12,2 16-3,1-6-15,-3 4-6,1-1-8,0 0-5,-2-2-7,0 4-12,1-15-25,-6 23-39,2-15-41,-3 2-81,-1 1-158,-1-2 71</inkml:trace>
        </inkml:traceGroup>
        <inkml:traceGroup>
          <inkml:annotationXML>
            <emma:emma xmlns:emma="http://www.w3.org/2003/04/emma" version="1.0">
              <emma:interpretation id="{7AAE3CA7-E57B-418D-B724-AB979436A2D5}" emma:medium="tactile" emma:mode="ink">
                <msink:context xmlns:msink="http://schemas.microsoft.com/ink/2010/main" type="inkWord" rotatedBoundingBox="17460,5370 19163,5374 19161,6112 17459,6108"/>
              </emma:interpretation>
              <emma:one-of disjunction-type="recognition" id="oneOf20">
                <emma:interpretation id="interp100" emma:lang="en-IN" emma:confidence="0">
                  <emma:literal>Area,</emma:literal>
                </emma:interpretation>
                <emma:interpretation id="interp101" emma:lang="en-IN" emma:confidence="0">
                  <emma:literal>Anca,</emma:literal>
                </emma:interpretation>
                <emma:interpretation id="interp102" emma:lang="en-IN" emma:confidence="0">
                  <emma:literal>Area;</emma:literal>
                </emma:interpretation>
                <emma:interpretation id="interp103" emma:lang="en-IN" emma:confidence="0">
                  <emma:literal>Anoa,</emma:literal>
                </emma:interpretation>
                <emma:interpretation id="interp104" emma:lang="en-IN" emma:confidence="0">
                  <emma:literal>Ansa,</emma:literal>
                </emma:interpretation>
              </emma:one-of>
            </emma:emma>
          </inkml:annotationXML>
          <inkml:trace contextRef="#ctx0" brushRef="#br0" timeOffset="65855.6989">15987 4592 50,'0'0'119,"0"0"-9,0 0-9,0 0-4,0 0-15,0 0 6,0 0-16,0 0-3,0 0-16,0 0 0,19-10-3,-11 8-5,-8 2-7,18-2 4,-3 2-5,0-1-3,0-2-5,2 0-3,0 2-5,0-1 5,5-1-2,5-2-4,-3 0 3,2 3-3,-2-2-4,0-1-1,-1 3-8,0-1 11,-9 1 4,2 2-6,-2 0-3,-1 0 3,-2 0-2,-11 0-7,23 3-1,-15-1 1,1 4-7,-2-2 0,0-1 10,2 3-7,-4 1 1,2 2-1,-4-4 0,3 5 4,-2 3-3,0-6-6,0 7 4,0-6-5,-2 6 1,0-6 1,0 1 0,-1 3 2,-1-2-1,1-1 5,-1-9-3,0 16-3,3-9 1,-3-7 3,0 11-8,0-11 6,0 11 10,0-11-4,0 0-6,0 0 17,0 0 8,0 0-6,0 0-1,0 0-3,0 0-6,0 0 9,0 0-7,8-26 7,-2 16-8,-1-4-1,3-3-3,0 4 3,1-9-3,-2 7 2,1 1-7,-1 2 1,0 0-5,-3 6-8,0-3-4,1 3-6,-5 6-8,9-7-11,-9 7 5,7-5-4,-7 5-3,0 0 8,0 0-3,17 11 6,-15-5 1,2 2 6,-4-8-6,1 11 8,0-2 5,-1-9-2,3 14 2,-3-14 1,0 15-1,0-15 6,2 12 5,-2-12-1,0 9-2,0-9 8,1 8-5,-1-8-2,0 0 5,5 9 1,-5-9-1,8 6-1,-8-6 6,12-3-2,-12 3-2,16-2 1,-5-1 4,1 1-1,2-4 4,-1 2-10,2-4 8,-1-1 0,1-1 6,4-2-7,0 2 5,-2-6 4,-5 7-6,2-3 8,-4 1 9,0 1 12,-4 3 1,0 1-2,-2 1 1,1-4-4,-5 9-6,4-12-4,-4 12 3,-1-12-7,1 12 5,-5-10-10,5 10-6,-11-7 6,11 7-4,-14-3-4,4 3 10,10 0-9,-24 4-6,10 2 7,-1 0-9,2 0 5,0 4-7,1 0 14,-1 2-10,3 0-3,0 1 2,2-1 6,2 1-6,0 2-6,1-1 10,5 0-4,-4-4-1,7 3 7,-1-1-6,4 1 1,-1-3 5,6 1-1,1-1-1,1 0-1,1-4 5,3 0-6,10 3 3,-2-6 0,3 0-1,9-3 0,-1-3 1,4 1-4,-2-2 5,2-8 1,-3 3-3,3-1-1,-2-2 1,0-1-5,-5-6 1,-1 2 1,-8 2 3,-2 1-6,-3 0 11,-7 2 0,0 0-5,-3-1 15,-2 6-5,-1-2 2,-2 0-4,-4 9-2,3-15 3,-3 15-1,-3-12-8,3 12 2,-10-10-6,10 10 7,-15-5 0,7 4-5,-8 2-2,1 0 2,-1 3-5,-1 1 2,-1 1 0,-1 4 0,1 2-1,-1-1 1,3 0-1,1 1-1,4-1 10,-5 4-9,4-3 3,4 0 9,-1-2-14,2 0 5,2 0-2,-1-1 1,2-2 1,2 2 0,2-9-8,-2 12 8,2-12-2,4 12-4,-4-12-6,4 10 6,-4-10-7,12 1 1,-12-1 4,18 0-11,-18 0 6,20-7-9,-5 3 7,-2-2-8,1 0 0,-2-3 8,-3-3-8,3 1 5,0-1-3,-1-1 1,0 1 6,-5 0 10,1-1 9,-2 7 2,-1-1-1,-4 7 6,3-11-10,-3 11 9,7-7-2,-7 7-5,2-9-8,-2 9 2,0 0 1,0 0-1,0 0 3,0 0-2,0 0 0,0 0 1,8 27 1,-8-19 1,-1 3-1,1-11-1,-1 25-1,1-15 2,0 1 6,1 3-2,-1-1-6,1 0 3,1-4-1,0 3 5,4-2 0,-4-1 1,5 0-1,-3-2-6,3-1-3,0 0-13,3 3-4,2-4-28,0-3-14,2 0-10,5-2-23,-2-2-20,7 0-86,-8-3-217,2-1 96</inkml:trace>
          <inkml:trace contextRef="#ctx0" brushRef="#br0" timeOffset="64630.2212">16121 4532 33,'0'0'142,"0"0"-12,0 0-13,7-5-18,-7 5-7,0 0-9,0 0-16,0 0-8,0 0-3,0 0 0,-2 27-11,0-13-5,-2-2 0,-2 4-1,1-4-9,-1 9 2,4-5-4,-5 4 0,2-2 3,-1-2-12,1-6-4,0 5 6,-1-2-9,4-2-5,-2-1 5,2-1 3,-2-2-9,4-7 6,-5 12-1,5-12-6,-3 10 6,3-10 5,0 0 8,-5 4-13,5-4 6,0 0 4,0 0-10,0 0-3,0 0 11,-2-26-10,2 9-9,0 1 0,2-4 2,0-2 0,2-3-1,0 0 2,2-7-5,1-3 2,2 5 0,-4-7-1,6-1 2,-3 7-12,1-4 8,-1 0 8,3 4-4,-1 8 3,-6 0-2,1 1 4,0 7 3,2 0-2,-3 6-1,-1-4 3,1 4-2,-3 2-3,-1 7 3,5-12-3,-5 12-9,6-6 1,-6 6-1,0 0 3,0 0-3,0 0-1,0 0 3,16 18-2,-11-5 5,-2 3 0,1 6-3,1 1 8,-1 2-2,6 9 5,-4-1-22,0-1 12,2-2 8,0 0-9,-1 4 0,-1-3 4,5 1-5,-2-8 9,-1-1-7,-1 9 4,1-9-5,2 1 2,-4-3-18,-3-2-2,2 0-16,1-6-14,-5 1-15,-1-4-15,3 0-22,-3-2-93,0-8-212,-6 11 94</inkml:trace>
          <inkml:trace contextRef="#ctx0" brushRef="#br0" timeOffset="66120.4311">17684 4656 47,'4'15'113,"-4"-15"-5,1 18-8,-1-6-7,-1-1-5,1-2-8,-4 6-6,2 2-5,1 0-4,1-1-21,-4 4 12,3 2-5,-5-7-10,4-2-20,-1 3-17,0-4-21,-1 2-32,-1-2-116,-3-1-179,2 0 79</inkml:trace>
        </inkml:traceGroup>
        <inkml:traceGroup>
          <inkml:annotationXML>
            <emma:emma xmlns:emma="http://www.w3.org/2003/04/emma" version="1.0">
              <emma:interpretation id="{ED1A06E9-5DA8-41A3-A16A-71F3506DF47A}" emma:medium="tactile" emma:mode="ink">
                <msink:context xmlns:msink="http://schemas.microsoft.com/ink/2010/main" type="inkWord" rotatedBoundingBox="19741,4687 22567,4693 22564,6100 19738,6093"/>
              </emma:interpretation>
              <emma:one-of disjunction-type="recognition" id="oneOf21">
                <emma:interpretation id="interp105" emma:lang="en-IN" emma:confidence="0">
                  <emma:literal>volume,</emma:literal>
                </emma:interpretation>
                <emma:interpretation id="interp106" emma:lang="en-IN" emma:confidence="0">
                  <emma:literal>Volume,</emma:literal>
                </emma:interpretation>
                <emma:interpretation id="interp107" emma:lang="en-IN" emma:confidence="0">
                  <emma:literal>volume',</emma:literal>
                </emma:interpretation>
                <emma:interpretation id="interp108" emma:lang="en-IN" emma:confidence="0">
                  <emma:literal>volume;</emma:literal>
                </emma:interpretation>
                <emma:interpretation id="interp109" emma:lang="en-IN" emma:confidence="0">
                  <emma:literal>Volume;</emma:literal>
                </emma:interpretation>
              </emma:one-of>
            </emma:emma>
          </inkml:annotationXML>
          <inkml:trace contextRef="#ctx0" brushRef="#br0" timeOffset="39968.5729">20863 3513 81,'0'0'108,"0"0"-30,0 0-37,0 0-66,-28 16-23,23-13-51,5-3 24</inkml:trace>
          <inkml:trace contextRef="#ctx0" brushRef="#br0" timeOffset="68043.8576">18272 4316 128,'0'-9'185,"0"9"-25,0-16-3,0 16-18,-1-13-10,1 13-17,0 0-7,-4-11-15,4 11-9,0 0-13,0 0-9,0 0-3,0 0-8,0 0-2,0 0-10,0 0-2,6 37-6,-2-18 2,2 2-7,-1 1 1,5 10-3,-2-10-7,-2 4 5,1-5-8,1 1 4,1 3-3,-2-2-4,0-2 2,0 1-11,2-4 3,-4-4-7,-1 3 5,4-3-1,-1-2-1,-2-4-4,-2 1 7,4 0 0,-2-1 0,-1-4-3,-4-4 9,7 10-7,-7-10 4,0 0 4,0 0-5,16-4 3,-16 4-1,12-16 1,-5 7 3,3-10-5,3 2 2,-1-4 0,-4 0 6,2-1 2,2-13 0,-4 6-2,5-8 3,-1 4-6,-2 0 9,1-1-4,-3 0-3,4-1-3,-1 2 1,-3 7 1,1 6-1,-3-1 5,-4 5-5,2 4-5,0 2-3,-2 3-1,0-2 4,-2 9-16,8-9-15,-8 9-10,2-9-15,-2 9-7,0 0 5,0 0-2,0 0-6,13 16-20,-9-8-2,-2 5-22,-4-1-10,5 1-108,0 0-241,-2 2 106</inkml:trace>
          <inkml:trace contextRef="#ctx0" brushRef="#br0" timeOffset="68750.3408">18848 4433 14,'0'0'151,"0"0"-15,0 0-15,7 3-7,-7-3-5,0 0-21,0 0-11,0 0-3,0 0-4,-15 21-5,9-14-9,-2 2-3,-2 0-3,4 1-15,0 1 2,0 0 0,-1-4-4,3 5-2,1-1-4,-1 0-2,3 2-1,-1-4-7,-2-3 5,4-6-10,0 16 4,4-7-3,-4-9 0,6 15 2,-4-8-5,-2-7 2,11 8-1,-3-3-2,3-3 4,-11-2-4,17 1 8,-9-1-9,-8 0 3,21-3-3,-9-4 2,-6 4-4,5-6-1,-3-1-9,1 1 13,-1-4-3,-2 1 2,-3-3-4,-1 3 1,-2 1 2,-2-4 6,0 4-6,0 3 1,-7-5 2,5 6 4,4 7-4,-10-12-11,3 6 1,2 1 2,5 5 2,-12-7-5,12 7-2,-10-3 4,10 3-5,-6-6 6,6 6-6,0 0 1,0 0 2,0 0 2,-13-3-4,13 3 3,0 0 2,0 0-4,0 0-2,0 0 3,0 0 1,0 0-1,31 13-7,-16-11 2,0-2 3,1-2-2,1 1-5,2 0 10,4-5-9,-3 1 3,3 1 2,-3-3 2,3-2-3,-5-3-1,2 1 2,1-1 3,-4-4-6,-1 1 1,-3-3-2,1-1 3,-2-4 0,-3 0 3,-1 0-3,-4-2 6,-2 1 0,-2 4 6,-4-5-8,0 6 14,1-3 0,-2 9 2,-2-1-7,2 4-3,-1 1 3,2 2-3,-4 0 0,8 7-5,-15-5-4,15 5 8,-18 2-7,7 6-6,0 1 4,1 9 12,0 1-9,3 5 3,2 1-1,-4 7 2,6-1-5,0 3 6,3-1 3,6 4-6,-2-3 1,1-2 3,0-1 2,-1 1-10,0-8 0,2 2 8,-3 0-6,1-2 3,0 1-1,-2-3 2,4 0 1,-6-3-3,1-1 0,2-4 5,-3 4 1,2-5-20,-2 0-10,0-2-3,0-2-16,2-1-14,-2-8-10,2 11-14,-2-11-18,6 9-30,-6-9-71,0 0-215,0 0 95</inkml:trace>
          <inkml:trace contextRef="#ctx0" brushRef="#br0" timeOffset="69840.2723">19331 4516 69,'0'0'159,"0"0"-13,0 0-16,0 0-14,0 0-8,0 0-13,0 0-4,0 0-14,0 0-7,0 0-11,0 0 1,0 0-13,0 0-7,0 0 1,0 0-1,1 28-6,-1-28-3,-1 17-15,1-17 11,-4 19-8,4-11 5,0-8-2,0 20-3,0-14-6,0-6 2,0 15 1,1-8-7,-1-7 0,3 13 0,-3-13 4,3 7-3,-3-7-5,9 7 6,-9-7-3,8 2 3,-8-2-4,16-4-5,-16 4-1,20-9-1,-8 2 1,0-3-6,3-1 0,-1-5 4,-2 4-9,0-4 9,1-3 1,-4 7-5,0-1 18,0-2 1,-5 2 2,1 0-2,1 5 9,-6 8-3,5-11 3,-5 11-1,4-11-7,-4 11-4,4-7 6,-4 7-15,0 0 0,0 0 0,0 0 1,0 0 2,0 0-4,0 0 1,0 0 3,-8 29-2,7-18-1,-3 2-3,2-4 3,1 2 3,1 1-5,0-1-2,0 3-1,1-4 1,1-2 7,2 2-3,-2-4 8,2 0-5,3 0 2,2 0-16,1 3 0,-1-3-14,1-5-5,-1 2-6,4-2-15,-1-2-12,-12 1-18,25-5 6,-11-2 3,-2 0-2,0-2 3,1 0 4,-5-4 1,2 2 7,-3-2 8,2 0 8,-5 0 11,0-1 17,-2 0 11,2 1 15,-3 3 12,-1 10 7,1-15 0,-1 15 24,0-12-3,0 12 2,0-9-8,0 9-3,0 0-7,-2-13-1,2 13-6,0 0-4,0 0-2,0 0-2,0 0-7,0 0 5,0 0-2,0 0 1,0 0-3,0 0-5,0 0-4,8 36 3,-6-26 1,-2 0 0,5 3-1,-3 0-3,0-1-4,2 3 4,-3-9 1,2 5-3,1-2 2,-4-9-5,5 14 7,-4-6-5,3-2-8,-4-6 7,3 9 1,-3-9 2,0 0 1,4 9 0,-4-9-1,0 0 7,0 0-1,0 0-8,0 0 5,0 0 0,0 0-5,0 0 9,13-18-10,-9 8-3,-1 1-3,1-4 7,2 1-5,-4-2 4,2 1-1,0-1 0,-1 5 8,0-1 10,-1 0-4,-2 10 1,4-12 3,-4 12-3,3-9-6,-3 9 2,0 0-4,0 0-5,4-8-3,-4 8 4,0 0 0,0 0-2,0 0-1,17 23 3,-14-18-5,1 3-1,-1 1 0,1 3 3,0-1-1,1 1-2,2-1 4,-6-2-2,1 0 6,2 1-4,-2-5-2,-2-5-9,6 16 6,-1-10 3,-5-6 2,5 11 0,-5-11-3,4 8 5,-4-8-4,3 6 5,-3-6-5,0 0 5,0 0-3,0 0-2,7 5 4,-7-5-3,0 0-5,0 0 5,0 0 3,11-23 0,-10 19-1,-1 4-7,8-16 0,-7 6 3,2-2-5,1 0 1,1 3 4,-2-4 0,5 2-4,-4 1-1,4-1-5,-4 2 5,1 1-2,1 3 1,1-2-4,1 2 1,-2-1-2,-6 6 9,14-9-6,-8 6 0,4-3 0,-10 6 1,14-4 3,-7 1 1,-7 3 0,15-2-10,-15 2 9,0 0-1,15 3-3,-15-3 2,9 6 4,-9-6-4,7 6 3,-7-6 6,5 7-12,-5-7 4,7 8-6,-3-2 8,-4-6 0,3 10 2,2-4-4,-5-6-1,5 10-16,-5-10-4,7 12-9,-6-8 0,-1-4-9,10 10-14,-8-5-12,-2-5-23,10 9-25,-10-9-105,6 4-241,-6-4 107</inkml:trace>
          <inkml:trace contextRef="#ctx0" brushRef="#br0" timeOffset="70275.2519">20261 4540 126,'0'0'139,"10"0"-7,-10 0-11,0 0-2,20-1-8,-20 1-7,16-2-7,-7 2-10,5-1-3,0-3-14,0 2-4,-1-1-2,3-1-3,-1-2 2,1 0-4,3 5-2,-4-6-1,5-1-5,2-4-7,-7 5-2,1 1 4,-2-3-1,0 3 1,-4-4 0,2-4-1,-1 4-8,-6-3 3,2 2 1,-2-4-5,-1-1-3,-3 4-2,1-3-2,-4 2-2,1 1-5,-4 3-2,-1 2-5,1-2 1,5 9-5,-16-8-3,4 0-1,-2 8-1,-2 3-2,0-1 0,-7 7-2,2-1-2,2 5 1,-4 1-3,6 0 4,-2 4-7,2 1 4,2 2-6,-1 2 7,4-4-2,4 3 3,-1-4-4,6 1 2,3 0 4,1-3-7,5-2 5,2 1 0,2 4 0,8-5 0,-1 2 4,6-1-1,1-2 2,2-3-7,10-1 5,-1-1-7,2 0-11,-9-8-24,8 0-23,-6 0-27,6-10-35,-1 3-56,-10-1-133,-3-3-337,-6-1 149</inkml:trace>
          <inkml:trace contextRef="#ctx0" brushRef="#br0" timeOffset="77294.7822">21092 4610 44,'0'0'110,"0"0"-18,0 0 14,0 0-7,0 0-9,0 0-3,0 0-4,0 0-12,0 0-7,0 0-8,0 0-11,0 0 4,0 0-4,0 0-7,0 0-4,0 0-11,0 0 2,0 35 2,0-24-17,-2 5 9,-4-4 8,1 5-22,1 3 10,-3 1-4,0-1 1,1 3 3,0-4-5,-3 2-14,2-6-20,2 0-36,-3 5-30,-2-2-99,-4-2-205,2-5 90</inkml:trace>
        </inkml:traceGroup>
        <inkml:traceGroup>
          <inkml:annotationXML>
            <emma:emma xmlns:emma="http://www.w3.org/2003/04/emma" version="1.0">
              <emma:interpretation id="{240F6C0D-DA05-4317-90A7-38877CEA4C35}" emma:medium="tactile" emma:mode="ink">
                <msink:context xmlns:msink="http://schemas.microsoft.com/ink/2010/main" type="inkWord" rotatedBoundingBox="22788,5028 24902,5032 24900,6006 22786,6001"/>
              </emma:interpretation>
              <emma:one-of disjunction-type="recognition" id="oneOf22">
                <emma:interpretation id="interp110" emma:lang="en-IN" emma:confidence="0">
                  <emma:literal>Tongue</emma:literal>
                </emma:interpretation>
                <emma:interpretation id="interp111" emma:lang="en-IN" emma:confidence="0">
                  <emma:literal>Torque</emma:literal>
                </emma:interpretation>
                <emma:interpretation id="interp112" emma:lang="en-IN" emma:confidence="0">
                  <emma:literal>tongue</emma:literal>
                </emma:interpretation>
                <emma:interpretation id="interp113" emma:lang="en-IN" emma:confidence="0">
                  <emma:literal>torque</emma:literal>
                </emma:interpretation>
                <emma:interpretation id="interp114" emma:lang="en-IN" emma:confidence="0">
                  <emma:literal>Toque</emma:literal>
                </emma:interpretation>
              </emma:one-of>
            </emma:emma>
          </inkml:annotationXML>
          <inkml:trace contextRef="#ctx0" brushRef="#br0" timeOffset="95930.3052">21316 3848 89,'0'0'83,"0"0"-10,0 0-3,0 0-4,0 0-8,0 0 3,0 0-4,38 12-4,-21-13-2,7 2-1,0 1-4,4 1-1,9 0-8,-4-3 3,5 0-4,-12 0 2,11 2 2,-9-2-3,0-2-3,-1 4-8,-3-4 3,-1 2-5,-10 2-3,-2-2-1,0-2-1,-11 2-6,17 0 1,-17 0 0,12 2-5,-12-2-18,12-2-9,-12 2-15,0 0-12,0 0-20,0 0-20,0 0-82,0 0-180,0 0 80</inkml:trace>
          <inkml:trace contextRef="#ctx0" brushRef="#br0" timeOffset="96250.0719">21500 3895 36,'-10'3'110,"10"-3"-3,-5 7-5,5-7-5,-5 16-6,-2-4-12,0 4 5,0 4-7,-1 4-8,-1 8-7,0-3-7,-3 5 3,1-2-12,4 1 4,2 0-4,-3 0-6,1-3 2,4-6-8,-3 2-6,2 7 0,-3-11 3,4 0-11,-2 5-2,2-4 10,-1-3-13,4 1-4,0 0 0,-2-5-1,2 0 0,0-4-1,2 4-1,-2-9 0,0 2-2,0-9-16,2 13-11,-2-13-2,2 6-13,-2-6-29,0 0-27,0 0-122,0 0-230,0 0 102</inkml:trace>
          <inkml:trace contextRef="#ctx0" brushRef="#br0" timeOffset="96650.4728">21701 4254 50,'4'-7'141,"-4"7"-25,0 0 0,0 0-10,0 0-8,0 0-5,0 0-8,-24 20-5,14-10-15,2 1-5,-1 1 2,1 2-14,-2-2-2,5 4-1,2-4-7,-5 0-2,4 4-20,-2-1 8,2-1-4,2 1 8,2-4-9,0 3-1,2-4-2,0-1 2,1 0-2,2-1-2,-5-8 1,6 14-1,0-7 3,0-4-4,2 0 1,-8-3-2,21 0-2,-10-3 0,-2-3-10,3 2 7,0-5-4,1 0 0,-3-1 1,-3-2-1,0 2-2,-1-4 9,-2 3-4,-2 3 5,0-6 1,-2 4 7,0 10-12,-5-21 3,2 14 7,-5-5-12,3 6 2,-2-3-2,1 3-3,6 6 1,-11-10-2,4 7 8,7 3-9,-12-6-1,5 2-2,7 4-12,0 0-7,-12-5-21,12 5-13,0 0-8,-12 0-23,12 0-15,0 0-27,0 0-72,0 0-217,0 0 96</inkml:trace>
          <inkml:trace contextRef="#ctx0" brushRef="#br0" timeOffset="97505.1264">21839 4283 99,'0'0'152,"0"0"-5,0 0-11,0 0-3,0 0-6,0 0-10,4-7-9,-4 7-15,0 0-9,0 0-8,12-4-8,-12 4-2,15-1-8,-15 1-6,20 2-10,-6 1-2,-4-1-6,5 1-9,-1-1 3,-2 4-7,2-1 1,-2 1-2,-3-1-6,-1 4 0,-2-1-4,2-4 0,1 6-11,-6-1 8,2 0-2,-1 0 3,-1-3-4,-3-6 6,0 17-8,0-8-1,0-9 5,-7 18-6,4-11 2,-2 2-2,0-2-3,-5-1-1,2-2-4,0 5 4,-1-5 1,9-4-1,-12 5 6,4-2-9,8-3 2,0 0 2,-15 0-7,15 0 2,0 0 1,0 0-3,-3-15-7,3 15-4,0 0 2,14-29-7,-2 19 1,0-3 1,-1 1 5,6-3-5,2 2 6,4 1 2,-3 0-3,1 2 5,2 1 4,2 0 2,-2 0 10,1 4 5,2-2-7,-2 1-1,-3 1 2,-1 0-2,-2 0 3,-2 2 4,-1-1-5,-1 1-1,-4 1-5,2-3 7,-1 3 1,-11 2 2,17-4 4,-17 4 1,9-2-17,-9 2 17,0 0-2,11-3-1,-11 3-6,0 0 4,0 0-3,0 0-2,0 0 0,0 0 11,0 0-8,0 0-5,0 0-1,-35 12 5,21-5-8,0 2 4,-1-3 0,-3 4-4,4-1 9,-7 5 2,2-2 4,7 0-9,-3 1-9,0 2 12,3-3-3,2 1-1,3-1-1,-1 1-1,3-2-13,1 1 22,1-3-3,3 3 0,0-4-6,0-8 4,0 16 4,0-16-13,3 12 2,1-7 3,-4-5 4,13 6-3,-13-6-7,12 0-1,-3 0-1,-9 0 1,26-6 3,-14-1 0,0-2-4,1 0 1,-1 0 5,-1-3-5,-1-1 7,-1 0 0,2-5 5,-5 4 1,4-1 9,-5 2-4,1 1 9,-1 0-3,-2 2 6,-2 1 10,4 2-4,-5 7 8,6-16-3,-6 16 2,4-11-4,-4 11-1,2-7-4,-2 7 3,0 0-10,6-7-6,-6 7 4,0 0-4,0 0-3,0 0 0,0 0-2,14 18 0,-8-7-5,-1 1 4,-2 1-2,4 0 0,-5 5-1,2-3 2,-2 7-6,2 0 8,-2-2-6,-2 4 2,0-4-1,0 4 5,0 0-9,0-1 3,0 9 1,0-10-2,-2-1 4,-2 1 0,1 1-3,3-1 6,-3-6-4,3 5-11,0-1-15,0-6 0,0-1-12,0-1-10,3-2-15,-2-2-12,3 1-9,-4-9-7,7 9-11,-7-9-27,11 2-82,-11-2-225,0 0 100</inkml:trace>
          <inkml:trace contextRef="#ctx0" brushRef="#br0" timeOffset="97995.6597">22648 4336 80,'6'-16'108,"-4"4"15,1-1-10,0 5-1,-1-2-2,2 0-3,-4 10-10,6-16-1,-6 9-9,0 7-12,5-12-7,-5 12-7,3-7-8,-3 7-2,4-9-13,-4 9 2,0 0-7,0 0-5,0 0-3,0 0-2,0 0-3,0 0 0,0 0 0,11 27-6,-11-19-3,0 7 4,0-3-2,2 1-2,-2-3-8,2 5 0,0-2 3,-2 0 2,0-4-5,0 0 5,6-3-9,-6-6-2,0 15 0,2-8 0,-2-7-2,3 12 1,-3-12-2,0 8 9,0-8-2,0 0-1,4 10-7,-4-10 4,0 0-2,0 0-5,0 0-2,28-15 0,-24 9 1,7 0 2,-4-5 1,1 0-3,0 2 12,4-9-10,-3 8 3,-1-5 6,-1 3 2,-2 1 1,2-1 7,-2 2 10,1 4-2,-4-1 4,-2 7 1,7-12-9,-7 12 2,5-6-5,-5 6-2,6-6-7,-6 6 6,0 0-6,0 0 3,0 0 0,0 0-5,12 15 2,-12-15 4,3 17-2,-1-2-1,-2 1-2,0-3 5,0-1-1,0 1-7,0-1-2,4 0 10,-1 1-7,-3 2 1,3-6 4,-1-2-5,-2-7-13,0 17-5,6-8-16,-6-9-6,0 10-13,0-10-18,1 12-9,-1-12-17,0 0-26,0 0-80,0 0-220,0 0 97</inkml:trace>
          <inkml:trace contextRef="#ctx0" brushRef="#br0" timeOffset="98395.2562">22942 4418 59,'0'0'98,"0"0"2,15-5-5,-15 5-5,14-4 0,-3-1-14,1 1-11,6-2-3,4-2 4,-7 3-9,7-4 2,0 1-3,-2-4-5,1-2 2,-3-1-3,2 2 6,-2-3-12,-1-1-1,3-11 6,-8 11-8,-1 4 5,-4-1 5,1 1 1,-1 0-2,-5 3-5,4-4 1,-6 6 2,0 8-3,0-16-7,0 16-1,-6-16-6,0 10-1,0 3-3,-2-5-6,-1 4-5,9 4-5,-26 0 0,14 3 1,0 0-3,-5 3-1,5 4-4,-8 5 6,5 1-6,3 1-1,-4 1 3,6 1-3,-2 1-7,0 2 7,4-2-1,0 0 0,4 2-4,4-1 5,0-2-1,3 2-2,-2-5 2,5 0-3,2 4-1,4-3 7,0-6 1,-2 0-5,8 2 3,-1-4-1,2 1-2,4-1 5,-3-2 0,7-1-1,-2-6 3,-1 3-6,-1-3-1,1-3 1,-8 0-12,2-1-13,-4 1-4,-1 0-8,-4 0-26,-1 0-14,1-2-22,-1 1-36,-8 4-137,10-10-292,-8 4 129</inkml:trace>
        </inkml:traceGroup>
      </inkml:traceGroup>
    </inkml:traceGroup>
    <inkml:traceGroup>
      <inkml:annotationXML>
        <emma:emma xmlns:emma="http://www.w3.org/2003/04/emma" version="1.0">
          <emma:interpretation id="{100ED341-C227-47A9-9EF1-E5680166F350}" emma:medium="tactile" emma:mode="ink">
            <msink:context xmlns:msink="http://schemas.microsoft.com/ink/2010/main" type="paragraph" rotatedBoundingBox="167,6628 25342,6470 25349,7698 175,7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7B46C3-B4C9-498E-B775-B63F5A58F83C}" emma:medium="tactile" emma:mode="ink">
              <msink:context xmlns:msink="http://schemas.microsoft.com/ink/2010/main" type="line" rotatedBoundingBox="167,6628 25342,6470 25349,7698 175,7856"/>
            </emma:interpretation>
          </emma:emma>
        </inkml:annotationXML>
        <inkml:traceGroup>
          <inkml:annotationXML>
            <emma:emma xmlns:emma="http://www.w3.org/2003/04/emma" version="1.0">
              <emma:interpretation id="{9F916FFC-374B-4384-A019-BD720C45365C}" emma:medium="tactile" emma:mode="ink">
                <msink:context xmlns:msink="http://schemas.microsoft.com/ink/2010/main" type="inkWord" rotatedBoundingBox="168,6709 697,6706 703,7674 174,7677"/>
              </emma:interpretation>
              <emma:one-of disjunction-type="recognition" id="oneOf23">
                <emma:interpretation id="interp115" emma:lang="en-IN" emma:confidence="0">
                  <emma:literal>2)</emma:literal>
                </emma:interpretation>
                <emma:interpretation id="interp116" emma:lang="en-IN" emma:confidence="0">
                  <emma:literal>2</emma:literal>
                </emma:interpretation>
                <emma:interpretation id="interp117" emma:lang="en-IN" emma:confidence="0">
                  <emma:literal>2))</emma:literal>
                </emma:interpretation>
                <emma:interpretation id="interp118" emma:lang="en-IN" emma:confidence="0">
                  <emma:literal>2S</emma:literal>
                </emma:interpretation>
                <emma:interpretation id="interp119" emma:lang="en-IN" emma:confidence="0">
                  <emma:literal>2s</emma:literal>
                </emma:interpretation>
              </emma:one-of>
            </emma:emma>
          </inkml:annotationXML>
          <inkml:trace contextRef="#ctx0" brushRef="#br0" timeOffset="101560.2395">-1099 5834 88,'0'0'100,"0"0"-10,0 0-11,0 0-4,0 0-13,0 0-5,0 0-2,0 0-8,0 0-3,0 0 1,0 0-9,0 0-4,0 0 8,0 0 2,0 0-7,0 0 6,-17 25-18,10-24 13,7-1-2,-12 8-6,5-5-3,7-3 5,-12 6-1,12-6 1,-12 4 0,12-4 4,-14-3 1,14 3 0,-14-2 0,14 2 0,-8-7 0,8 7-3,-9-9-1,9 9 3,-7-13-8,3 9-4,1-9 7,-1 3-4,4 10 0,-1-20 2,0 12 4,1 8 0,1-14-6,0 2-1,-1 12 10,0-13-11,0 13-4,3-12 0,-3 12 2,4-13-5,-4 13-4,8-10-5,-4 5 3,-4 5-3,9-6-2,-9 6-5,14-2 4,-14 2 0,15-2 4,-15 2-10,16 6-2,-7 0 14,2 0-11,-3 3 0,1 1-1,-1 1 6,0 0-6,0 5 6,-1-3-6,-4 2 4,1-1-6,0 4 6,-3 3-3,0-4-2,-1 5 5,-1-5 2,0 6-5,-5-5-4,-2 1-9,0 2 8,-2-1-2,-3 2-1,-1-4 0,2 0-15,-3-1 18,0 0-1,-1-1-4,3-5-2,2 0 7,0-2 5,3-3-3,2-3 4,-1 2-2,-1 0-2,8-5 3,-12 1-9,12-1 6,0 0-4,-19-11-3,16 8 6,-2-7-5,5 10 0,-4-16 8,4 16 1,1-17 1,-1 17 3,6-15 1,-4 7 2,1-2 5,2 1 5,-1 3-3,0-2 0,2 2 3,-6 6-5,9-10-2,-9 10-3,12-7-1,-9 3 2,-3 4-3,0 0 2,16-1-6,-16 1 0,0 0-2,17 5 8,-10-2-5,0-1 1,-7-2 0,14 8 0,-9-3-2,3 0-1,-4 0 3,4 0-2,0 2 5,-2-2-4,4-1-2,-4 3-14,1 1-9,1-4-10,0-2-2,-8-2-2,15 8-11,-4-7-15,-1-1-17,-10 0-30,22-6-17,-13 2-101,-1-1-249,7-7 110</inkml:trace>
          <inkml:trace contextRef="#ctx0" brushRef="#br0" timeOffset="101995.1488">-1045 5553 105,'-5'-9'145,"5"9"-5,0 0-9,-3-8-22,3 8 4,0 0-13,0 0-9,0 0-13,0 0-6,0 0-12,-6-8-3,6 8-8,0 0-10,0 0-8,0 0 8,0 0-10,0 0-4,0 0 1,18 19-2,-11-13-1,1 3-4,1 3 2,3 0-8,2 4 0,-1 0-3,2 4 0,-2 2-3,6 7 10,-2 0-8,-3-6 4,3 6-5,0 5-1,-2-2 1,0 1-2,-4-1-4,1 2 11,-2 0-9,-4-3 2,3 4 1,-2 0-3,-3-10-1,0 10 1,-3-10-2,-1-1 1,-1-2 0,-3 0 2,3 0 14,-3 0-7,-4-1 5,-2-1 0,-1-1 2,2 3 1,-6-7-1,2 1-4,-3 0-2,1-1-6,-1 1 3,3-6 2,-1-1-3,2 2 1,0-4-3,1 0-2,2-2 5,2 0-9,1 0-5,6-5-14,-11 9-15,11-9-30,-8 1-28,8-1-38,0 0-136,0 0-287,0 0 128</inkml:trace>
        </inkml:traceGroup>
        <inkml:traceGroup>
          <inkml:annotationXML>
            <emma:emma xmlns:emma="http://www.w3.org/2003/04/emma" version="1.0">
              <emma:interpretation id="{AD7A0C41-B802-4792-B6A0-327CEF0A74F7}" emma:medium="tactile" emma:mode="ink">
                <msink:context xmlns:msink="http://schemas.microsoft.com/ink/2010/main" type="inkWord" rotatedBoundingBox="1333,6650 4561,6630 4566,7413 1338,7433"/>
              </emma:interpretation>
              <emma:one-of disjunction-type="recognition" id="oneOf24">
                <emma:interpretation id="interp120" emma:lang="en-IN" emma:confidence="0">
                  <emma:literal>Electrical</emma:literal>
                </emma:interpretation>
                <emma:interpretation id="interp121" emma:lang="en-IN" emma:confidence="0">
                  <emma:literal>Electricals</emma:literal>
                </emma:interpretation>
                <emma:interpretation id="interp122" emma:lang="en-IN" emma:confidence="0">
                  <emma:literal>Electrician</emma:literal>
                </emma:interpretation>
                <emma:interpretation id="interp123" emma:lang="en-IN" emma:confidence="0">
                  <emma:literal>Electrics</emma:literal>
                </emma:interpretation>
                <emma:interpretation id="interp124" emma:lang="en-IN" emma:confidence="0">
                  <emma:literal>Electric's</emma:literal>
                </emma:interpretation>
              </emma:one-of>
            </emma:emma>
          </inkml:annotationXML>
          <inkml:trace contextRef="#ctx0" brushRef="#br0" timeOffset="104785.2138">-132 5531 78,'0'0'152,"-7"-4"-12,7 4-6,0 0-13,0 0-9,0 0-10,0 0-11,0 0-9,0 0-11,0 0-7,0 0-15,0 0 2,0 0-9,0 0-5,0 0-2,0 0 0,0 0-6,8 31-4,-5-24 8,-2 8 1,0-1-3,2 0 0,-3 7-5,0 1-2,3 2 2,-3-4-12,0 2 6,1 2 3,-2-1-6,2 3 5,-1-3-11,0 0 3,0 0-3,0-1-1,3-2-3,-3 2 3,1-1 0,-2-8-4,1 7 10,1-3-9,-1-1-5,1-3 2,-1 2 6,3-5-9,-2 2 1,-1-2 0,0-10-3,4 16 7,-4-10-5,0-6 5,2 12-6,-2-12 3,2 10 1,-2-10-4,6 9 3,-6-9 1,0 0-2,0 0 2,0 0-4,0 10 2,0-10 4,0 0-5,0 0 7,0 0-13,0 0 12,0 0 4,0 0-8,0 0 6,5 6 0,-5-6 3,0 0-6,0 0 1,0 0-2,0 0 1,23-6-3,-23 6 1,16-7 0,-8 5 0,4-2-1,2 1-1,2 3-2,1-4 3,-2 3 0,1-3-1,0 3 1,-1-2-10,0 3 6,-2-1-6,0 1-17,-3-2-6,-10 2-11,17-3-9,-17 3-11,14-3-22,-8 0-14,-6 3-17,6-6-29,-6 6-85,0 0-247,0-12 109</inkml:trace>
          <inkml:trace contextRef="#ctx0" brushRef="#br0" timeOffset="104010.3719">-104 5508 70,'-7'-5'129,"7"5"-10,0 0-13,0 0-4,-11-2-20,11 2 11,0 0-9,0 0-4,0 0-8,0 0-8,0 0-12,0 0-2,0 0-11,0 0-1,0 0-6,0 0 4,0 0-9,0 0-2,0 0 0,0 0-5,30-2-1,-30 2 2,24 0-4,-8-2-6,-1 2 4,1 0-13,-1-1 9,1-2 4,3 3-5,-2 0-1,0-2 2,1 2-4,-3-4 0,2 4 2,-5-1 0,3-3 1,-3 4 6,1-1-13,-13 1-2,14-2 6,-14 2-12,10 0 3,-10 0 5,0 0 0,0 0-9,12-3-11,-12 3 6,0 0-20,0 0-10,0 0-10,0 0-14,0 0-10,0 0-25,-25 11-94,14-7-208,11-4 93</inkml:trace>
          <inkml:trace contextRef="#ctx0" brushRef="#br0" timeOffset="104805.2504">-81 5938 73,'0'0'146,"0"0"-8,0 0-8,0 0-13,0 0-9,0 0-7,0 0-11,0 0-5,0 0-4,0 0-8,0 0 0,0 0-5,32-12-10,-23 7-9,5 4-3,-1-3-4,3 1-3,4-5-4,3 4-2,0 1-8,-6 0-2,1 0-11,3-1 11,-4 3-29,1-1-4,-2 0-12,-4 0-13,1-1-9,1 1-10,1 1-9,-7 0-25,1-2-19,-9 3-100,12-3-223,-12 3 98</inkml:trace>
          <inkml:trace contextRef="#ctx0" brushRef="#br0" timeOffset="105090.4067">378 5574 65,'0'0'159,"0"-9"-1,0 9-8,0-11-3,0 11-17,0 0-7,0 0-5,0-10-7,0 10-23,0 0-3,0 0-10,0 0-9,0 0-9,0 0-8,0 0 2,0 0-15,0 0 5,0 0-10,0 0-4,0 0 1,0 0-1,-4 46-8,4-26 4,0 3-4,2 4-9,0 6 6,0-9 3,2 0-10,-2 9-1,2-9 3,2 0 3,-6 3 3,2-2 2,2 5-5,-2-5 1,3-1-2,-5-4-1,6 2-1,-4-2 1,1-2-6,2-5 5,-2 3-4,-2-6-2,3 4 3,-2-5 0,2 0-8,-4-9-11,1 13 0,-1-13-15,0 11 1,0-11-7,0 0-5,0 9-18,0-9-32,0 0-37,0 0-37,0 0-100,0 0-281,0 0 126</inkml:trace>
          <inkml:trace contextRef="#ctx0" brushRef="#br0" timeOffset="105525.3494">537 5998 61,'12'2'88,"-12"-2"-15,0 0 6,14-5-9,-14 5-3,11-5-3,-11 5 2,9-5-8,-2 2 1,1-2 2,-8 5-4,15-10 1,-6 2-4,-2-1 3,0 3 4,1-3-5,0-1 8,-2 0 0,0 4 5,-2-2-8,0 0 10,-4 8-8,7-16-4,-6 11-2,-1 5-7,0-13 3,0 13-1,0 0-3,-3-15-6,3 15-4,-9-10-5,9 10-6,-8-6 3,8 6-8,-12-3-1,12 3-5,-16 0 2,16 0-7,-20 6-4,8-1 1,1 2-5,0 0 6,2 2-5,1 4-3,0 0 3,2-1 2,0 2-5,0 0 2,3 0-5,-1 0 2,4 2 2,-1-1-2,-2 1 4,6-5-5,-2 4 3,3-2-3,-1-1 0,1-3 1,3 3-5,1 0-13,3-5-8,-1 0-11,4-1-13,-1 2-10,3-7-10,8 0-11,-6-1-22,-1-2-21,2-3-24,2-1-92,-6 0-256,4-7 113</inkml:trace>
          <inkml:trace contextRef="#ctx0" brushRef="#br0" timeOffset="106065.4346">893 5881 20,'1'-10'167,"-1"10"-8,0 0-1,-1-17-9,1 17-8,1-8-7,-1 8-12,0 0-1,0 0-12,0 0-8,0 0-7,0 0-9,0 0-10,0 0-11,0 0-4,-9-6-10,9 6-2,0 0-6,0 0-2,-27 20-6,20-11 0,-1 0-8,-2 1-3,2 5-3,-2-3-1,5 2-15,-3 1 12,1 4 2,-1-5-8,5 3 1,-1-4 1,4 3 0,-1-1-8,2-2 4,3 0-2,-2-1-3,3 3 2,2-3-5,0-3-2,3 2 0,2-5-5,2 0-3,2-2 2,1-1-1,1-3-7,0 0-2,5-3 3,-3-1-6,3-3 3,-1-7-5,-1 3-8,2-6 1,-4 1-3,5-10-2,-3 0-3,-6 4 5,5-5 5,-7-4 4,3 2-1,-3-8 4,-1 1 0,-6 6 8,0-2-1,-4 8 2,1-2 10,-3 2-2,1 1 7,-2 1-5,2-1 10,-2 3 1,-3 4-1,3 2 8,-2 0 0,0 2 7,1 4-1,2 8 0,-3-14-3,3 14 0,-4-13-4,4 13-7,-1-10-7,1 10 6,0 0-3,0 0-1,0 0-3,0 0 3,0 0-5,-6 35 4,6-19-4,0 6-2,2 11 2,0 1 1,4-4 6,-4 4-4,-2 1 5,4 3-1,-4-7 5,3 3-2,0 1 5,-3 0-7,1-2-1,-1-2 1,0 2 2,0-9 3,-1 2-10,1-1 7,-3-2-6,3-2 3,3 1-2,-2-8 4,-1 0-5,1 1-3,2-3-15,-3-2-12,1-1-11,-1-9-9,0 10-12,0-10-30,0 0-25,0 0-40,0 0-86,0 0-262,0 0 116</inkml:trace>
          <inkml:trace contextRef="#ctx0" brushRef="#br0" timeOffset="106350.5316">1055 5925 31,'0'0'134,"0"0"2,0 0-6,0 0 1,24-5-12,-13 1-4,-11 4-10,23-3-11,-7 1-9,-1 1-8,1 0-4,4-3-8,3 2 0,-1 0-12,1 2-2,-5 0-11,0-3-16,4 0-22,-6 3-18,3-3-26,-5 2-29,-1 1-44,-5 1-100,-8-1-232,12 3 103</inkml:trace>
          <inkml:trace contextRef="#ctx0" brushRef="#br0" timeOffset="107090.5251">1365 6152 18,'0'0'132,"16"-6"-5,-16 6 3,16-9-10,-8 2-8,0 0-14,3-2 1,1-1-3,0-2-6,0 0-12,4-6-4,0-2-6,-1 2 1,-2-1-11,-2 1 0,0-2-2,-3 0-4,0 8 1,-1-4-3,-1-5-2,0 8-8,-5-1 3,0 2-6,2-3-2,0 3 3,-3 0-6,0 12 0,0-14-3,0 14 0,-3-16-9,-1 8 9,4 8-10,-7-7 1,7 7-6,-12-2-1,12 2-7,-19 0 0,19 0-1,-20 5 5,8-2-2,4 4-5,-2-1 1,-3 0-2,3 2 0,0 3 3,4 0 2,-4-5-8,2 4-1,0-1-4,4-1 0,0 0 3,4-8-2,-5 16 0,3-10 4,2-6-4,0 17-4,2-11 2,3 1 1,-5-7 3,11 12-3,-6-8 0,5 1-5,-1-2-1,-9-3 3,23 0-3,-11 0 6,1 0-3,1 0 1,0-3-1,1 0 3,0 0-1,-2 0 9,1-1 6,-1 2-5,-2-1 1,-2 2 0,1-1-1,-10 2-2,14-4-5,-14 4 2,14-3 1,-14 3-1,9-1-9,-9 1 12,0 0-3,0 0 1,15 5 0,-15-5-2,9 6-2,-6-1 2,-3-5-1,5 13-1,-1-4 4,-1 1 2,-3-1-1,1 3 3,2-1-8,-3 1 7,-3-1-2,3 0 0,0-11 1,0 19 3,0-11 1,0-8-6,-1 14 0,1-14 2,-1 15-2,1-15-2,0 10 2,0-10-2,0 0-5,0 9 4,0-9 3,0 0 2,0 0 1,0 0 2,8 4-6,-8-4 8,0 0-16,17-13 3,-6 6 2,0-2-2,1-3-3,-2-1 5,4-3-3,0-2 5,1 3-3,0-5 1,2 1 0,-2 0-5,-1 1 4,-4 2 4,2 4-1,-4 3 7,3 2 3,-8-1-1,5 3-1,-4 1 3,-4 4-10,9-9-2,-9 9 6,7-6-3,-7 6-2,0 0 1,0 0-1,12 12 3,-12-12-6,4 18 5,-4-8-7,0 2 3,5 2 5,-3 2 3,-1-4-6,-1 4 3,4 0 3,-3-1-6,-1 1 5,2-2 7,0 1-9,0-2-2,-1-1 5,0-4-15,2 5-14,-3-13-21,0 16-22,1-10-20,-1-6-13,0 0-34,-5 16-103,5-16-258,-13 3 114</inkml:trace>
          <inkml:trace contextRef="#ctx0" brushRef="#br0" timeOffset="107412.2433">1869 5747 29,'0'0'158,"0"0"-23,0 0-10,0 0-16,3-7-22,-3 7-20,0 0-14,0 0-15,0 0-21,0 0-10,0 0-35,0 0-33,20 19-62,-18-10-133,-2-9 59</inkml:trace>
          <inkml:trace contextRef="#ctx0" brushRef="#br0" timeOffset="108275.0417">2288 5844 14,'6'-6'187,"-1"-2"-7,-5 8-14,5-12-10,-2 7-16,-3 5-11,5-13-12,-5 13-9,5-6 0,-5 6-8,0 0 1,2-9-10,-2 9-3,0 0-19,0 0-3,0 0-8,0 0-2,0 0-12,-31 7-2,19 1-4,0 0-4,2 4-6,-3-1 0,0 7-2,-3 1-7,8-6 3,0 7-5,-3-5 0,2 4-7,5-4 0,-2 2 1,2-2 1,3-1-4,1 0-3,0 0 1,1 1-2,5-3 3,-2 1-4,2-3-3,2 0-5,3-2-13,3 1-9,2-3-16,1 0-8,3-2-6,7-2-6,-3-2-8,3 0-6,0-5-12,0 0-3,7-6 3,-9 4 2,9-5-1,-9 0-4,-1 1-1,0-3 1,-1-1 4,3-5 15,-4 4 20,-5 0 16,1 0 22,-9 4 22,0 0 13,-1 2 15,-2-1 5,-2 2 14,1-3 2,-3-3 7,2 8-3,-4 7 13,1-16 1,-1 10-5,0 6-1,0 0-4,-4-18-3,4 18-13,-8-6-5,8 6-1,-14-6-9,4 7-4,10-1-4,-18 6-3,6-2 4,-1 6-2,-2-1-4,2-3-2,-1 10-2,0-6 1,0 6 0,2-3-6,1 6 1,1-7 2,2 3-5,-3 2 1,6-3-4,-1-1-3,2 0 3,0 3-1,3-6-7,-3 2 4,4-3 2,0-9-11,0 16 2,0-16 2,4 12 1,1-8-8,-5-4 2,10 5 0,-1-4-10,-9-1-1,0 0-6,24-7 0,-13 2 2,2-2-2,-1-2-1,2-1 0,-4-2 6,1-1-7,-3 1 0,3 2 5,-3-2 3,1 2 2,-2 1 3,0 0 3,-3 3 7,1 0 2,-5 6 0,4-12-1,-4 12 6,5-8-3,-5 8 2,0 0-5,6-6-2,-6 6-2,0 0-5,0 0 2,0 0 7,0 0-3,12 15-1,-7-6 4,-1-1 10,-4-8-8,6 15 2,-2-3-4,0-5 2,0 3 1,0 1-2,1-4 0,0 3 2,1-5 4,-1 3 2,0 0-6,1-4-3,-1 2 11,-1 0-2,-4-6 3,15 9-9,-7-8 14,-8-1-7,17-1-2,-3-2-9,1-3 9,-1 0-2,1-1-3,5-5 8,2 0-5,-4-7-5,0-1-3,3-5-10,-1-3-3,-1 0 3,0 0-2,0-4-1,-3 1 2,-6 9 2,0-10 3,-5-2 6,-2 7-2,-3-5-5,-4 7 4,0 0 0,-3-7 1,0 9 1,-3 3 2,0 0 1,1 0 1,-4 5 9,6 1 9,-1 4-4,1 2 0,0 0 0,2 2-6,5 6 2,-8-4 3,8 4-10,0 0 2,-16 12 10,9 1 1,3 0-3,0 6 3,-1 7-5,2-2 6,-1 10-1,5 1 0,-1 4-1,3-6 0,0-1 1,-1 3 0,1-3-4,1 1 1,2 1 0,-1-2 5,-1-8-10,7 8 4,-7-10-2,0 3 0,1-2-1,2-2-4,-3-1 3,-3 1 5,2-5-9,-1-3-39,0 1-12,2-3-34,-4-3-36,0-8-152,0 14-293,0-14 129</inkml:trace>
        </inkml:traceGroup>
        <inkml:traceGroup>
          <inkml:annotationXML>
            <emma:emma xmlns:emma="http://www.w3.org/2003/04/emma" version="1.0">
              <emma:interpretation id="{E3546974-515B-4540-AA57-1A6B62B6D0DA}" emma:medium="tactile" emma:mode="ink">
                <msink:context xmlns:msink="http://schemas.microsoft.com/ink/2010/main" type="inkWord" rotatedBoundingBox="5701,6597 7577,6585 7582,7487 5706,7499"/>
              </emma:interpretation>
              <emma:one-of disjunction-type="recognition" id="oneOf25">
                <emma:interpretation id="interp125" emma:lang="en-IN" emma:confidence="0">
                  <emma:literal>effect</emma:literal>
                </emma:interpretation>
                <emma:interpretation id="interp126" emma:lang="en-IN" emma:confidence="0">
                  <emma:literal>affect</emma:literal>
                </emma:interpretation>
                <emma:interpretation id="interp127" emma:lang="en-IN" emma:confidence="0">
                  <emma:literal>Affect</emma:literal>
                </emma:interpretation>
                <emma:interpretation id="interp128" emma:lang="en-IN" emma:confidence="0">
                  <emma:literal>effects</emma:literal>
                </emma:interpretation>
                <emma:interpretation id="interp129" emma:lang="en-IN" emma:confidence="0">
                  <emma:literal>Effect</emma:literal>
                </emma:interpretation>
              </emma:one-of>
            </emma:emma>
          </inkml:annotationXML>
          <inkml:trace contextRef="#ctx0" brushRef="#br0" timeOffset="109130.0693">4303 5920 86,'-5'6'89,"5"-6"-5,0 0-5,0 0-3,0 0 5,0 0 0,0 0 10,0 0-11,0 0-8,0 0-7,0 0-2,0 0-11,0 0-4,20-25-11,-11 12-5,8-3-2,-3-3-7,2 2-7,0-3 12,-1-2-6,-3 3-9,0-1 11,-3 6 5,5-4 4,-10 4 6,1 0 1,0 0 2,-2 5 0,-3 2-4,0 7-2,0-15-4,0 15-5,-8-16-3,1 13-1,7 3 0,-16-8-7,6 8 0,-4 0-1,14 0-3,-27 6 5,10 2-8,0 1-1,-1 4-1,3-3-1,2 2 2,-3 4-11,0 4 8,2-4 0,8 3-4,-1 2 2,-2-6-1,6 1-3,-2 0 6,5 0-3,0 3 4,2-3-7,1 0 4,4-2 0,3-2-3,2-4-3,0 4 7,6-1-6,2-5-1,3 0-2,0-1-4,1-3-8,5-6-10,-2 2 1,1-2-8,8-5-4,-1-2-2,-4-7-14,-2-2-1,0-3-4,-3-3 8,-7 8-11,1-10 9,-5 7 1,-2-3 10,0-7 0,-8 7 9,-1 3 4,-3-3 11,2 1 10,-8 3 11,2 7 8,0-4 1,1 3-2,-3 4 15,1 0 2,3 2 4,1 8 0,-5-13-2,5 13-9,-8-8 3,8 8-6,-10-4 4,10 4-9,0 0 2,-14 12 1,8-1-3,1 3-2,-2 8 5,4 0-2,3 2 5,0 2 2,3 9 4,0 1 3,1-2-1,-3 0-7,3 3-9,-1 0 13,4-5-3,-2 2-5,3 0 10,-1-2-7,3 1-3,-6-9-6,0 2 5,6 4 3,-6-4-2,4-1-6,-5-3 1,3-2-7,0 0 8,-1 1-10,-2-7-2,-3-1-16,2 2-9,-2-7-17,2 0-18,-2-8-12,-2 15-11,2-15-20,-8 5-126,8-5-249,-17 0 111</inkml:trace>
          <inkml:trace contextRef="#ctx0" brushRef="#br0" timeOffset="109585.1781">4702 6011 56,'11'-1'107,"1"-2"0,0 1-4,3-3-17,0 0 3,-1 1-8,4-2-4,5 0-11,-2-1-3,1 1-3,2-3-8,-3 2 1,-1-2-1,3-3-10,0-2-6,-3 0 0,0-2-6,-1 0 0,6-9-6,-7 7 1,-1-10-8,0 0 5,-4 9-5,-1-4-3,-4-2-2,-3 3 5,2-3-5,-5 1 1,-2-2-5,3 4 6,-6 0-14,-2-2 10,-2 2 6,-1 5 0,0 1 6,4 4 2,-4-1-1,-1 4-1,1 0-2,1 0 5,2 3-8,5 6-3,-8-8 0,8 8-5,-10-5-10,10 5 4,0 0 6,-12 13-3,7-5-1,-2 8 1,6-1 5,-3 8-8,4 1 1,-6 3-2,6 7 2,3-1 5,0 8-2,-1-2 0,1 0 7,4-1-2,-4-2-4,1-2 8,4 3-4,-3-3-6,-2-8 9,1 8-10,1-9 3,-2 7-2,2-8 3,-5-1 4,4 0-10,-3-1 4,1-1-1,0 1 3,-2-3-8,0-4 3,-2 0-1,4-2 3,-4 0-9,0-1-21,1-2-16,1-10-25,-4 13-4,4-6-22,0-7-14,-5 6-144,5-6-270,0 0 119</inkml:trace>
          <inkml:trace contextRef="#ctx0" brushRef="#br0" timeOffset="109910.0437">4962 5985 107,'0'0'127,"0"0"-15,14-6-5,-14 6-23,15-4 6,-6 1-15,2 3 2,6-3-15,-2 1-6,2-2-16,5-2-29,-5 2-24,-1 0-27,8-4-110,-9 5-161,-3-6 71</inkml:trace>
          <inkml:trace contextRef="#ctx0" brushRef="#br0" timeOffset="110159.958">5216 5941 84,'0'0'102,"0"0"3,0 0-12,0 0 3,0 0-20,0 0-6,17 0-2,-17 0-3,0 0-8,23-10 2,-15 5-7,4-2-17,0-1 1,-1-2 4,1 0-7,-3-3-1,2 3-9,-2-9 4,1 8-24,-2-2 28,-3 0 3,2-2 4,1 6-2,-5-6 9,-1 4-2,1 2 1,-3 9-4,0-16-1,0 16-11,-4-13 0,4 13 0,-7-7-10,7 7 2,-15 1 0,15-1-8,-25 10 2,10-2-2,1 2 2,1 1-5,1 1-2,2 0-2,0 1 2,5 1 1,-4 0-10,6 0 12,-3 0-3,2 4-3,4-3 3,0-1-1,0 0-3,4 0-1,2 0 1,-1-4 0,5 4-16,-5-5-27,7 1-3,3-2-6,0-3-20,2-2-12,-2 0-18,2 1-35,1-4-75,-1-4-226,0 3 100</inkml:trace>
          <inkml:trace contextRef="#ctx0" brushRef="#br0" timeOffset="110670.2747">5651 5794 129,'0'0'163,"0"-14"-7,0 14-14,-5-10-14,5 10-9,-5-8-11,5 8-15,-10-6-8,10 6-4,-17-4-10,17 4-4,-15 3-8,4-1 1,-1 4-12,3-1 0,-2 1-5,-1 1-5,0 2-8,4 1-1,-1 3 0,1-1-4,1-1-2,1 2-2,1 2 0,0-2-5,3 3-5,2 0-1,0-4 3,2 2 1,3 0-2,0 0-2,2-4-1,1 4-2,3-1 0,1-3-2,0-5 0,0 3-2,6-4 4,-6 2-1,4-5 1,1 0 2,1-2 0,6-1-8,-10-3 3,9-2 0,-1-3-7,-2-5-5,3-1-3,-3-2-3,-3-2-6,1-1 13,2-8-12,-3-2 0,-8 7 2,3-6-3,-6-3 5,-1-3 1,-1 12 4,-4-10 7,0 8-6,0 1 3,-4-1 3,2 4 1,-1 4 4,0 2 2,0 0 2,-1 2 7,2 5 4,2 1-2,0 8-2,-6-17-7,6 17 5,0-8-7,0 8 2,0 0-5,0 0 2,0 0 6,0 0-6,0 0 0,0 0-4,-9 40 7,9-18-1,0 1 6,0 10 0,4 3-2,-4-5 0,0 3 1,3-10 2,-1 9-3,-2-8 2,3 0-5,0 0 4,-3-1-7,0 1 3,0-2-2,2-1-1,2-3 0,-4-4 2,3-1 0,0-2-5,-3 0-19,3-2-22,-3 0-15,0-10-14,2 13-7,-2-13-21,2 8-30,-2-8-131,0 0-279,0 0 124</inkml:trace>
          <inkml:trace contextRef="#ctx0" brushRef="#br0" timeOffset="110965.3073">5818 5853 11,'20'1'132,"-6"-1"-4,4 0-22,-1 0-8,5 0-7,0 0-10,3 0-12,0-4-20,2 3-21,-2-2-37,-2 1-65,-5-2-45,-1 2-128,-1-5 57</inkml:trace>
        </inkml:traceGroup>
        <inkml:traceGroup>
          <inkml:annotationXML>
            <emma:emma xmlns:emma="http://www.w3.org/2003/04/emma" version="1.0">
              <emma:interpretation id="{6C7B744F-1CC7-4EB7-BD0A-51BE3B2E2240}" emma:medium="tactile" emma:mode="ink">
                <msink:context xmlns:msink="http://schemas.microsoft.com/ink/2010/main" type="inkWord" rotatedBoundingBox="8799,6940 9597,6935 9600,7313 8801,7318"/>
              </emma:interpretation>
              <emma:one-of disjunction-type="recognition" id="oneOf26">
                <emma:interpretation id="interp130" emma:lang="en-IN" emma:confidence="0">
                  <emma:literal>+</emma:literal>
                </emma:interpretation>
                <emma:interpretation id="interp131" emma:lang="en-IN" emma:confidence="0">
                  <emma:literal>~</emma:literal>
                </emma:interpretation>
                <emma:interpretation id="interp132" emma:lang="en-IN" emma:confidence="0">
                  <emma:literal>4</emma:literal>
                </emma:interpretation>
                <emma:interpretation id="interp133" emma:lang="en-IN" emma:confidence="0">
                  <emma:literal>A</emma:literal>
                </emma:interpretation>
                <emma:interpretation id="interp134" emma:lang="en-IN" emma:confidence="0">
                  <emma:literal>?</emma:literal>
                </emma:interpretation>
              </emma:one-of>
            </emma:emma>
          </inkml:annotationXML>
          <inkml:trace contextRef="#ctx0" brushRef="#br0" timeOffset="111364.8441">7391 5891 77,'-17'2'126,"10"0"-15,7-2-3,-16 2-4,16-2-10,-12 4-5,12-4-11,0 0-6,-12 2-9,12-2 4,0 0-11,0 0 2,0 0-7,0 0 2,0 0-5,0 0-9,41 1 1,-18 0-2,4 3-4,10-8-5,1 3 0,2 0 4,-1 1-7,1-2 12,0-2-3,-1 5-6,-4-1 1,3-1 2,-10-1-4,1 0-5,-2 2 3,11 0-8,-12-2-3,-3 2 0,4 0 4,-7 1-9,-2-1 2,-5 0-10,-2 0-5,-11 0 5,16-1-4,-16 1 1,12 0-2,-12 0-6,0 0-19,9-3-12,-9 3-15,0 0-6,0 0-17,0 0-16,6-10-10,-6 10-127,0 0-248,0 0 110</inkml:trace>
          <inkml:trace contextRef="#ctx0" brushRef="#br0" timeOffset="111760.2447">7947 5773 53,'-5'-7'169,"5"7"-15,0 0-5,0 0-2,-7-9-13,7 9-8,0 0-10,0 0-1,0 0-9,0 0-1,0 0-12,0 0-14,0 0-6,0 0-14,0 0 0,0 0-6,0 0-4,0 0-10,0 0-2,39 12-5,-24-6 0,2 0-8,-3 3 0,6 3-3,0 2 0,-7-5-4,-2 2 0,4 6-3,-4 1-3,-5-1-1,1-2 0,-4 7 0,-3-6-2,-2-1 2,-6 2 4,2 0-6,-3-1 1,-1-4-1,-5 5-5,-2-4-6,-1 3-5,1-1-11,-2-2-10,-1-1-14,2-3-29,4-3-18,2-1-35,-2 0-50,-1-1-101,1-2-299,2-4 132</inkml:trace>
        </inkml:traceGroup>
        <inkml:traceGroup>
          <inkml:annotationXML>
            <emma:emma xmlns:emma="http://www.w3.org/2003/04/emma" version="1.0">
              <emma:interpretation id="{71D510DA-4460-4996-AE41-6CD0249E320E}" emma:medium="tactile" emma:mode="ink">
                <msink:context xmlns:msink="http://schemas.microsoft.com/ink/2010/main" type="inkWord" rotatedBoundingBox="10522,6606 13730,6585 13737,7771 10529,7791"/>
              </emma:interpretation>
              <emma:one-of disjunction-type="recognition" id="oneOf27">
                <emma:interpretation id="interp135" emma:lang="en-IN" emma:confidence="0">
                  <emma:literal>Voltage,</emma:literal>
                </emma:interpretation>
                <emma:interpretation id="interp136" emma:lang="en-IN" emma:confidence="0">
                  <emma:literal>voltage,</emma:literal>
                </emma:interpretation>
                <emma:interpretation id="interp137" emma:lang="en-IN" emma:confidence="0">
                  <emma:literal>Voltages</emma:literal>
                </emma:interpretation>
                <emma:interpretation id="interp138" emma:lang="en-IN" emma:confidence="0">
                  <emma:literal>voltages</emma:literal>
                </emma:interpretation>
                <emma:interpretation id="interp139" emma:lang="en-IN" emma:confidence="0">
                  <emma:literal>Voltage</emma:literal>
                </emma:interpretation>
              </emma:one-of>
            </emma:emma>
          </inkml:annotationXML>
          <inkml:trace contextRef="#ctx0" brushRef="#br0" timeOffset="112325.1108">9050 5507 7,'0'0'190,"7"-6"-16,-7 6-19,0 0-20,0 0-8,8-8-17,-8 8-11,0 0-12,0 0-10,0 0-14,0 0-3,14 12-4,-9 2-8,6 3-5,1 3 1,0 4-8,1 4-2,5 5 2,-1-3 1,-2 2-3,2 2-3,1-3-11,-2-2 10,-3-6-6,-1 1-3,0-4 0,0 1-5,-1-3-4,-3-6 5,1 2-3,-2-2 3,-1-3-7,-1 2 1,0-6 2,-1 1-2,-4-6 0,6 10-2,-6-10 12,6 5 12,-6-5 10,0 0-5,10 3-4,-10-3 0,0 0-1,16-18-6,-13 3-3,6 2-2,-5-2-1,4-4-2,0-3-1,-3-2-2,3 0-5,3 0 0,-1-1 2,2-9-3,-3 4 2,2-2-8,-5 8 8,6 4-7,-2 0 2,-3-1-3,-1 7 7,2 0-9,2 4 2,-4-3-3,0 6-1,-1 1 1,-2-2-3,-3 8-3,8-11-15,-8 11-13,4-8-13,-4 8-16,0 0-5,8-4-2,-8 4-3,0 0-19,0 0-12,0 0-21,4 22-10,-4-22-134,-3 16-289,3-16 128</inkml:trace>
          <inkml:trace contextRef="#ctx0" brushRef="#br0" timeOffset="112755.3274">9703 5741 159,'0'0'159,"0"0"-7,0 0-9,0 0-12,0 0-14,0 0-13,0 0-11,0 0-11,0 0 3,-20 18-10,13-13-7,-1 0-5,-2 4-6,3-2-10,-2 2-3,2-1-6,-3 0-1,2 2-2,0 0-7,2-2-3,0 1-2,2 3 2,2-3-7,-2-1 2,4-8-11,0 16 3,0-16-1,1 13-8,-1-13 12,5 14-2,1-10-1,0 2-3,4-6 2,0 2-6,-1 2 3,7-4-6,-16 0 5,29-4 0,-14 2 0,1-2 3,-1-1-5,1-1 1,-4-3-4,0-1 1,1-2 6,-2 1 0,0-2-5,-1-6-1,-6 4-3,6-3 0,-9 3-1,2 3 5,-3 2 1,0 10 4,-5-23-5,-1 16 0,-3-3-1,-1 3 0,-4 1 4,0 2-7,-2 0 5,1 2-3,-2 2-2,0 2-11,0 1-3,3-2-12,-1 3-6,6 2-6,-1-2-6,-1 4-14,7-2-18,0 3-9,4-9-18,-1 12-27,1-4-110,0-8-260,7 12 115</inkml:trace>
          <inkml:trace contextRef="#ctx0" brushRef="#br0" timeOffset="113080.1248">10040 5580 171,'0'0'168,"1"-15"-3,-1 15-7,0 0-11,4-11-9,-4 11-18,0 0-1,1-7-16,-1 7-5,0 0-16,0 0-11,0 0-5,0 0-6,0 0-13,0 0 3,0 0-10,0 0-3,11 27 3,-10-15-2,3 6 8,0-4-4,-2 6-3,0 3 0,4 9-4,-2-7-7,-3-2 1,1 4-4,2-4-2,1 2-5,0-1 2,-2-1-3,1-1 0,1-6 0,1-1-4,-1 2-12,-2-3-9,-2 2-12,3-7-5,-3 3-7,3-1-15,-1-6-3,-3-5-14,4 15-11,0-10-11,-4-5-22,0 0-32,12 2-139,-12-2-302,0 0 134</inkml:trace>
          <inkml:trace contextRef="#ctx0" brushRef="#br0" timeOffset="115035.21">10282 5820 90,'0'0'148,"0"0"-12,0 0-7,0 0-14,0 0-4,0 0-4,0 0-4,32-7-12,-14 6-4,6-1-8,-1 4-10,6-2-6,6-2-5,3 4-8,0-2-1,0-2-7,0-1-8,2 0 1,1 1-1,0-2-11,0 4 6,-2-6-4,-3 2-1,-9 1-10,-2 0-2,-7 1-7,5-3 5,-11 0-1,1 3 0,-2 0 2,-11 2 4,15-3 4,-7 2 2,-8 1 1,9-6 5,-9 6-7,5-5-2,-5 5-2,0 0 4,0 0-3,0-11 0,0 11-4,0 0-4,-14-7 2,14 7 0,-15-3-5,15 3-1,-19 5 2,7-4-2,0 3 3,-1 2-10,-4 0 8,1 4-6,-2 1 2,-1 1-6,0 0 8,2 4-3,-1-3 0,6-1 2,1-1-5,-1 8 5,3-6-6,1-1 4,1 0-2,1 2 2,4-4 0,-3 2 0,1-4-1,4 2-3,0-10 0,3 14 6,-1-5-3,-2-9-3,11 9 2,-4-5-1,2-1-3,0-1-3,-9-2-2,23-4 3,-15 3 0,8-4 0,-2-1-6,7-5 9,-7 1-6,0 0 2,2-4-1,-1-2 3,-3 4 1,2-7-6,-5 4 4,0 3 8,-2 0 0,1 2 0,-4-2 3,0 3 2,-3 3 0,-1 6-1,6-9 1,-6 9 0,4-9-10,-4 9-2,0 0-1,0 0 5,0 0-4,0 0 3,0 0 1,0 0-4,0 0 6,-4 30-3,4-30 3,-3 22-3,0-12 6,3 5-9,-1-5 6,1 2 0,0 1 2,0-2-3,1-1 6,2 0-4,0-2-2,1 2 5,1-2-1,1-3-3,0 2 1,2-1 4,-1-3-7,2 0-1,2 0-7,4-3 3,-2 0-1,5-3 1,5-1-1,-1-4 1,1 1-11,-1-4 7,0-3-3,2 2-5,6-8-7,-9 3 10,6-6-8,-9 2 9,-1 5 0,-1-3 2,-4 0 4,-2 7 2,-2-2 10,-3-1 4,-2 6-1,-2-1 1,-1 10-5,-3-16-2,-3 9-5,-4-1 4,2 2-1,-4 2-1,-4 1-2,3 3 3,-5 1 4,-5 2-5,6 0 0,-3 3 2,-2 3-1,2 0 0,6 0 0,2 0 2,-2-1-5,2 3 6,0 0-1,1-4-2,3 5 0,2-2 2,3-2 0,-1 2 3,1-1-4,3-9-3,3 13 1,-3-13 2,8 15-8,-1-11 5,-1 4-8,4-5 1,-1 0 1,0-2-7,5 2-3,-3-3 3,-11 0-3,22-4 5,-11 2 2,1-2-4,0-2 8,-2 0-2,2-3 0,-2 2 3,1-4 2,0 1 9,-3 0-9,0-2 2,0 6-3,-1 0-4,-2-2 18,0 2-8,-5 6-2,8-8-4,-8 8 2,7-9 6,-7 9-15,5-5 7,-5 5 2,0 0 2,0 0-2,0 0 2,13 16-3,-13-16 2,1 13-3,2-2 8,-2 4-5,0 0 9,1 1-1,-2 5-7,2 5 8,0-1 9,-4 0-23,8 7 18,-6 1-6,2 1 3,2-1-3,-4 1 5,3 0-5,1 0 1,0-10 0,-3 9-6,-1-7 8,2-1-4,-2 6 3,0-9-4,-2 3 2,2-2-4,-1-1 7,-2-3-9,2 5 6,-4-8 1,-1 0-2,0-1 2,0-2-1,-2-1 3,1 1 3,-5-1-4,3 0-8,-3-2 5,0-1 0,0 0 5,1-5 5,-1 1 3,1-1-11,-1-3 6,3 1-2,-2 0 5,11-2 3,-19-8 1,9 6-6,2-3 2,-3-4-1,4 0-5,-2 0 2,2-5-1,4 0-4,-1-1 4,0-7-8,3 1 7,2-4-3,3-9-2,-2 2 1,4-1-2,3 1-6,-3 1-1,4 0 3,-1-1-5,-1 7 5,3 3-14,-1-3 0,3 3-3,-3 0-1,2 2-1,-2-1-12,2 2-5,-3 7-2,2-9 4,-3 10-8,0-2 2,1-1-3,-1 4 1,0 3 7,-4-5 7,2 3 3,-2 3 10,1-2 8,-5 8 7,6-8 4,-6 8-5,4-10-2,-4 10 5,0 0 11,0 0-11,5-6-3,-5 6 5,0 0 1,0 0-2,0 0-2,0 0 11,0 0 0,0 0 6,0 0 0,0 0 3,17 4-4,-17-4 11,0 0 1,16 0 2,-16 0 3,12 0 2,-12 0-1,14 0 2,-3 0 7,-11 0-4,20 0-3,-11-6 3,5-1-4,0 4-9,0-4 10,3 4 3,-4-4-7,9-2 1,-3-3 0,-2-1-1,1-1 1,-5 6 2,6-4 4,-9 3 8,-2 3-2,2-5 3,-2 3-5,-3-1 1,1 3-7,-4-3-1,-2 9 0,6-11-2,-6 11-10,0-8 0,0 8 1,0 0-10,-10-14 4,10 14-6,-14-4 0,5 2-3,9 2-4,-18 6 2,7-6-1,-1 6-4,0 2 6,0-3-4,-3 3 2,6 2-6,-1 1-1,1 1 0,1 1 0,1 3 3,2-1-1,2 0-3,-1 0 0,5-5 3,2 5 1,3-2-4,-1-1 5,3-1-3,0 0 4,3-1-2,1 0 0,2-1 1,7 0 2,-1-1-2,-3-3 1,3-2 2,-4 1 0,2 0 0,6-2 1,-7-2-4,-1-2 0,2 4-4,-5-4-4,1 2-6,-4-2-10,1 0-6,-11 2-15,13 2-15,-13-2-22,13 0-18,-13 0-38,0 0-195,10-6-360,-10 6 160</inkml:trace>
          <inkml:trace contextRef="#ctx0" brushRef="#br0" timeOffset="113425.0342">10503 5417 49,'0'0'159,"0"0"-21,0 0-9,0 0-15,0 0 3,0 0-7,0 0-6,0 0-11,0 0-6,-10 36-4,8-20-11,1 6-4,-2 1-1,-2 0-6,2 4-2,2 5-6,2 1-4,-2-1 1,2 0-3,-1-7-6,3-1-2,1 8-6,-3-8-3,3 0-3,-2 3-1,2-7-3,-3 2 0,-2-2-6,2-2-3,-1-3 0,0-2 0,-1 2 0,1-2-5,-3 0-9,6-1-4,-3-12-24,-3 13-14,3-13-8,-1 12-3,1-12-18,0 0-28,0 0-30,0 0-131,0 0-281,0 0 125</inkml:trace>
          <inkml:trace contextRef="#ctx0" brushRef="#br0" timeOffset="115320.4464">12187 6022 115,'0'0'174,"11"5"-16,-11-5-14,5 7-15,-5-7-10,7 8-9,-2-4-12,0 2-6,1 4-14,-1-2-3,2 2-12,-2 5 0,1-1-8,-2 3-4,0-2-7,-3 2-2,2 0-2,-2-3-15,-5 4 5,-1 2-22,1-5-13,-6-1-37,2-2-14,-7 1-22,3-2-55,-12-1-101,7-1-252,-3-6 111</inkml:trace>
        </inkml:traceGroup>
        <inkml:traceGroup>
          <inkml:annotationXML>
            <emma:emma xmlns:emma="http://www.w3.org/2003/04/emma" version="1.0">
              <emma:interpretation id="{F7DC4A37-CCEF-4CF6-BA6F-8889ABF30696}" emma:medium="tactile" emma:mode="ink">
                <msink:context xmlns:msink="http://schemas.microsoft.com/ink/2010/main" type="inkWord" rotatedBoundingBox="14357,6758 15139,6753 15142,7289 14361,7294"/>
              </emma:interpretation>
              <emma:one-of disjunction-type="recognition" id="oneOf28">
                <emma:interpretation id="interp140" emma:lang="en-IN" emma:confidence="0">
                  <emma:literal>E.</emma:literal>
                </emma:interpretation>
                <emma:interpretation id="interp141" emma:lang="en-IN" emma:confidence="0">
                  <emma:literal>E</emma:literal>
                </emma:interpretation>
                <emma:interpretation id="interp142" emma:lang="en-IN" emma:confidence="0">
                  <emma:literal>EL.</emma:literal>
                </emma:interpretation>
                <emma:interpretation id="interp143" emma:lang="en-IN" emma:confidence="0">
                  <emma:literal>El.</emma:literal>
                </emma:interpretation>
                <emma:interpretation id="interp144" emma:lang="en-IN" emma:confidence="0">
                  <emma:literal>EM.</emma:literal>
                </emma:interpretation>
              </emma:one-of>
            </emma:emma>
          </inkml:annotationXML>
          <inkml:trace contextRef="#ctx0" brushRef="#br0" timeOffset="119880.4945">12887 5929 76,'0'0'157,"0"0"-19,0 0-1,0 0-15,0 0-4,0 0-18,36-8 4,-28 7-12,5-3-7,-2 3-9,5 0-7,1-2-8,1-3-5,7 2-3,-1 1-11,2-2 3,1 0-8,0 0-6,7-3 1,-7 5-5,-3-1-9,2-5-4,-3 0-24,-2 6-19,-6 0-11,-1-5-13,-1 0-31,-5 2-28,-2 0-115,-6 6-247,2-14 110</inkml:trace>
          <inkml:trace contextRef="#ctx0" brushRef="#br0" timeOffset="119865.1604">12905 5646 36,'6'-12'186,"-6"12"-24,1-7 7,-1 7-14,1-10-5,-1 10-18,0 0-16,0 0-5,0 0-17,4-11-10,-4 11-9,0 0-12,0 0-5,0 0-9,0 0-5,0 0-4,0 0-2,0 0-10,0 0 3,0 0-4,12 28-5,-10-14 2,-1-1-9,4 7 2,-2-4-3,0 6-5,-2-1 6,-1 1 4,0 4 3,-1-4 0,0 0-5,-1 1-3,-2 0 3,-1 2-1,-1-3 7,1 0-3,-2-2-6,1 0-3,0-7-1,5 2 0,-3-1 1,3-4-2,-3-1-1,4-9-2,0 16 0,0-16 1,2 16 0,0-8-4,-2-8 7,5 10-7,-2-4 3,6-3 1,-9-3 0,16 5 1,-7-4 0,9 0-4,-1-1 1,5 0 1,-3-1 0,3-4 1,4 1-3,-1 1 0,-2-3-3,0 1 5,1 1-3,-9 0-2,2 2-6,-5-2-14,3 0-3,-7 2-12,1-1-19,-9 3-15,12-7-14,-5 3-27,-4-4-33,-3 8-158,5-9-325,-5 9 144</inkml:trace>
          <inkml:trace contextRef="#ctx0" brushRef="#br0" timeOffset="119890.7781">12936 5615 19,'0'0'141,"0"0"-20,0 0 15,-8-3-10,8 3-5,0 0-22,0 0 2,0 0-9,0 0-7,0 0-9,0 0-5,0 0-1,0 0-6,0 0-8,0 0-4,34-6 1,-20 6-10,6-4-12,3 1 8,5-4-4,-2 4 0,3 0-5,-3 1-6,2-2 3,-3 4-14,2 0-21,-3-3-17,1 2-13,-5 1-27,4 1-14,-3 2-12,-6 1-35,1-2-96,-5 2-240,-2 0 107</inkml:trace>
          <inkml:trace contextRef="#ctx0" brushRef="#br0" timeOffset="119905.001">13634 5895 131,'0'0'158,"0"0"-8,0 0-12,13 2-25,-13-2-10,0 0-10,0 0-6,0 0-19,0 0-20,10-6-17,-10 6-34,0 0-29,7-6-14,-7 6-42,0 0-71,0 0-171,4-10 75</inkml:trace>
        </inkml:traceGroup>
        <inkml:traceGroup>
          <inkml:annotationXML>
            <emma:emma xmlns:emma="http://www.w3.org/2003/04/emma" version="1.0">
              <emma:interpretation id="{94460579-19C2-4428-8A77-EA9BA5D114A6}" emma:medium="tactile" emma:mode="ink">
                <msink:context xmlns:msink="http://schemas.microsoft.com/ink/2010/main" type="inkWord" rotatedBoundingBox="15397,6788 16148,6783 16152,7524 15402,7529"/>
              </emma:interpretation>
              <emma:one-of disjunction-type="recognition" id="oneOf29">
                <emma:interpretation id="interp145" emma:lang="en-IN" emma:confidence="0">
                  <emma:literal>F,</emma:literal>
                </emma:interpretation>
                <emma:interpretation id="interp146" emma:lang="en-IN" emma:confidence="0">
                  <emma:literal>F.</emma:literal>
                </emma:interpretation>
                <emma:interpretation id="interp147" emma:lang="en-IN" emma:confidence="0">
                  <emma:literal>I,</emma:literal>
                </emma:interpretation>
                <emma:interpretation id="interp148" emma:lang="en-IN" emma:confidence="0">
                  <emma:literal>I.</emma:literal>
                </emma:interpretation>
                <emma:interpretation id="interp149" emma:lang="en-IN" emma:confidence="0">
                  <emma:literal>F</emma:literal>
                </emma:interpretation>
              </emma:one-of>
            </emma:emma>
          </inkml:annotationXML>
          <inkml:trace contextRef="#ctx0" brushRef="#br0" timeOffset="119924.9081">13962 5618 157,'0'0'186,"0"0"-23,1-10-7,-1 10-13,0 0-14,0 0-15,0 0-16,0 0-8,0 0-12,0 0-7,0 0-7,0 0-7,0 0-4,0 0-10,0 0-1,-1 43-6,1-19 0,-2-2-11,4 2-1,-4 1 4,0 2-3,0-3-8,2 10 2,-1-10 3,1 4-6,-2-2 4,2-2-7,-4 6-2,0-3 0,4-4-2,0 2 0,-1-6 5,0-6-3,1 3-5,-2 1 10,0-3-9,0-3-4,2-3-11,0-8-14,0 15-8,0-15-3,0 10-13,0-10-18,0 0-32,0 0-48,0 0-120,0 0-285,0 0 127</inkml:trace>
          <inkml:trace contextRef="#ctx0" brushRef="#br0" timeOffset="119950.0125">13927 5646 135,'0'0'163,"0"0"0,0 0-17,0 0-7,0 0-13,0 0-12,-2-12-8,2 12-13,0 0-3,0 0-13,0 0-4,24 0-1,-24 0-9,21-3-5,-7 1-12,1 2-3,5-1 4,2 0-11,2-2 4,0 1-11,3-2 0,-2 4 0,2-3-7,-3 3-2,0-1 0,-6 1-1,0-2-11,-4 2-13,-1 0-14,2 2-23,-8-1-4,-7-1-13,14 5-11,-14-5-13,10 4-10,-10-4-9,0 8-16,0-8-111,0 0-246,-18 19 109</inkml:trace>
          <inkml:trace contextRef="#ctx0" brushRef="#br0" timeOffset="119965.2717">13974 5877 14,'0'0'140,"0"0"-3,0 0-12,0 0 2,13 10-6,-13-10-3,16 1-7,-3-2-8,0 2-10,4 2-11,-1-3 0,7-3-9,-4 2-4,3 1-10,0-2-5,-2 2-5,-4 2-7,0-2-5,0 0-10,-2 0-17,-4 0-20,0 1-10,-1 3-24,-9-4-21,18-1-36,-10 3-36,-2 2-79,-6-4-234,0 0 103</inkml:trace>
          <inkml:trace contextRef="#ctx0" brushRef="#br0" timeOffset="120000.0352">14677 6183 76,'0'0'118,"2"9"-9,-2-9-7,0 12-3,0-12-21,0 16-2,0-16-7,-2 15 3,1-7-10,-2 3-16,3-11 1,-2 16 1,0-8-12,0 1 3,-1 0-6,3-9-9,-4 16-23,3-11-20,-4 4-19,5-9-32,-2 10-98,2-10-182,-10 9 80</inkml:trace>
        </inkml:traceGroup>
        <inkml:traceGroup>
          <inkml:annotationXML>
            <emma:emma xmlns:emma="http://www.w3.org/2003/04/emma" version="1.0">
              <emma:interpretation id="{BDC6C74D-3AA3-4378-A258-BEEC52EDAE2A}" emma:medium="tactile" emma:mode="ink">
                <msink:context xmlns:msink="http://schemas.microsoft.com/ink/2010/main" type="inkWord" rotatedBoundingBox="16712,6593 19520,6575 19525,7411 16717,7429"/>
              </emma:interpretation>
              <emma:one-of disjunction-type="recognition" id="oneOf30">
                <emma:interpretation id="interp150" emma:lang="en-IN" emma:confidence="0">
                  <emma:literal>Current,</emma:literal>
                </emma:interpretation>
                <emma:interpretation id="interp151" emma:lang="en-IN" emma:confidence="0">
                  <emma:literal>current,</emma:literal>
                </emma:interpretation>
                <emma:interpretation id="interp152" emma:lang="en-IN" emma:confidence="0">
                  <emma:literal>Current</emma:literal>
                </emma:interpretation>
                <emma:interpretation id="interp153" emma:lang="en-IN" emma:confidence="0">
                  <emma:literal>current</emma:literal>
                </emma:interpretation>
                <emma:interpretation id="interp154" emma:lang="en-IN" emma:confidence="0">
                  <emma:literal>Currents</emma:literal>
                </emma:interpretation>
              </emma:one-of>
            </emma:emma>
          </inkml:annotationXML>
          <inkml:trace contextRef="#ctx0" brushRef="#br0" timeOffset="120540.7177">15511 5476 81,'0'0'173,"-5"-13"-6,3 5-11,2 8-11,0 0-11,-4-12-12,4 12-14,-6-6-11,6 6-9,0 0-14,-13-6-3,13 6-11,0 0-7,-22 9 0,11 0-13,2-3-3,-9 10 0,3 0-6,-1 4-7,-4-3-1,1 8-1,-3 3-3,8-5-3,-3 9 4,2 2-2,0-4-4,6 2 1,-2-1-5,6-8 2,4 11 0,1-10-6,2 1 3,4 1-2,0-1-7,4-2 3,2-3 1,5 3-2,-2-7 0,0-1 1,3 1-5,3-6 3,1 2-6,1-3-5,1-5 0,0 2 0,2-4-11,1-4-1,-3-1 5,-4-2-3,3-1-3,-5 1 9,1-4-1,0-6 3,-2 1 0,-5 1 2,3-2-4,-3-3 2,-2 0-1,0 2 6,-3 2 4,-3-4-10,1 4 11,-3-2 2,-1 0 4,-1 5 4,0-2 6,0 4-3,0 9 10,0-16-3,0 7 0,0 9-3,0-9-5,0 9-3,0 0-2,0 0-3,3-10 2,-3 10 2,0 0-3,0 0-4,0 0 2,0 0 3,7 32-1,-5-22-5,1 6 3,0-3-3,-1 6 2,1-9 6,-2 9-4,3-3-2,-2 0 6,2-1-6,-2 0-2,4-2 1,-1-1 6,-1 0-4,-1 2-8,1-6 9,0 0 0,0-1-2,1-1 5,2-1 1,-2-1-5,-5-4 1,15 8-2,-7-8-2,-8 0 2,19-4-3,-10 3-6,3-6 6,0 1-4,-1-5 4,-2 0-3,3 0-4,-1-4 2,1-3-2,-1-4 0,0 5 6,-2-5 3,0 2 1,-3 5 11,-2 2-3,-1 3 4,2 0 1,-4-2 2,3 3 6,-4 9-6,2-9-2,-2 9 0,0 0-1,1-11-5,-1 11-1,0 0-3,0 0 2,0 0-7,0 0 0,0 0 5,0 0-2,0 0 3,0 0-1,-16 30-1,14-18 2,1-2-5,1 4 1,0-4 1,0 5-4,1-3 3,1 2 3,2 0-4,0-3 0,-1 1 5,3 1-4,-2 0 6,4-4-3,0 1-9,0 0-1,0-1-18,3-2-8,-1 0-10,-2-2-13,2-2-17,2 1-14,-1-2-23,-2-2-27,6 0-98,-15 0-253,19-6 112</inkml:trace>
          <inkml:trace contextRef="#ctx0" brushRef="#br0" timeOffset="121036.4063">16189 5816 84,'0'0'175,"0"0"-18,0-12-17,0 12-7,0 0-8,3-13-18,-3 13-6,0 0-13,13-3-8,-13 3-12,18 3-9,-8 0-1,4 5-5,-3-2-19,1 4 10,0 0-7,2 2-7,-4 1-2,6 3 1,0 0-7,-8-3-1,3 2-4,-6-2 2,-1 2 0,0 0-5,0-2-2,-2 2 5,-2-3-9,-2 2 5,2-6-2,-4 6-4,3-7 1,1-7 0,-6 17 2,2-10-3,4-7-1,-6 9 1,6-9 3,-6 7 8,6-7 2,-6 6-8,6-6-4,0 0 2,0 0 0,0 0 1,-14-18-2,14 18-4,-2-25-1,4 10 1,1 1 1,6-8 0,-2 0-1,0 0-1,5 4 4,1 2 1,-2-4 2,0 5 5,-3 6-7,0-11 1,-2 15-3,-3-1-3,2-1-5,-5 7-11,10-9-13,-10 9-9,8-2-11,-8 2-7,12-1-21,-12 1 6,0 0-11,0 0 3,17 3-19,-17-3-5,6 8-11,-6-8-9,5 8-80,-5-8-214,3 8 95</inkml:trace>
          <inkml:trace contextRef="#ctx0" brushRef="#br0" timeOffset="121355.3717">16511 5812 42,'0'0'133,"0"-8"4,0 8-10,0 0 10,1-10-8,-1 10 0,0 0-7,0 0-11,0 0-6,2-12-15,-2 12-9,0 0-8,0 0-8,0 0-1,12-3-10,-12 3-9,0 0-7,22 2-6,-14 5-2,3-3 1,1 2-6,-1 4-1,2 0-1,-1 0-3,-1 2-4,0-2 0,-2 3-5,1-2 0,-2 2-4,1-3 2,-4-2 1,2 3-6,-2 2 4,-3-1 1,-1-4-6,-1 2 8,3 0-8,-3-10-3,-3 13-3,3-13-3,-3 14 5,3-14 2,-5 10-3,1-6 2,4-4-3,-8 6 9,8-6-7,-11 2 1,11-2 2,0 0 2,0 0 4,-17-7 3,17 7 1,-7-11-4,7 11 5,-6-12 1,6 3-1,0 9-2,0-20 3,1 5 0,3 2-3,1 1 2,-1 2-6,4-4 0,0 4-3,0 0-1,6-1-9,-5 2-3,2 3-4,1 0-15,-4 3-12,1-1-7,-1 0-15,3 2-9,-11 2-18,18-2-13,-18 2-11,17 2-8,-9-1-21,-8-1-75,12 9-236,-12-9 105</inkml:trace>
          <inkml:trace contextRef="#ctx0" brushRef="#br0" timeOffset="122370.5715">16807 5914 5,'0'0'101,"0"0"-5,11 6-8,-11-6-7,9 1-5,-9-1 0,0 0 2,16 0-7,-16 0 0,20-5-1,-12 4-14,3-1 9,3-2 0,-5-2-2,-1 1-2,5 0-5,-2-1-3,1-4 1,0 4-2,-2-2-13,-2-2 11,-3 3-1,3-5-5,0 0-1,-5 3-2,1 0 3,-1-3-12,-1 1-1,-2 11-1,-4-18-6,3 10-1,1 8-5,-7-15-1,2 5 3,-1 5-5,0-1 2,6 6-4,-20-4-2,12 4-3,8 0 1,-25 3-2,13 3 3,0 1-4,-1 3 0,1 1-5,1 1 2,2 2-1,1-1-3,1 0 2,0 5-1,2-4 5,2 0-7,3 1 7,3 1-1,-2 0-2,5 0-3,0-3 5,1 2 0,2-3 0,3 1-3,1-4-2,-1 3 2,1-3-12,0-4-5,3 4-2,1-6-7,-4 2-4,3-1-5,0-3-8,-1-2 0,-3-1 2,1 0-11,-1-1 3,0-2-7,1-5 1,-1 1 9,-6 0-2,5-4 1,-4 3 13,-1-5-3,0 0 13,-1 1-1,1 0 27,-2 0 5,-2 2 3,1 0 16,0-2-7,-2 5 10,2 1 10,-1 1 5,-2 7-10,3-12-5,-3 12 3,3-7-2,-3 7-11,0 0 3,0 0-13,6-8 6,-6 8-4,0 0 4,0 0-4,15 14-1,-15-14-5,7 14 3,-7-4 2,2 0-7,2 3 6,-2 0-7,1-4 3,-2 3-6,-1 0 4,1-1-1,1 4 4,-2-5-6,2-1 3,-2 2-1,0-11 2,2 12-5,-2-12 5,0 14-4,0-14 3,0 0-3,0 13 7,0-13 2,0 0-2,0 0 0,0 0-1,0 0-8,0 0-7,0 0-8,0 0 5,0 0-11,10-31 7,-4 21-13,-2-2-18,4-2 16,0-5 8,-2 6-3,4-3-2,-2 2 4,1 2 6,-2 2 6,0-1 3,-2 3-3,0 3 6,-5 5-5,8-9 3,-8 9 6,6-8-10,-6 8 6,0 0-2,0 0 3,0 0 5,0 0-2,12 14 5,-12-14 4,1 18 3,-2-9 2,1 1 0,0 0-4,0-10 0,-1 18-1,1-8-2,0 2-1,0-12 6,1 17-7,0-8 1,2-3 2,-3-6-3,4 12 5,1-6-4,-5-6 3,7 10-3,-2-7 5,-5-3-3,15 0 5,-15 0-4,19-3-6,-11-3 7,3-1-6,1-2 2,4 1-5,-4-2-1,5-8 1,1-1-6,-5 1-3,7-9 1,-4-4-2,-2 0-2,-2-1 1,2 2 5,-6 0 5,-1-3-4,-1 2 0,-5 6 4,-1 1 4,-3-2-3,1 6 6,0-4 4,-3 3 8,2 1-4,-1 4-1,-1 3 7,5 3 3,-3 3 1,3 7-6,-4-15 2,4 15-9,-3-9-3,3 9-6,0 0 4,0 0-1,0 0-5,0 0-2,-12 22 9,7-8-6,1 2 0,-1 6 8,5 1 3,-2 8 0,1-6 1,-2-3-5,3 12 3,3-2 4,-3 0-1,-3-5-11,6-2 13,-7 1-7,3-1-1,-2-3 4,-1 1-5,1 0 3,3-2-3,3-7 0,-2 5-5,-1-5 5,2 4 3,-1-6-10,2 0-22,-1 1-9,1-6-10,0 4-20,-2-4-2,-1-7-12,3 10-12,-3-10-22,0 0-139,0 0-267,0 0 118</inkml:trace>
          <inkml:trace contextRef="#ctx0" brushRef="#br0" timeOffset="122830.5095">17416 5707 70,'0'0'158,"0"0"-7,0 0-10,0 0 0,29 2-16,-13 1-6,7-3-11,-6 0-4,8 1-20,1-2-4,-2 2-13,5 1-5,-1 0-13,-3 0-27,1 2-14,-1 0-31,-1 0-26,0 1-33,-5-1-43,-4 1-77,0-3-218,-3 2 96</inkml:trace>
          <inkml:trace contextRef="#ctx0" brushRef="#br0" timeOffset="122850.306">18050 6010 146,'0'0'133,"1"19"-7,-1-9-11,-1 3-22,-2 2 0,2 2-10,-1 0-10,-2-1-9,-1 0 0,2-2-9,1 0-9,-3 2-31,0-4-23,-2 0-34,-1-2-47,0 1-73,-1-6-174,2 0 77</inkml:trace>
        </inkml:traceGroup>
        <inkml:traceGroup>
          <inkml:annotationXML>
            <emma:emma xmlns:emma="http://www.w3.org/2003/04/emma" version="1.0">
              <emma:interpretation id="{5F0CA837-E2DB-4318-89B2-408E92CC3EB2}" emma:medium="tactile" emma:mode="ink">
                <msink:context xmlns:msink="http://schemas.microsoft.com/ink/2010/main" type="inkWord" rotatedBoundingBox="20195,6573 21075,6567 21080,7399 20200,7405"/>
              </emma:interpretation>
              <emma:one-of disjunction-type="recognition" id="oneOf31">
                <emma:interpretation id="interp155" emma:lang="en-IN" emma:confidence="0">
                  <emma:literal>R,</emma:literal>
                </emma:interpretation>
                <emma:interpretation id="interp156" emma:lang="en-IN" emma:confidence="0">
                  <emma:literal>R</emma:literal>
                </emma:interpretation>
                <emma:interpretation id="interp157" emma:lang="en-IN" emma:confidence="0">
                  <emma:literal>RE,</emma:literal>
                </emma:interpretation>
                <emma:interpretation id="interp158" emma:lang="en-IN" emma:confidence="0">
                  <emma:literal>Re,</emma:literal>
                </emma:interpretation>
                <emma:interpretation id="interp159" emma:lang="en-IN" emma:confidence="0">
                  <emma:literal>RY,</emma:literal>
                </emma:interpretation>
              </emma:one-of>
            </emma:emma>
          </inkml:annotationXML>
          <inkml:trace contextRef="#ctx0" brushRef="#br0" timeOffset="123972.1654">18724 5659 148,'0'0'166,"5"-18"-2,-2 6-12,2 1-2,-1-2-1,2 4-9,-2-7-2,1 4-6,-1-3-10,3-1-8,-2 3-9,3-2-7,-3 2-9,5-2-11,-2 3-2,1-2-11,-1 5-6,0-2-8,3 1-5,0 2-8,1 3-3,1-4-6,2 5-3,0 1-7,0-1-4,1 4-3,1 0-4,3 0-5,-4 2 0,2 3-8,-1-2 7,-1 3-2,2 0-5,-5 1-2,0 2-8,-1 1 5,-2-1-2,1 0 2,-5 0-4,0 3-1,-4-4 3,0 6-2,-2-4-2,-3 6 2,-2-5 4,-1 3-1,-2 5 2,-3-8 0,-1 3 1,-6-5 0,-4 4 3,1-2 0,-2-2-1,0 1 2,0-1-1,-2-1-1,1-4 2,1 2 4,6-2-6,-6 1 0,1 0 2,6-1 1,3-1 1,1 1 2,2-4-2,10 0 0,-14 3 7,14-3-12,-10 2 3,10-2 1,-10 4 0,10-4-2,0 0-1,-8 3 5,8-3-14,0 0 14,0 0 0,0 0-2,0 0 4,13 15-7,-4-11 6,-1 0 3,4 2-5,2 0-1,-1 2 0,2 0 5,-3 2-1,4-3-1,2 5-1,-4 0 3,2 2 3,-4-4-3,2 2-4,2 2 1,-3 4 0,-1-5 0,3-3 6,-1 6-3,-4-6-1,2 4-4,0 1 2,-2-2 2,-1-3 2,2 2-1,-3-1-1,3 0 1,-3 2-3,1-4 5,-4 0-5,5-3 4,-1 4 1,-2-4 4,0-2-6,1 2 1,-3-2-1,3 1 4,-8-5-4,12 3-1,-12-3 1,13 2-7,-13-2-10,14-4-15,-14 4-19,15-4-25,-6-2-24,-2 0-17,1 2-21,-2-2-139,1 0-297,-1 0 131</inkml:trace>
          <inkml:trace contextRef="#ctx0" brushRef="#br0" timeOffset="123365.1067">18725 5483 71,'1'-6'171,"-1"6"-14,0 0-13,0 0-18,0 0-17,0-12-11,0 12-13,0 0-9,0 0-5,0 0-8,0 0-4,5 40 0,-7-21-6,2 3-4,0 3-2,2-2 2,-1 1-8,-1 1-4,0 7 0,1-7-5,2 2-5,-6-3 0,6-1-3,-3 0-2,0-1-5,1-1 0,-2-7-10,1 1 7,1-1-4,-1 0 2,2-6 3,-2 6-5,0-14-6,0 14-21,4-6-2,-4-8-12,0 0-19,-2 12 2,2-12-25,0 0-41,0 0-134,0 0-269,0 0 118</inkml:trace>
          <inkml:trace contextRef="#ctx0" brushRef="#br0" timeOffset="124150.2916">19599 5973 80,'0'0'131,"0"0"-7,7 6-1,-7-6-7,0 0-18,0 15 2,0-15-22,0 13-2,0-5-5,0-8-5,-3 20-9,2-9-7,-1 3-3,1 2-6,-2-2-2,2 0 1,-4 2-15,-1 0-26,4-1-8,-2-2-24,0 2-26,1-5-27,2 2-110,-5 1-212,2-7 94</inkml:trace>
        </inkml:traceGroup>
        <inkml:traceGroup>
          <inkml:annotationXML>
            <emma:emma xmlns:emma="http://www.w3.org/2003/04/emma" version="1.0">
              <emma:interpretation id="{0828FCDA-DC1B-4C9A-B6E8-818F9A822F3F}" emma:medium="tactile" emma:mode="ink">
                <msink:context xmlns:msink="http://schemas.microsoft.com/ink/2010/main" type="inkWord" rotatedBoundingBox="21589,6493 25342,6470 25346,7195 21593,7219"/>
              </emma:interpretation>
              <emma:one-of disjunction-type="recognition" id="oneOf32">
                <emma:interpretation id="interp160" emma:lang="en-IN" emma:confidence="0">
                  <emma:literal>inductance.</emma:literal>
                </emma:interpretation>
                <emma:interpretation id="interp161" emma:lang="en-IN" emma:confidence="0">
                  <emma:literal>Inductance.</emma:literal>
                </emma:interpretation>
                <emma:interpretation id="interp162" emma:lang="en-IN" emma:confidence="0">
                  <emma:literal>inductance</emma:literal>
                </emma:interpretation>
                <emma:interpretation id="interp163" emma:lang="en-IN" emma:confidence="0">
                  <emma:literal>Inductance</emma:literal>
                </emma:interpretation>
                <emma:interpretation id="interp164" emma:lang="en-IN" emma:confidence="0">
                  <emma:literal>inductance,</emma:literal>
                </emma:interpretation>
              </emma:one-of>
            </emma:emma>
          </inkml:annotationXML>
          <inkml:trace contextRef="#ctx0" brushRef="#br0" timeOffset="125831.5437">20154 5443 101,'0'-10'185,"0"10"-18,0 0-12,0 0-17,0-10-8,0 10-18,0 0-16,0 0-14,0 0-7,0 0-6,0 0-8,0 0-8,0 0-7,-17 30 0,13-14-9,1-2 0,-3 11-6,2-3-2,2 1 1,2 1-7,0 1-2,0-3-3,1 10 2,2-7-2,1 1-6,4 7 0,-4-9-6,1 0 3,2-4 6,-2 3-11,1-1 5,-4-1-1,2-7-1,0 1-3,-2 2 8,-2-8-9,1 3 2,-1-4-11,0-8-5,1 17-7,-1-17-14,0 11-15,0-11-11,3 8-10,-3-8-21,0 0-39,0 0-111,0 0-258,0 0 115</inkml:trace>
          <inkml:trace contextRef="#ctx0" brushRef="#br0" timeOffset="126305.5276">20360 5656 146,'-1'-13'169,"1"13"-14,0 0-11,0 0-8,0 0-21,0 0-8,0 0-12,0 0-15,0 0-11,0 0-4,0 0-9,0 0 0,0 0-9,0 0-5,-1 32-5,1-17 3,1-2-9,0 8-1,3-4-3,-2-2-8,2 8 3,-3-8 2,0 3-7,3-2-1,-2 0-2,0-1 3,0 0-7,-1-2 3,1-3-2,-2-2-3,0-8-1,0 15-2,2-6 1,-2-9-1,0 0-2,0 12 5,0-12-2,0 0 3,0 0 5,0 0-5,0 0-2,0 0 4,0 0-8,0 0 4,0 0-2,0 0 6,0 0-8,0 0 2,3-40-2,0 26-4,3-8 7,1 3-6,0 3 2,2-4 2,0 1-1,-2 1-3,3 2 2,-2 5 2,0-2-3,1 3 1,2-1 0,-1 2 3,-4 1 2,0 2-7,1 1 1,1 2 0,-8 3-1,18-4 1,-18 4-2,17 0-1,-10 4 0,1 0 1,-1 4-2,-1-1 5,1 5-1,0-1-3,1 2-2,-4 1 4,1-1 0,0-1-2,-1 1 0,-1 1-1,-2 0 6,3-2 0,1 0-4,-1 2 1,-4-4-2,2 0 1,-2-1-13,0-9-9,6 18-23,-5-14-18,-1-4-13,5 10-26,-5-10-19,3 10-132,-3-10-274,0 0 122</inkml:trace>
          <inkml:trace contextRef="#ctx0" brushRef="#br0" timeOffset="127315.6484">21064 5759 96,'0'0'182,"-1"-12"-10,1 12-16,-6-12-11,6 12-7,-9-10-16,4 6-8,-5 0-14,10 4-11,-17-8-10,9 8-9,8 0-7,-22-2-9,9 4-1,1 1-11,-6 0 0,6 1-7,-2 2-5,-2 4-8,-1 5 7,-1-2-4,3 4-4,0 0 0,3-1-1,-3 1-5,5-3-2,3 1 0,-1-2-1,1 2-9,5-1 10,-5-4-5,4 0-6,3 0 3,-1 0-2,1-10 2,4 16-4,-1-7-1,2-3 3,-5-6 5,11 7-12,-1-4-3,4-3-5,-1-5 2,5 1 1,-1 0-6,7-4 1,-4-4-6,6-2-8,-6-5 4,3-4 0,-1-2 0,-3-5 9,-1 2 1,-4-3 0,-2-1-4,-1 0 11,-4 7-4,-3-9 11,-3 0-10,1-2 3,-4 4 1,-3-1 2,-1 9 7,1 0-4,-2 0 11,-1 0 2,-1 5-1,2-3 5,5 7 5,-1 2 1,-4 2 3,5 2-5,-3-1-3,5 10 3,-4-12-8,4 12-4,0-6-5,0 6 0,0 0-5,0 0 6,0 0-2,0 0 3,-2 28-2,4-12-3,-2 6 1,6 3-1,-1-1 0,2 6 0,-3 4-2,0 0 9,3-2-11,-1 1 6,1-9-4,-2 9-4,1-1 7,2-10-1,-4 2 4,3 1-1,2-3-3,-2 2 1,1-4 2,0-1-1,1-3 0,-4-3-1,5 2-1,-5-3 5,5-2-3,-4 2-2,5-5-10,-6 2 1,2-1-6,-2-6 2,2 4-2,-7-6 5,14 3-6,-14-3 6,12 0-5,-12 0 1,16 0-3,-8-6 5,1 1 3,0-3-3,4-4-1,-4 2 4,-1-2-1,1-1 8,2 3 1,-3 1-3,-1-3 12,0 5 4,-2-2-4,0 0 8,-3 3 5,-2 6-3,6-10-3,-2 4-3,-4 6-2,0 0 1,0 0-5,7-8-7,-7 8 3,0 0-4,0 0 2,0 0 4,0 0-6,0 0 5,11 20-1,-11-20-5,4 13 7,-3-4-4,0 1 0,1 1 3,2 3-1,-3-6-6,3 6 6,-1-7-3,2 4-1,-1-5 4,2 2-7,-1 2 6,0-4 3,2-1-5,-2 1 2,2 0 3,-7-6-2,13 7 1,-6-4-6,3 0 7,-10-3-1,18-6 4,-7 4-4,2-6-1,-2-1-4,3 0 1,-2-3-1,-2-1-5,4-6 0,-4 0-1,1 0 3,-3-3-1,2 1 1,-6 5 1,1-4 2,0 3-1,-5 6 3,6 2 2,-6-3 10,1 5-1,-1 7-3,4-15 4,-4 15-11,1-10 3,-1 10-2,0 0-1,6-12 0,-6 12-5,0 0 1,0 0 3,0 0 0,0 0 1,0 0-1,0 0-4,2 36 4,1-25-4,-3 3 4,0-1 3,0 2-2,3-3 0,0 0 1,-1 4 1,2-1-6,-1-2 5,-3-2-14,3-1-10,-1 0-13,1-2-13,-2 2-12,5-4-23,-1 2-11,-5-8-18,7 9-130,-5-4-261,-2-5 116</inkml:trace>
          <inkml:trace contextRef="#ctx0" brushRef="#br0" timeOffset="127860.0423">22006 5672 140,'0'0'159,"3"-6"-9,-3 6-12,0 0-10,0 0-15,0 0-13,0 0-9,0 0-12,-19-7-4,19 7-11,0 0-5,-29 10-7,19-4-7,-2 0-2,0 3-5,2 1-3,-3 2-6,4-1-2,1 1 3,0 3-7,4-3 1,0-1-8,0 1-1,1 0-2,1 3 1,2-5-3,2 4 4,1-1-4,2-2-11,7 0 11,-1-4-4,1 2 1,-2-3 3,7-1 2,-5 0-9,4 2 1,3-4-2,-2-2 8,1-2-1,-1-2-9,3-3-1,0-3-3,0 1-2,-1-4-11,4 0 2,-3-2-5,0-4 9,-2 0-7,-4-1 8,-2-2-5,1-2 16,-3 0-12,0 1 13,-2-2 1,-6-2-1,2 0-3,-4 1 1,3 1 4,-6-2-6,-1 2 0,4 2 7,-1 5 2,0 3 14,-5-2-5,6 4 0,-2 4 0,-1-2-4,3 10 0,-3-13-3,3 13-3,0 0-6,-4-7 2,4 7-4,0 0-1,0 0 1,0 0 1,-16 29-1,15-16 2,-2 3 1,0 7 1,3 4 0,-2-2-2,-1-1-5,3 10 5,3-4 0,-1 5-2,-4-5 2,4 4 9,1-8-6,0 7-1,1-7-4,-3-2 3,3-4 3,-1 7-19,-3-9 2,3 6-7,-6-9-6,3 2-13,0-5-3,0 3-11,-3-5-24,3-10-4,-2 17-22,2-17-17,-2 11-98,2-11-236,0 0 105</inkml:trace>
          <inkml:trace contextRef="#ctx0" brushRef="#br0" timeOffset="128867.6482">22185 5800 117,'0'-12'155,"0"12"-5,0 0-16,5-10-11,-5 10-14,15-9-9,-9 6-6,5 0-3,4-3-6,2 2-14,-2 2-7,8-3 3,1 4-10,-1-3-7,4 0-3,-2 2 0,2 0-3,0-3-3,-2-2-4,1 3-1,-5 0-3,-4 0-3,1 0-1,-1 2-3,-5-4 4,-1 4-3,-2 0 1,-9 2 4,18-4-1,-18 4-8,11-2 1,-11 2 2,0 0-6,9-3-6,-9 3 0,0 0-6,0 0 0,0 0 1,0 0-4,0 0 4,0 0-3,-35 9-4,20-6-2,1 6 2,-6 3-1,2-2-1,-3 3 2,1 0-1,3-3-1,1 6-3,3-5 2,-2-1 1,3 3-4,0-4 3,4 3-7,-1 0-1,1-3 4,1 1-6,4-3-5,1-1-5,2-6-2,-6 13 4,6-13 4,0 10-1,0-10 4,0 0-5,11 10-6,-2-10 2,-9 0-3,20-2 3,-5-3-2,0 2-5,0-7 2,-1 2 0,7-4 3,-4 0 3,-2-4 1,-1-2-2,-1 3 3,0-5 5,-4 0 6,-1 5 10,-2 5 0,-2-5 2,-2 4 2,1 4 1,0-2 1,-3 9-3,4-10-1,-4 10 0,2-9-1,-2 9-5,0 0-4,0 0-2,0 0 0,0 0 4,0 0 3,0 0 0,0 0 1,0 0-3,-5 34-2,5-34 7,0 23-4,5-11 2,-2 3 9,0-2-5,2 0-3,2 1-4,-2-3 5,2 1 1,1 0-7,0-2 6,-1 0-7,1-4 6,-4 0-9,4-3-1,0 4-8,1-5 0,-9-2-14,15 0-9,-15 0-1,20-6 1,-13 3-4,6-3 12,-3-3-5,-2-4-2,1 3 8,-4-2 0,1 0 2,0-4 8,0 1 7,-6 0 6,3 0 13,-3 0 11,2-1-1,0 4 18,0-1-1,-2 7 7,3-6 1,-3 12-15,-3-14 14,3 14-5,3-10-3,-3 10-4,0 0-4,0 0 1,3-13-8,-3 13 0,0 0-2,0 0-3,0 0-4,0 0 3,0 0 0,12 31-3,-7-19-10,-2 0-1,1 4 9,1-1 3,-2 1-2,-1 0-2,-2 0-3,3-2 2,-2 1 3,2-2-5,2-1 2,-2 2-3,0-5 2,-3 0 2,3-1-1,-3-8-1,1 13 0,-1-13 0,0 10 1,0-10 1,0 0 2,0 0 2,1 9-3,-1-9 1,0 0 1,0 0 0,0 0-5,0 0 1,0 0-2,0 0-2,0 0 1,4-39 1,4 27-2,-5-3 1,1-1 3,-1 1-8,2-4-4,0-5 5,2 5 0,1-1-4,-5 7 3,6-2 3,-3 2 6,-5 4-6,4 1 1,-2 1 0,2 0 0,-5 7 0,3-10-1,-3 10-2,4-6 1,-4 6 0,0 0-1,0 0-10,0 0 12,0 0-1,15 19 3,-15-10-4,2 1-1,1 4 5,-6-4-9,3 4 8,0 0-3,3 0 2,-3 0 2,0 0 7,3-2-5,-3-1 0,5 3-5,-5-4-5,1-4 8,5 3 1,-6-9-19,0 16-8,3-10-20,-3-6-12,2 10-12,-2-10-13,7 6-14,-7-6-26,0 0-95,11 3-235,-11-3 104</inkml:trace>
          <inkml:trace contextRef="#ctx0" brushRef="#br0" timeOffset="129510.244">23250 5580 103,'0'0'129,"0"0"-12,0 0-12,-5-12-8,5 12-11,0 0-11,0 0-4,-15 0-8,15 0-8,0 0 3,-20 12-5,13-6-9,-3 4-3,-2-2-3,-1 3-2,5 1-2,-1 2-7,-4-2-6,9 2-5,-7 3 1,4-2-2,2-1 3,-1 0-1,4 0-5,0-2 2,2 3-6,0-4 7,2-2-7,3 0 4,-5 1 0,5-1-3,1-3 3,6 6 4,-5-6 4,6 1-8,2-1 5,2 0 2,-2-6-4,5 1-1,7-2-4,-2-4 3,2 0-16,8-1 17,-3-3-5,3-3 3,-3-2-2,-2-3-5,-1 0-1,-9 2 0,0-2-5,-2 2 8,-1-3-3,-7 5 1,-2-4 8,0 3-7,-4-1 1,-4-1 3,0 5 6,0-4-4,-3 3-5,-4 0 4,5-1-4,-4 4 0,0-4-4,0 7 3,1-3-6,5 9 1,-10-9-4,10 9 5,-8-9-6,8 9 4,-12 3-5,12-3 0,-17 8 5,12-1-4,-2-1 2,1 6-1,0 1 5,3 2-2,0-1-1,1 6 0,-1-1 2,6 3 0,-1-8 0,4 7 1,0-2-4,0 0-2,-1-5 2,2 6-1,1-7 2,-1 0 3,1-1-3,1 4-13,-1-7-4,2 2-3,-2-1-22,1-3-10,2-1-18,-2-2-21,0-2-36,2 4-86,-4-5-231,4 1 103</inkml:trace>
          <inkml:trace contextRef="#ctx0" brushRef="#br0" timeOffset="129580.1095">23871 5904 33,'0'0'127,"0"0"-15,0 0-7,2 9-22,-2-9-19,0 0-37,0 0-32,0 0-32,0 0-49,0 0-91,0 0 41</inkml:trace>
        </inkml:traceGroup>
      </inkml:traceGroup>
    </inkml:traceGroup>
    <inkml:traceGroup>
      <inkml:annotationXML>
        <emma:emma xmlns:emma="http://www.w3.org/2003/04/emma" version="1.0">
          <emma:interpretation id="{E4A0F14A-FCD1-4908-8CED-68FC32DE1188}" emma:medium="tactile" emma:mode="ink">
            <msink:context xmlns:msink="http://schemas.microsoft.com/ink/2010/main" type="paragraph" rotatedBoundingBox="123,7943 22838,7828 22847,9443 131,95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CAB77D-CF2C-44FB-8B17-4E3A0D500D0A}" emma:medium="tactile" emma:mode="ink">
              <msink:context xmlns:msink="http://schemas.microsoft.com/ink/2010/main" type="inkBullet" rotatedBoundingBox="124,8125 763,8122 769,9351 130,9354"/>
            </emma:interpretation>
            <emma:one-of disjunction-type="recognition" id="oneOf33">
              <emma:interpretation id="interp165" emma:lang="en-IN" emma:confidence="0">
                <emma:literal>3)</emma:literal>
              </emma:interpretation>
              <emma:interpretation id="interp166" emma:lang="en-IN" emma:confidence="0">
                <emma:literal>B)</emma:literal>
              </emma:interpretation>
              <emma:interpretation id="interp167" emma:lang="en-IN" emma:confidence="0">
                <emma:literal>b)</emma:literal>
              </emma:interpretation>
              <emma:interpretation id="interp168" emma:lang="en-IN" emma:confidence="0">
                <emma:literal>3</emma:literal>
              </emma:interpretation>
              <emma:interpretation id="interp169" emma:lang="en-IN" emma:confidence="0">
                <emma:literal>I)</emma:literal>
              </emma:interpretation>
            </emma:one-of>
          </emma:emma>
        </inkml:annotationXML>
        <inkml:trace contextRef="#ctx0" brushRef="#br0" timeOffset="148008.4395">-1336 7400 63,'0'0'142,"0"0"-15,0 0-4,0 0-7,0 0-9,0 0-11,0 0-9,0 0-8,-7-6 0,7 6-11,0 0-6,0 0-5,0 0-5,0 0-4,19-12 2,-12 8-5,1-1-8,0 0-8,4 2 9,0-5-3,1 6 1,2-3-8,0 0-2,1 3-4,-3-2 5,2 1-9,-1 1-3,-2 2-11,-2 2 7,2 1-1,-1 1-5,-3-1 2,-1 2-6,0 1 0,-2 2-1,0-2 0,-3 2 0,-2 3-3,0 2 1,-3-1-4,-2 0 1,1 0 4,-3 0-6,-1-1 7,-3 0-3,0 0 0,-1 0-1,0-3-9,0 5 1,-1-4-5,-5 6 3,5-5-1,-2-1-5,0-2 2,-1-1-5,6 2 8,-2 0-2,0-2 4,5-3 3,0 2-1,7-5 1,-11 7 1,11-7 2,-6 4-6,6-4 1,0 0 5,-8 3 6,8-3 2,0 0-7,0 0 3,0 0 0,0 0-5,0 0 3,0 0 6,30-16 4,-21 12 1,5 1 4,-2-2-1,3 0-1,0 2 1,-3-1-1,-3 3 1,7 0-6,-4 1 3,2 0 0,-14 0-1,19 0-5,-7 1 0,-2 0 4,0 1-5,-10-2 8,17 5-8,-9-1 14,0-2-7,0 3-4,-1 1 5,0 1-4,-1 0-11,0-1 14,2 6-4,-3-3-5,1 1 2,-1 2 3,-1 0-4,0 2 5,-4-2-2,0 0 1,0 3-4,-3 1 9,-2-4-7,-3 5 3,-2-2 4,2-5-7,-2 4 1,-8 0 2,6-1-6,-1-7 9,-3 1-14,4-1 12,-2 4-4,0-5-2,0 1 6,1-5 2,-2 2-5,6-3 7,9 0-4,-19-3 4,8 0 4,2-1 1,9 4 5,-14-9-4,9 3 4,5 6-3,-11-9 5,7 2-6,4 7 5,-5-8-1,5 8-3,0 0-2,0 0-7,0-11 2,0 11-3,0 0-4,0 0 4,0 0 1,0 0-11,0 0 4,0 0 4,0 0-3,0 0-4,0 0-1,0 0 8,0 0-4,0 0 2,0 0-6,0 0-4,25 16-8,-25-16-8,11 6-9,-4-5-29,-7-1 23,17 3-17,-6-1-16,1-2-9,3-2-36,1-1-99,-3-2-234,3-1 104</inkml:trace>
        <inkml:trace contextRef="#ctx0" brushRef="#br0" timeOffset="148515.4381">-1012 6955 19,'0'0'142,"0"0"-13,0 0-14,0 0-10,-2-11-7,2 11-8,0 0-16,0 0-13,0 0-12,0 0 9,0 0-13,0 0-6,0 0-2,0 0-1,16 28-6,-11-16 0,1 4 5,2 2-7,2 4 1,-2 0-5,8 8-8,-2 1 9,2 1 1,-1 0-5,2 1-3,0 0-2,1 1 3,-1 1-6,1-4 4,-1 5-13,-3-2 0,2-1 8,-4 1-4,1 0-2,-3-2 1,2 1 2,-8 1 0,0 0-1,0 0-1,-3-1-2,-2-1-14,-5 0 15,1-6 4,-6 5 2,0 1-5,2-10 2,-7 6 1,-1 0-4,2-7-1,-1-1 1,-2-1 4,1 2 5,-1-2 2,0-2 0,-1 0 0,2-4-3,0 2-2,4-5-4,5-2 6,-3 0-4,2-2-3,2 0 2,7-6 1,-11 8-4,11-8 0,-8 4-13,8-4 4,-5 6-18,5-6-16,0 0-21,0 0-18,0 0-37,0 0-128,0 0-260,0 0 116</inkml:trace>
      </inkml:traceGroup>
      <inkml:traceGroup>
        <inkml:annotationXML>
          <emma:emma xmlns:emma="http://www.w3.org/2003/04/emma" version="1.0">
            <emma:interpretation id="{356E5511-99BA-494D-92A4-7527D99BFF44}" emma:medium="tactile" emma:mode="ink">
              <msink:context xmlns:msink="http://schemas.microsoft.com/ink/2010/main" type="line" rotatedBoundingBox="1441,7936 22838,7828 22847,9443 1449,9552"/>
            </emma:interpretation>
          </emma:emma>
        </inkml:annotationXML>
        <inkml:traceGroup>
          <inkml:annotationXML>
            <emma:emma xmlns:emma="http://www.w3.org/2003/04/emma" version="1.0">
              <emma:interpretation id="{691E30E4-33C9-4259-8D0A-C42E43F5C2C9}" emma:medium="tactile" emma:mode="ink">
                <msink:context xmlns:msink="http://schemas.microsoft.com/ink/2010/main" type="inkWord" rotatedBoundingBox="1441,7936 4448,7921 4456,9536 1449,9552"/>
              </emma:interpretation>
              <emma:one-of disjunction-type="recognition" id="oneOf34">
                <emma:interpretation id="interp170" emma:lang="en-IN" emma:confidence="0">
                  <emma:literal>Magnetic</emma:literal>
                </emma:interpretation>
                <emma:interpretation id="interp171" emma:lang="en-IN" emma:confidence="0">
                  <emma:literal>magnetic</emma:literal>
                </emma:interpretation>
                <emma:interpretation id="interp172" emma:lang="en-IN" emma:confidence="0">
                  <emma:literal>Magneti</emma:literal>
                </emma:interpretation>
                <emma:interpretation id="interp173" emma:lang="en-IN" emma:confidence="0">
                  <emma:literal>Magneti,</emma:literal>
                </emma:interpretation>
                <emma:interpretation id="interp174" emma:lang="en-IN" emma:confidence="0">
                  <emma:literal>Magneti.</emma:literal>
                </emma:interpretation>
              </emma:one-of>
            </emma:emma>
          </inkml:annotationXML>
          <inkml:trace contextRef="#ctx0" brushRef="#br0" timeOffset="157344.7924">-26 7124 45,'0'0'197,"-2"-11"-14,2 11-6,0-11-10,0 11-20,0 0-8,0 0-13,-2-12-14,2 12-18,0 0-7,0 0-14,0 0-7,0 0-11,0 0-5,0 0-3,0 0-5,0 0-2,4 32-4,-3-13-6,0 4-1,2 2-3,0 10-4,1 0-2,-2 0-1,2-1 0,-4-7 0,4 3-5,-4 6-4,0-11 3,0 1-4,0 8-2,-4-10 3,3 2-3,-3-6-11,3 1-3,1-1-8,-2-4-14,2-2-16,0 2-19,0-4-13,0-2-20,0-10-22,0 16-16,0-16-123,-4 10-279,4-10 124</inkml:trace>
          <inkml:trace contextRef="#ctx0" brushRef="#br0" timeOffset="157895.1253">-8 7149 39,'2'-13'149,"-2"13"-16,2-18 1,-2 12-9,0 6-13,0-12-8,0 12-5,2-11-8,-2 11-12,0 0-10,0 0-5,1-11-10,-1 11-8,0 0-2,0 0-17,0 0 9,0 0-3,0 0-4,24 23-10,-17-11 15,1 2-14,4 4-7,-4 0 1,4 2-1,-1 2 0,0 2-2,-2-3 3,2 1-2,1 2-5,-2-4 6,1 3-3,-1-3-8,2-1 4,-4-3 1,-2-1-3,4-1-5,-2-3 1,0 1 2,-3-5-1,1 2-1,-4-4 2,-2-5 4,7 8 2,-2-4 4,-5-4 5,0 0-12,0 0 1,20-14-6,-12 1 2,0-5 1,3-4-3,4-8 5,-3-1-15,-3-2 10,3-1-5,-2-3 10,1 1-4,-2 2-5,2-2-4,-1 2 15,2 5-6,-5 7 0,1 2 1,-2 8 3,-1-1-5,0 2 6,-3 3-2,2 2-1,-4 6 0,2-10-7,-2 10-3,4-9 4,-4 9 0,0 0 6,0 0-4,0 0-5,12 25 6,-10-9-3,0 4 6,0 2-2,-1 2-3,3 9 3,-3 0-2,3 1-3,-2-7 6,2 3 7,-4 7-1,1-12-3,2 6 4,-3-5-2,4-3-3,0 3 0,-3-2-1,5-1 1,-4 3 3,2-4-5,-1 0 4,1-1-2,0-6 1,-1-1-3,1 1-2,-2 0 5,4-1-10,-1-4-19,-1-1-9,-3-3-20,-1-6-15,9 10-16,-9-10-27,8 2-129,-8-2-260,0 0 115</inkml:trace>
          <inkml:trace contextRef="#ctx0" brushRef="#br0" timeOffset="159451.992">787 7350 183,'-1'-14'180,"2"6"-1,-1 8-8,-4-12-9,4 12-17,-5-10-12,5 10-7,-7-10-9,2 4-13,5 6-10,-10-6-9,10 6-10,-8-3-8,8 3-9,0 0-6,-21 6-4,9 3-6,2-3-4,1 3-5,-3 3-4,4 2 1,-4 4-5,2-5-6,4 1 1,-5 7-3,6-3-2,-2 2-2,2-5-1,2 1-5,0-3 2,2 3-9,1-1 1,0-1-3,1 0 1,2-5-3,0 3-1,1-2 2,-2-1 0,4-2-2,-1-2 0,2 1-1,-7-6 0,14 5 0,-4-5-2,-10 0-5,20-5 1,-11 1 1,3-3-3,-2 0-3,-2-1 5,1-2-5,-2 0 6,4-2-3,-6-1-1,-2 1 5,3 0 4,-3 0-2,0 2 4,1-2 5,-4 1 3,1 1-6,3 3 7,-4 7 10,1-18-5,-1 12 1,0 6 2,0 0 5,2-15-5,-2 15-3,4-7 1,-4 7-1,0 0-4,0 0-3,0 0-2,0 0-5,0 0-2,0 0 5,0 0 0,0 0-2,0 0 6,0 0-5,0 0 1,12 28-2,-11-16 3,5 0 3,-2-1 2,0 0-4,0-3-3,1 6 4,0-7-2,2 4 3,1 0-4,3-1 0,0 2 1,-5-8-2,10 2 2,-4 0 1,2 0 1,2-6 3,0 1-7,1-2 0,4-1 0,-1-4-3,4-2-3,1-3 2,-1-2-2,6-7 3,-7 7 1,-2-3-3,-2-1 4,0 1-1,-2-1 1,-5 6 3,-1-1-3,-2 3 2,1-3 1,-4 2 2,0 2 0,-2-2 1,-3 2-6,0-2-1,-1 10 8,-1-15-4,1 15 2,-7-12 0,-1 6 3,8 6 1,-13-10-3,2 8-1,2 1 1,-6 1-1,-2 3 1,3 0-3,-5 0 0,-2 3 3,2 4-1,-2 2-1,1-2-2,6 0-3,-2-1 4,4 3-4,3-1 0,-2 1 3,2-3-1,2 3 1,2-4-3,2 0 0,3-8 0,-1 16 5,1-16-4,1 12 2,-1-12-5,5 13 7,1-11-1,-6-2 3,13 6-8,-5-6-1,-8 0 1,20 0-2,-12 0 2,-8 0-3,24-7 4,-12 1-3,0 1-4,-1-1 2,-3 1 2,3 0-11,0 0 10,-5-1 3,5 2 1,-4 0-2,1 0-2,-8 4 3,11-6 1,-11 6-3,10-5 6,-10 5-2,7-3 0,-7 3 0,0 0-6,0 0 7,11-3-8,-11 3 6,0 0-1,0 0-2,12 9 2,-10-3 1,4-2-2,-2 5 3,3 0-1,-2 1 0,2 6 2,1 4 0,0-1 1,-4 1-2,1 2 3,0 3-2,2 9 4,-2-4-1,1 4 2,-2-1-4,-1-7 2,1 8-2,-3-2 4,-1 0-4,0 7 0,1-4 2,-1 2-3,0 0-1,0-1 6,3-2 0,-2 2 0,-1-5-6,0-9 3,-1 4 5,-2-3-4,3 0-2,0-1 1,-1-1 3,0-5-7,-3 0 6,1-4-1,-3 0-1,1-2 1,-2 2-11,-3-3 13,-2 1-4,-2-6 1,-2 0-2,-1 2 8,-2-4-6,-4-1 3,-1-2 8,1-4-1,6 1 1,1-2 3,-7-3 1,2-4 2,2 0-3,3-3 0,-3-3 1,6-2-6,-5-8-1,6 0 0,7 3-5,2-6-6,4-5-9,6-1-2,4 0-7,1 0-7,5 0-12,1-3-16,6-2 4,-3 2 0,3 2-17,3 0 10,-1 0 5,-2 6 3,3 1-2,-6-1 1,0 6 5,-3-1 10,-6 6 1,0 1 3,0 2 2,-1 0 8,-2-1 0,-2 8 17,-2 0 6,1 1 3,-2 3 12,-3 0 4,-1 8-2,5-13 6,-5 13-3,4-10 4,-4 10 8,3-7-6,-3 7-9,0 0 7,4-10-6,-4 10-5,0 0-7,0 0 0,0 0-1,0 0 1,0 0 5,17 11-7,-14-4 4,4 5 6,-2 0-3,2 2 0,1 6 2,-1 0-5,-2 1-1,-1 1-1,1-3 3,-1-3 0,-1 8-3,2-2 2,-1-2-1,2-1-4,-5-4 0,3 1-4,-1-1 8,0-3-3,-2 1 0,2-5 3,-3 0-3,2 2-4,-2-10 0,2 10 9,-2-10-4,0 0-2,4 7 11,-4-7 5,0 0-2,0 0-2,0 0-4,0 0 2,0 0-6,1-35 1,-1 19 2,1 2-3,-1-1-1,2-7 5,0 0-5,0 2-11,2-1 9,0-1 0,0 7 4,2-5-2,0 4 5,-1 3 3,2-2-7,2 4 8,-1 0 0,3 0-4,-4 5 1,3 0-12,-2 0 7,2 4-1,-2-2 0,-8 4-6,19 1 6,-7 4-3,-3 1-4,0 0 1,0 2 10,-1 1-12,-2 2 4,1 1 1,-2 2-3,1-2 4,-2 0-5,1 0 0,-2 1-6,-3-4 8,4 3-15,-3-3-9,0-2-11,-1-7-18,0 16-17,0-16-29,6 7-23,-6-7-138,0 0-282,0 0 125</inkml:trace>
          <inkml:trace contextRef="#ctx0" brushRef="#br0" timeOffset="160284.7586">1740 7580 77,'0'0'120,"0"0"-8,15-12 0,-15 12-7,12-9-15,-4 2 0,1-1-13,3 1 4,-2-5-5,1 3 0,-3-5-4,5 3-5,-4-1-3,1 0 1,-4-2 0,1 2-1,0 0 1,-2 1-3,-1-1 0,-2 3-4,-1-1-4,-1 10-3,-1-16-2,1 16-10,-2-16 5,2 16-4,-4-12-4,-1 6-7,5 6 0,-12-3-7,12 3 3,-18 2-6,18-2-2,-22 9-7,10-1 7,-2 1-9,1 4-1,2-1 2,-1 7-2,0-4-3,4 1-4,0-2 4,4 2-1,-2 6 2,4-8-2,0 5-4,1-1 4,2 2-6,3-6 6,2-1 0,-2 2-2,4-4 2,-1 1-4,2-2-1,2 0 4,1-4 3,0 0-3,3-3 7,1 0-13,0-3 2,2 0-3,4-6-2,1-3-2,-2 0 0,3-4 2,-1-3-10,2-7-4,1-2 0,-1-3-10,-2-4 1,-4-1-1,-2-2 0,-2-2 3,1-3-13,-8-3 17,0 1 1,-1-4-10,-4 0 13,2 1-5,-5 0 16,-1 0-10,-6 1 4,0 4 7,-2-2-2,2 3 5,-1 6 10,3 10-3,-2 3 5,2 10 3,-1-6 4,2 6-3,3 2 0,1 8-5,-1-14-7,1 14 1,0 0 1,0 0-1,0 0 3,0 0 7,0 48 5,2-18 5,2 9-6,-2-1-4,2 5-3,2 1 11,5 16-1,-7-18 0,4 1-2,-1-2-1,0 0-3,3-3 2,0 2 0,-1-3-1,-1-2-4,7-1 0,-7-10 0,3 0-2,-1-2 0,-2-2 2,3-2-1,-4-3-3,1-6 3,-1 4 1,-2-5-11,4 2 2,-3-6 2,0 1-1,-6-5-1,15 4 4,-5-4-8,-10 0-2,17-3-6,-5-4-5,-1 1-3,1-3 4,-4-1 4,0 0-3,1-1 7,-1 0-3,2 0-2,0 1 3,-2 1 3,1-1-5,-4 1 3,3 3 1,-4 0 2,4 2-3,-8 4 4,8-4 1,-8 4-4,11-5 3,-11 5 2,12-4-9,-12 4 5,13 1 5,-13-1-9,14 3 8,-14-3 6,10 7-6,-6-2-2,2 1-1,-6-6 8,8 15-1,-3-8-3,-2 0 3,0 2-3,-1-2 7,-2-7 3,4 19-5,-2-13 2,0 0-4,-2-6 0,3 16-20,-3-16-19,5 12-25,-1-6-22,-4-6-15,7 9-29,-7-9-95,8 3-244,-8-3 108</inkml:trace>
          <inkml:trace contextRef="#ctx0" brushRef="#br0" timeOffset="160814.9645">2018 7255 90,'-11'-3'103,"11"3"-2,0 0-14,0 0-6,0 0-7,0 0-3,0 0-28,53 0-16,-30-2-26,1 1-28,2-1-82,-3 1-118,5-4 53</inkml:trace>
          <inkml:trace contextRef="#ctx0" brushRef="#br0" timeOffset="160970.1563">2640 7259 153,'12'0'168,"-12"0"-12,0 0-9,0 0-17,0 0-14,12 0-13,-12 0-8,0 0-15,12 0-33,-12 0-25,12 0-37,-12 0-36,0 0-51,0 0-74,0 0-188,9-6 83</inkml:trace>
          <inkml:trace contextRef="#ctx0" brushRef="#br0" timeOffset="160634.9274">2890 7403 49,'4'-13'169,"-1"8"-13,-3 5-12,4-10 1,-4 10-11,0-10-7,0 10-3,0 0-11,-5-14-8,5 14-11,0 0-10,-11-7-16,11 7-1,-14 2-11,14-2-5,-21 10-6,9-5-4,0 7-3,0-1 1,-3 5-7,3 1-2,-4 0 1,5 1 0,2 3-3,-1-3 1,2 4-2,2-1 1,0-5-3,2-4-6,2 2 2,2 3-6,1-6 0,2 1-2,1 1 1,0-1 1,0-2-2,1-1 0,6 0-3,-1-3 0,3 1-1,-1-1 5,2-4-6,2-1-1,1-2 1,4-1-6,-4-2-15,-1-2-15,3-5-30,0 1-15,-2-6-21,-2 0-37,-1 1-46,-8-1-114,0 2-315,-5-1 141</inkml:trace>
        </inkml:traceGroup>
        <inkml:traceGroup>
          <inkml:annotationXML>
            <emma:emma xmlns:emma="http://www.w3.org/2003/04/emma" version="1.0">
              <emma:interpretation id="{0993C126-B1AA-4EAC-A4B0-30C93A05ECF5}" emma:medium="tactile" emma:mode="ink">
                <msink:context xmlns:msink="http://schemas.microsoft.com/ink/2010/main" type="inkWord" rotatedBoundingBox="5340,8123 7597,8112 7603,9245 5346,9256"/>
              </emma:interpretation>
              <emma:one-of disjunction-type="recognition" id="oneOf35">
                <emma:interpretation id="interp175" emma:lang="en-IN" emma:confidence="0">
                  <emma:literal>effect</emma:literal>
                </emma:interpretation>
                <emma:interpretation id="interp176" emma:lang="en-IN" emma:confidence="0">
                  <emma:literal>Effect</emma:literal>
                </emma:interpretation>
                <emma:interpretation id="interp177" emma:lang="en-IN" emma:confidence="0">
                  <emma:literal>effed</emma:literal>
                </emma:interpretation>
                <emma:interpretation id="interp178" emma:lang="en-IN" emma:confidence="0">
                  <emma:literal>effet</emma:literal>
                </emma:interpretation>
                <emma:interpretation id="interp179" emma:lang="en-IN" emma:confidence="0">
                  <emma:literal>effa</emma:literal>
                </emma:interpretation>
              </emma:one-of>
            </emma:emma>
          </inkml:annotationXML>
          <inkml:trace contextRef="#ctx0" brushRef="#br0" timeOffset="162520.1488">3871 7583 78,'0'0'116,"15"-5"-9,-8 1-12,5-2 3,0 0-15,1-3-5,2 0-8,2-1-4,1-2-3,2-2-9,-3 1 0,1-2-2,1-2 3,2 0-5,-2-2 11,-6 1 9,2 2-6,-6 1 9,1 3 0,-5-1-7,0 3 2,5-3-7,-5 5-2,-5 8-2,0-14-4,0 8 2,0 6-7,-7-12-7,7 12-5,-13-4-4,2 2-4,-1 2 1,-1 2-8,-3 2 1,1 5-5,0-3-2,3 5-10,-1-3 12,-6 7 1,3 1-4,0 0 5,4 0-7,1 0-5,3 2 0,1-4-7,2 1 8,2-2-4,3 2 3,3 2-11,-3-4 8,5 1-1,2-2 0,5 1-3,2-1-8,-2-3 1,10-1-9,-3 0 4,-1-3-3,4 2 4,3-6-8,3 0 2,-2-2 0,3-5-5,7-4 2,-1 0-4,-2-5-3,-3-4-3,-2-2 1,1-4 1,1-4-12,-6-2 10,-1 1 10,-3-4 0,-5 0 2,-7 0 0,2-3-5,-3 2 14,-3-1-6,-1 6 4,-3 4-2,0 4 11,-3-1 1,-1 7 6,3-4 4,-1 8 4,-2 3 0,3 0 10,1 9-6,-5-16-3,5 16 6,-4-13-8,4 13-4,0 0-5,-3-6 4,3 6-1,0 0-2,0 0-1,-11 35-5,6-13 7,1 12 1,1 4-2,-2 2 4,2 6 2,-1-3-7,1 3 3,1 0 2,-1 0-3,-5 12 0,7-14 8,-1-1-4,2 1-3,0-1-4,-1 1 4,1 0-1,0-3 0,1-2 3,5-4-5,-1 1-2,0-3 2,2-2 3,1-6-3,-1-1 2,4-4-1,-3-1-3,1-5-3,3-2 0,-4-1-12,4-1-5,-1-3-3,1-1 0,0-1-5,0-5-2,0-1-9,0-7-10,2 0-2,0-2-6,-2-6-5,2-6-4,-2 3 0,0-10-1,-5-4-5,-2-2-4,-2 11 12,-6-12-10,-2 11 14,-2 0 8,-1 3 10,-4-3 5,-6-3 2,4 9 5,-1 0 2,-3 1 8,1 0 9,2 2 4,-2 3 8,2 3-1,2 0 1,1 1 5,2 0 4,-2 2-10,7 0 7,-3 1-1,4 0 6,4 6 1,-8-10-16,8 10 4,0 0-1,10-12 0,-10 12-8,15-10-2,-3 5-2,3 2 5,2-3-2,6-1-8,-1-1-2,0 1 7,4-3 4,1 1-4,-6 1 1,2-3-1,2-2 7,-3 1-1,1-2-1,-1-2 8,-1-2-6,-4-3 2,3-5 6,-4-4 3,-2 1 0,-2 7 5,-7-10 11,0 8-3,-3-2 4,-2 2 7,-2-2 0,0 3 1,-1-1 8,-2 3 6,-3 0-1,4 3 0,-2 6 6,0 0-4,4 5-3,0-1-3,2 8-4,-5-8-1,5 8-11,-5-8-1,5 8 0,0 0-9,0 0 2,-17 17 1,14-6-2,-2 10-4,1 3 11,-4 10-5,4 6 2,-4 2-2,-1 1 3,8-1 0,-4 17-10,2-15 8,-2-1-3,5 1-4,-4 3 2,1-2-7,3-2 2,-3-1 5,3 0 1,0 3-7,3-5 1,0-1 1,-3-1 0,2-4-3,0 0-3,-1-1 2,0-7 1,5-2-3,-4-3 5,1 0-6,1-8 5,-1-1-10,2 4-3,-2-6-10,0-2-6,-2-2-6,-1-6 2,11 9 8,-7-5-9,-4-4 3,13 0-11,-13 0 1,17-9-8,-8-1-2,0-2 1,-1 0 2,4-4-3,-3-4 2,-1-5-5,-1 3-5,-2-3 18,-2-9-7,-3 0 6,-3 10-2,-2 0 16,-2 0-1,-1-1 12,-4 4 3,0-2-4,-4 3 11,-1 2-1,2 2 4,-2 0 1,-1 4 6,-1 1 3,3 3-1,3 3 6,0-1-6,0 1 4,3 1 0,0 1 6,10 3-12,-12-6 6,12 6-8,-12-5 0,12 5-5,0 0 4,-5-4-4,5 4 6,0 0 1,0 0 1,0 0-10,0 0 2,40-3 4,-18 0-2,0-1-4,2 2 0,2-2-7,-2 1 0,1-3-18,-4 3-2,3 0-12,-7 3-27,1-1-24,-1-1-101,-6 2-204,1-3 90</inkml:trace>
          <inkml:trace contextRef="#ctx0" brushRef="#br0" timeOffset="162933.1795">5060 7553 42,'0'0'109,"0"0"-4,15-3-5,-8 0-11,-7 3-2,14-9-3,-3 5-5,1-5-20,-4 2 6,4-3 2,-2 2-6,0-3 6,2 0-4,-2-2-1,1 0 1,-2 1-5,-1-1-1,-1 1-1,1 0-4,-3 2 1,-4-1-3,2 2-4,2 2-1,-5 7-5,0-15 0,0 15-4,0-14 1,0 14-4,-6-7 0,6 7-9,0 0-4,-14-2-3,14 2 1,0 0-1,-21 16-6,10-5-2,2-1-5,-2 4 5,2 1 5,2 0-2,-1-1-5,3 8 0,-1-4 2,2-2-1,2 5-4,2-5-2,0-2 3,2 3-2,1-2 3,4-3-3,3 1-11,-3-4-5,5 2-14,-1-4-22,4-1-2,-3-1-10,5-4-18,6 2-19,1-6-16,4-1-23,-4-4-98,2-2-256,-6-3 114</inkml:trace>
          <inkml:trace contextRef="#ctx0" brushRef="#br0" timeOffset="163390.0912">5562 7401 98,'2'-6'136,"-2"6"-2,-2-14-2,2 14-2,0-14-14,0 14 2,-6-12-10,2 7-12,4 5-15,-8-7 4,8 7-10,-8-6-9,8 6-5,-16 2-2,16-2-6,-13 7 1,0 2-9,1-2-3,4 3 3,-1 2-11,-2 1 1,-1 5 2,4-4-5,1 0-7,-3 5-3,6-3-2,-2 3-3,4 2-3,-4-8 6,6 3-3,6 2 0,-4-5-2,4 3 0,-2-3-4,4 0-4,-3-1 4,7-3-3,-2-2-1,3 0 2,-1-1-1,5-4-6,1 2 6,-3-4-2,10-6-5,-3 2 1,3-2-6,-1-6 6,4-7-7,2-1-4,-1 0-5,1-4-4,-5-1-2,-3 0-2,-2-6 0,3 2-4,-6 1 4,-5-3 4,1-1-5,-3-1 4,-3 1-1,-5 0-1,1-2 10,-3 9-1,0 0 7,-3 3-6,-1-1 4,2 0 4,-4 3-4,3 4-2,-3 4 7,0 2 4,4 1 7,-1 2-4,3 7-2,-4-14-3,4 14 2,-5-6-4,5 6 7,0 0-9,0 0 5,0 0 4,-8 34-3,8-12 8,-3 2-4,3 11 12,3-1-2,-1 0 3,-2 4 3,3-3-1,-3-1-3,0 7-2,0-7 0,0 1-3,-3-2 1,1 2-4,-1-9 1,2 5 2,-2-6-1,0-3-3,1 3 1,2-2-5,-6-2-1,6-5-7,-2-1-10,2-2-13,-2 1-19,2-7-17,0-7-20,0 14-13,0-14-27,0 0-154,0 0-297,0 0 133</inkml:trace>
          <inkml:trace contextRef="#ctx0" brushRef="#br0" timeOffset="163569.8944">5792 7421 105,'30'6'139,"-14"-6"-8,1 2-8,7-2-19,2 0 0,-2 0-9,3 1-14,1-1-9,-1 1-10,-5-3-54,5 0-41,-7 0-57,-2 0-61,-1 0-162,-5-2 72</inkml:trace>
        </inkml:traceGroup>
        <inkml:traceGroup>
          <inkml:annotationXML>
            <emma:emma xmlns:emma="http://www.w3.org/2003/04/emma" version="1.0">
              <emma:interpretation id="{6BEBE5D7-B555-4735-BDC1-201BF0C46348}" emma:medium="tactile" emma:mode="ink">
                <msink:context xmlns:msink="http://schemas.microsoft.com/ink/2010/main" type="inkWord" rotatedBoundingBox="8221,8573 9249,8568 9251,8976 8223,8981"/>
              </emma:interpretation>
              <emma:one-of disjunction-type="recognition" id="oneOf36">
                <emma:interpretation id="interp180" emma:lang="en-IN" emma:confidence="0">
                  <emma:literal>+</emma:literal>
                </emma:interpretation>
                <emma:interpretation id="interp181" emma:lang="en-IN" emma:confidence="0">
                  <emma:literal>~</emma:literal>
                </emma:interpretation>
                <emma:interpretation id="interp182" emma:lang="en-IN" emma:confidence="0">
                  <emma:literal>4</emma:literal>
                </emma:interpretation>
                <emma:interpretation id="interp183" emma:lang="en-IN" emma:confidence="0">
                  <emma:literal>5</emma:literal>
                </emma:interpretation>
                <emma:interpretation id="interp184" emma:lang="en-IN" emma:confidence="0">
                  <emma:literal>b</emma:literal>
                </emma:interpretation>
              </emma:one-of>
            </emma:emma>
          </inkml:annotationXML>
          <inkml:trace contextRef="#ctx0" brushRef="#br0" timeOffset="164001.7786">6750 7617 60,'18'3'111,"7"-3"-4,2 0-7,11 2 2,2-2-8,1 0-24,6 1 9,2-1-6,-1-1-2,-3 1-8,5 1-7,-3-2-5,5 1 1,-5 1-3,1-2-6,-6 2-8,-1-2-2,-3 1 0,-3 0-6,-8 1 1,-5-4-12,5 3 3,-11-1-18,0-1-9,2-1-10,-7-1-11,3 1-11,-2-2-15,-1-3-17,-4 2-23,-2-2-81,0 0-191,-5 8 84</inkml:trace>
          <inkml:trace contextRef="#ctx0" brushRef="#br0" timeOffset="164356.6091">7522 7399 29,'0'0'159,"0"0"-7,0 0-12,0 0-14,-6-9-8,6 9-7,0 0-6,0 0-1,0 0-3,24 0-8,-24 0 2,17 3-18,-17-3-8,18 2-6,-6 2-6,-1-2-10,3 3-3,-2 4 0,4-3-5,-1 3-9,1 1-3,3 3-2,-2 2-3,0 1 1,-3 2-4,0 2-5,-5 2 4,2-4-4,-9 3-3,2-1 0,-5 3 3,-4-1-13,-3-3-9,-7 2-13,0 1-20,-2-4-19,-1-1-39,-4-1-41,-3 2-133,-3-7-294,2-4 130</inkml:trace>
        </inkml:traceGroup>
        <inkml:traceGroup>
          <inkml:annotationXML>
            <emma:emma xmlns:emma="http://www.w3.org/2003/04/emma" version="1.0">
              <emma:interpretation id="{11357E5D-4847-4CA7-A2F9-12781B993447}" emma:medium="tactile" emma:mode="ink">
                <msink:context xmlns:msink="http://schemas.microsoft.com/ink/2010/main" type="inkWord" rotatedBoundingBox="10434,8245 12078,8237 12082,9020 10438,9029"/>
              </emma:interpretation>
              <emma:one-of disjunction-type="recognition" id="oneOf37">
                <emma:interpretation id="interp185" emma:lang="en-IN" emma:confidence="0">
                  <emma:literal>Feild</emma:literal>
                </emma:interpretation>
                <emma:interpretation id="interp186" emma:lang="en-IN" emma:confidence="0">
                  <emma:literal>Fried</emma:literal>
                </emma:interpretation>
                <emma:interpretation id="interp187" emma:lang="en-IN" emma:confidence="0">
                  <emma:literal>Feld</emma:literal>
                </emma:interpretation>
                <emma:interpretation id="interp188" emma:lang="en-IN" emma:confidence="0">
                  <emma:literal>Flied</emma:literal>
                </emma:interpretation>
                <emma:interpretation id="interp189" emma:lang="en-IN" emma:confidence="0">
                  <emma:literal>Feed</emma:literal>
                </emma:interpretation>
              </emma:one-of>
            </emma:emma>
          </inkml:annotationXML>
          <inkml:trace contextRef="#ctx0" brushRef="#br0" timeOffset="174309.9702">8970 7171 129,'0'0'169,"-8"-8"-14,8 8-11,0 0-12,0 0-17,0 0-6,0 0-9,0 0-7,0 0-9,0 0-9,0 0-4,20-6-12,-20 6-8,26 4 0,-9-4-6,7 2 0,2-2-13,8 0 2,-4-2-4,-2 4-5,-1-2 2,9-2-4,-8 2-6,0 0 1,-4 2-1,1-2-1,-8 0-4,0 1-1,-2-1-7,-4 3-8,0-3-12,-5 4-11,-6-4-15,14 0-17,-14 0-2,9 9-11,-9-9-15,1 11-15,-1-11-32,-6 14-82,-4-6-232,2 3 104</inkml:trace>
          <inkml:trace contextRef="#ctx0" brushRef="#br0" timeOffset="173924.8493">9075 7155 139,'0'0'170,"0"0"-15,0 0-6,0 0-14,0 0-20,0 0-9,4-10-14,-4 10-8,0 0-7,0 0-11,0 0-11,0 0 7,0 0 3,0 0-9,0 32 0,0-14-8,-2 2 8,-2 6-8,-1 5-3,0 5-6,-1 2-4,-1-2 4,2 0-8,1-1-2,-4 6-1,0-10-5,3 4-3,1-8-2,-4 3-4,8-2 2,-2-4 0,0 2 0,2-3-1,-2-1-5,4-6 2,-2 4-1,0-6-3,0 2 0,0-8-6,2 2-15,-2-10 0,0 15-14,0-15-10,-2 10-25,2-10-38,0 0-22,0 0-45,0 0-105,0 0-293,4-36 129</inkml:trace>
          <inkml:trace contextRef="#ctx0" brushRef="#br0" timeOffset="174469.8547">9030 7550 72,'0'0'142,"-6"3"-12,6-3-8,0 0-9,0 0 6,0 0-12,0 0 0,0 0-9,0 0 0,0 0-8,0 0-13,41-3-8,-27 3 0,2-4-5,-3 2-8,2-2-7,2 4-4,1-2-3,-4-2-10,1 4-13,0-3-16,-6 2-11,6 1-13,-3 0-12,0-2-25,-12 2-23,18 0-18,-18 0-35,13 0-82,-13 0-232,8-6 104</inkml:trace>
          <inkml:trace contextRef="#ctx0" brushRef="#br0" timeOffset="175080.2196">9301 7675 38,'0'0'111,"0"0"-8,16-2 5,-16 2-14,11-10-6,-3 4-8,1 2 5,1-4-18,-1 1 6,2-5-3,-3 2-5,0-2-12,1 2 6,-3-3-5,0 3 2,-3 1 5,2-3-6,-1 3-7,-2-1 4,-2 10-3,0-15-1,0 15-6,-6-16-4,5 10-3,1 6-1,-8-13-8,3 10-1,5 3 3,-16-6-2,8 3-12,8 3-3,-23 4 1,11-3 3,-2 5-5,2 3 0,-1-2-1,1 3-1,4 2-2,-4-2-1,5 6-1,-2-4 0,2 6-2,1-4 3,2-2-1,4 2 0,0-2-1,3 3 2,1 1-3,-1-4 5,4 2-6,2-6 2,-1 4 2,3-2-2,5-1 0,-1-2-6,1-1 5,1-1 3,0-5-6,1 4-6,1-2 5,1-2-1,-3 0-5,6-6 0,-10 1 1,6-2-1,-3 1 1,0-4 3,-2 3-2,-1-4 1,-1 0-1,4-5 6,-4 6-3,-1-6 0,-2 4 0,1-3 3,1-2 2,-3 1 11,-2 4 1,4-1 1,-2 1-3,-2 2 6,0 1 5,-1 2-4,0 1-5,-5 6-3,6-9-1,-6 9-9,5-6 1,-5 6 4,0 0-6,0 0-2,15 4 5,-15-4 0,7 11-3,-2-5-3,-1 4 5,-3 3 0,1-2 0,0 2 4,0-2-4,-1 6 0,2-6 1,-6 5 0,7 3-1,-4-7-3,0 0 1,0-2-11,0-10-9,1 22-9,-1-22-23,2 15-17,-2-15-2,0 0-18,0 14-15,0-14-37,0 0-101,0 0-261,0 0 116</inkml:trace>
          <inkml:trace contextRef="#ctx0" brushRef="#br0" timeOffset="175384.8932">9675 7382 30,'0'0'25,"0"0"-35,0 0-9,7 19 4</inkml:trace>
          <inkml:trace contextRef="#ctx0" brushRef="#br0" timeOffset="175619.8542">9855 7660 42,'0'0'125,"13"1"-4,-13-1-3,12-4-9,-12 4-13,22-9-11,-16 2 2,8 1-12,-4-3-1,2 0-13,-1-1-4,0-4-4,1-1-18,0-1 9,-1-6-4,-2 0-4,7-6-2,-8 3-6,-1 0-3,4-8 1,-5 3-4,0-2 3,-2 8 8,-3-1 6,-1 3-17,0 0 13,-1 1 2,-3 4 9,1 4-4,-1-2-7,-1 2 3,-2 1-1,0 0-4,2 4-8,1 2 3,4 6-6,-7-7-7,7 7-2,0 0 1,-15 1-2,15-1-4,-14 20 2,7-5-2,0 6-3,1 2-1,2 2-1,1 0 7,4 7-9,-2 1 3,-3-6 2,3 4-4,2 3 2,0-4-3,5-3 8,-2-4-10,4 7 5,-3-5 0,2-4-6,-2 4 3,4-5-4,-2 3-7,1-1-9,3-4-11,0 4-16,-1-5-23,0-6-21,0 2-17,3-1-25,-1-2-122,0-4-274,1-2 122</inkml:trace>
          <inkml:trace contextRef="#ctx0" brushRef="#br0" timeOffset="176145.128">10548 7503 87,'-8'-9'151,"8"9"-15,-14-5 2,5 0-15,-2 2-4,-2 2-9,-5 0-14,4 1-4,-8 5-10,-1 1-4,3 0-5,-1 1-10,-1 3-4,2 2-2,4 1-11,-4-1-3,3 3-10,0 1-1,5-3 1,-4 3-6,8-3 0,-2 5 0,3-2 0,2-4-10,-2 2 0,7 3-8,-3-1 5,3-6 0,3 4-2,1-3-5,1-1 3,2-3-5,2-1 6,2 2-9,1-6 8,1 2-3,4-4 3,0-4-6,2-6-5,2-2-3,2-2-7,4-8-1,0-1-4,-6-2-13,3-2 5,-4-7-8,-1 5 6,1-6-3,-5 0 0,-3-3 6,-1 1 4,-6 0-1,2-3 3,-3-3 12,-4 4-5,0-1 8,-4 3 5,0 10-1,0 4 13,-4 0 5,1 2-3,4 8 7,-1 2-4,3 1-6,1 10-5,-5-15-1,5 15 1,-4-6-9,4 6 6,0 0 1,0 0 5,-10 32-6,5-11 5,1 2 0,2 10-2,2 1 2,0 0-6,0 2 4,3 1-3,-3-1 1,4-2-5,0-3-2,-4 3-4,5-3 7,-3-4 5,1-4-2,-1 0 1,1 1-5,1-1 2,1 0-3,1-2 1,-2-2 0,0-3 2,0 0-3,0-4-1,0 3-6,2-3-17,-2-1-19,3 0-9,-3-4-13,4-2-18,-1 0-26,-7-5-143,9 3-271,-9-3 120</inkml:trace>
        </inkml:traceGroup>
        <inkml:traceGroup>
          <inkml:annotationXML>
            <emma:emma xmlns:emma="http://www.w3.org/2003/04/emma" version="1.0">
              <emma:interpretation id="{238ECB43-08B5-4F5A-A812-AC0A989C35EB}" emma:medium="tactile" emma:mode="ink">
                <msink:context xmlns:msink="http://schemas.microsoft.com/ink/2010/main" type="inkWord" rotatedBoundingBox="13041,8211 16207,8195 16212,9189 13046,9205"/>
              </emma:interpretation>
              <emma:one-of disjunction-type="recognition" id="oneOf38">
                <emma:interpretation id="interp190" emma:lang="en-IN" emma:confidence="0">
                  <emma:literal>Intensity,</emma:literal>
                </emma:interpretation>
                <emma:interpretation id="interp191" emma:lang="en-IN" emma:confidence="0">
                  <emma:literal>intensity,</emma:literal>
                </emma:interpretation>
                <emma:interpretation id="interp192" emma:lang="en-IN" emma:confidence="0">
                  <emma:literal>Intensity</emma:literal>
                </emma:interpretation>
                <emma:interpretation id="interp193" emma:lang="en-IN" emma:confidence="0">
                  <emma:literal>intensity</emma:literal>
                </emma:interpretation>
                <emma:interpretation id="interp194" emma:lang="en-IN" emma:confidence="0">
                  <emma:literal>Intercity,</emma:literal>
                </emma:interpretation>
              </emma:one-of>
            </emma:emma>
          </inkml:annotationXML>
          <inkml:trace contextRef="#ctx0" brushRef="#br0" timeOffset="176800.1046">11577 7086 89,'-4'-6'153,"4"6"-14,0 0-22,0 0-4,0 0-31,0 0 4,0 0-10,0 0-8,0 0-5,0 0-7,-4 28-1,5-6-10,1 0 1,-4 0-10,4 3 3,-1 6-4,3-5 1,-4-1-4,1 10 2,2-11-7,0 9 2,-2-7-4,3-4-1,0 3 5,-1-3-6,-1 1-6,1 2 4,1-4-9,-4-6 5,3 1-5,-3 5-10,0-7 7,3 0 0,-3-2-18,0-3-3,0-9-10,1 17-9,-1-17-12,1 12-8,-1-12-15,2 8-7,-2-8-45,0 0-88,0 0-222,0 0 99</inkml:trace>
          <inkml:trace contextRef="#ctx0" brushRef="#br0" timeOffset="178025.0438">11750 7361 123,'0'0'134,"0"0"-24,0 0-10,0 0-7,0 0-10,0 0-4,0 0-13,0 0-6,-1 28-2,3-16-3,1 4 0,-2 1-16,-1 0 2,2 4-5,-1-2-1,3 2-11,-3-5 7,2 0-11,0 2 7,-1 0-1,1-2-8,-2-1 2,3 3-1,-4-6 0,2 2-5,2 0 2,-2-1-1,1-5-7,-3-8 1,0 16 0,0-16-4,1 13 6,-1-13-17,2 13 20,-2-13-13,0 0 7,0 0-2,0 0 0,0 0-5,0 0 8,0 0-1,0 0-10,5-37 6,-1 26-2,-1-4 3,2-1-9,2-4 7,0 0-4,1 1 3,0-3-7,-2 3 6,4 0 3,-3 7 8,1-4-3,1 5 10,-2-3-2,-1 5 4,1 0-9,-2 2 0,-5 7-5,7-10-1,-7 10 0,5-9-3,-5 9-5,10-2 7,-10 2-2,0 0-5,0 0 2,17 10 1,-13-4-7,2 0 10,-1 2 2,-4 0-6,5 3 1,-1 0 9,2 1-2,-2-1-5,-1-1-4,2 2 2,-4-2 2,4 0 0,-1-1-2,2-2-2,-1 4-1,0-4 4,4 1 4,-3-3-1,0-1-5,2 1 6,-1-1-5,2-2-6,3 1-3,-1-3-8,2 0-7,0-3 2,0 1-4,0-2 1,1-1-9,0-2 13,0 0-9,-2-1 4,-1 0 2,-1 2 3,0-1 2,-3 1 1,-2 0 13,1 0-2,0 0 7,-7 6 3,10-10 8,-6 6 12,-4 4-1,0 0 11,11-8-4,-11 8 1,0 0-9,4-4 0,-4 4-11,0 0 9,0 0-8,8-6 4,-8 6 0,0 0-2,0 0-4,0 0 1,0 0 0,0 0-3,0 0 7,0 0-6,0 0-2,0 0 3,0 0-2,0 0-4,0 0-11,0 0 14,0 0-2,0 0-3,0 0 5,0 0-1,0 0 3,0 0 3,0 0-4,0 0 0,0 0 0,0 0-5,0 0 1,0 0 1,0 0 2,0 0-3,0 0-1,0 0-2,0 0-1,0 0-1,0 0 3,0 0 2,0 0-1,0 0 1,0 0-3,0 0 2,0 0-4,0 0 3,0 0-1,0 0-2,0 0 6,0 0-5,0 0-3,0 0 7,0 0-1,0 0 1,0 0-7,0 0 13,0 0-6,0 0 3,0 0-2,4-10 1,-4 10-1,0 0-2,0-11 0,0 11-2,0 0 1,0-18-3,0 18 5,-1-16 1,1 16-3,1-11-3,-1 11 0,0-12 3,0 12-2,0-11 4,0 11 2,-1-14-6,1 14 5,-1-9-2,1 9-2,-2-11 0,2 11-3,0 0 0,-4-16 4,4 16 1,0-12-2,0 12-14,2-15 19,-2 15-8,-2-16-3,6 8 6,-4 8 3,2-20-1,-2 12-1,1-5-5,0 0 1,2 1-2,-2 0 2,3 1 6,-2-1 0,-1 0-4,3 2-3,-3 0 10,-1 10-3,2-12-8,-2 12 5,2-10 0,-2 10-2,2-9 3,-2 9-8,0 0 6,1-9-1,-1 9 1,0 0-7,0 0 5,0 0-3,0 0 3,0 0-2,0-10 2,0 10-1,0 0-3,0 0 2,0 0-4,0 0 3,0 0 5,0 0-3,0 0 0,0 35 0,-1-22 1,1 4-1,-2 5 2,-2 1-1,3-1 0,-2 3 3,2-3 6,0 11 4,-5-7 0,5 6-5,-3-7 2,1-2 0,1 11-2,0-9 0,1 0 5,-3-4-9,4 4 7,0-3-8,1-2 2,-2 4-3,1-4 8,-1-4-4,1 0-5,-2-3-18,4 1 3,-4-6-5,2-8-3,0 16-14,0-16-8,-3 12 7,3-12-10,0 0-43,0 0-27,0 0-135,0 0-275,0 0 121</inkml:trace>
          <inkml:trace contextRef="#ctx0" brushRef="#br0" timeOffset="178376.5697">12168 7456 125,'0'0'130,"19"-4"-14,-4 3 0,-1-3-10,11 2-14,-8-2-3,10 2-10,-2-3-5,1 0-13,-2 1-16,-1 3 6,-1-2-11,-3-1-20,-1 2-19,4-4-29,-7 4-16,0 1-24,-6 1-100,-9 0-181,14 1 80</inkml:trace>
          <inkml:trace contextRef="#ctx0" brushRef="#br0" timeOffset="179014.9484">12423 7578 10,'0'0'136,"19"-4"-7,-6-1-1,3 1-10,-3-1-3,4 1-13,-4-2-1,3 0-8,-3-4-2,-1 1-11,3 0-9,-3 0-7,-2-2-1,0-1-5,1 1-12,-4 0-3,-2 0 7,1 0-8,-4 0-3,1-1-3,-3 2 2,0 10-8,-3-17 1,1 8-1,-2 1-2,4 8-11,-11-11 1,4 6 0,7 5-6,-15-4 3,15 4-8,-17 3-2,17-3 2,-17 6 4,7 0-6,1 4 0,1 1 2,-2 1-3,4 2 0,0-2-1,2 6-6,0-4 5,3 2 1,1 0-1,1 0-2,3-1 3,0 1 0,3-2-6,-2-1 3,3-2-6,2 1 1,2-2-7,-3 1 1,2-3-13,0-3-3,2 2-3,0-4-5,4-2 2,-4-1-6,-1-4-4,3 0 4,-2 1-6,3-2 7,-1-2 3,0-3-4,-3-1 2,0 0 7,-3-1-8,1-4 13,0-3-1,-2 1 9,-1 2-1,-2-1 13,-1 4 12,-2-3 1,-1 4 10,5 0 12,-5 6-2,-1 6 5,4-15-1,-4 15-7,4-9-3,-4 9-2,3-8-6,-3 8-3,0 0-2,0 0-5,0 0 3,0 0 8,0 0-5,10 20-6,-10-20 1,6 20 3,-5-8-6,3-1 8,-3 4 1,1-1 2,-1 0-3,2-7-2,-2 7-2,-1-8 1,0 6 1,1-2 1,-1-10 1,0 18-5,3-12-2,-3-6 8,1 13-9,-1-13 1,2 10 1,-2-10 5,0 0-7,2 11 8,-2-11-3,0 0 0,0 0 3,0 0-8,0 0-8,0 0 4,25-15-8,-17 3-2,-2 2 4,5-3-15,0 1 12,-2-6-1,2 3-4,1-3-4,-1 1 7,-6 2 1,6 3-3,-5 1 8,1 1 5,-2 3 1,-2-1-2,-3 8-1,11-8-2,-11 8 1,5-6-3,-5 6 0,0 0-2,0 0 10,0 0-4,18 12 6,-18-12 1,5 14-3,-5-6 12,1 0-5,-1-8 0,0 16 0,0-2-7,0-2 7,0-2-5,0 1-3,0-3-1,0-8 7,-1 17-3,2-8-10,-1-9-17,2 16-3,-2-16-13,9 12-6,-4-8-19,2-1-14,-7-3-22,14 3-95,-14-3-211,18-4 94</inkml:trace>
          <inkml:trace contextRef="#ctx0" brushRef="#br0" timeOffset="180375.1259">13474 7286 144,'0'0'139,"0"0"-17,-18-14 2,18 14-14,-15-1-8,15 1-1,-24 3-18,10-3-5,0 4-4,2-1-8,-1 3-3,1 1-6,-3-2-6,2 2-3,0-1-4,7 3-8,-4 0-6,4-2-1,-1 1-3,2 0-8,2-2 1,3-6 6,-4 16-6,3-9-3,1-7 4,1 15-3,3-9-7,-4-6-3,7 14 4,-5-8 3,5-2-5,2 0-4,-1 0 6,2 0-8,3 0-8,-1-1 10,4-2-1,-2 3-2,2-3-2,-1 3 4,-1-2-11,0 2 3,-1-1 2,2 1-3,-6 0 5,3 1 0,-2-2-3,-2 5-2,-2-2 0,3 1 1,-3 1 0,0-2 2,-2 6 0,-2-3 3,0-2-8,-2 8 5,-2-3 3,2-2-12,-4 0 20,2 2-9,-4 1-3,1-3 3,-2 2-3,2-5-8,-1 1 6,2 0 3,4-8 1,-6 12-5,3-7 4,3-5 4,-4 10-7,4-10-4,0 0 8,-8 2 3,8-2-2,0 0 2,0 0-7,0 0 1,0 0-3,0 0-6,12-35-3,-7 25-22,3-3 17,4-5-4,1 1 3,-1 0 9,4-1-3,-3 0-7,-1 4 9,0 3 10,2 0 5,-2 0 2,-2 3-1,1-2-2,0 5 5,-3 0-12,1 1 10,-2 1-4,-7 3 5,15-4-9,-15 4 1,12 5 1,-12-5 5,9 9 1,-6-2 1,2 1 1,-2 0 5,1 4 3,-1-3-6,-2 0-3,0 3 7,-1 1-10,3-1 9,-3-12-16,0 19 18,0-11-9,0 3 5,1-2-7,-1-9-1,2 14 11,-2-14-4,1 12-6,-1-12 7,4 10 1,-4-10 3,5 3-4,-5-3-5,0 0 1,14-1 0,-14 1 1,19-12 0,-9 6-5,2-6-2,0-1-9,4-2 1,-2-3-11,7-9 3,-2-1-3,-1-1 5,0-2-10,0-2-2,-4 0 5,1-1 4,-5 1-3,0 0 7,0-2 9,-8 1 3,2 2 7,-2 7 12,-1 2-4,-2 0 7,1 11 3,0-2-9,-2 6 5,2 8 13,-2-14-16,2 14 2,0-14-6,0 14 0,0 0-3,0 0 1,0 0 0,0 0 0,-15 30 2,10-8-7,1 0 2,2 5 0,1 7 2,-3-1-1,4 1-2,-1-2 7,-3 0-5,6-1 4,-4-6-2,2 0-3,2-1-1,0 0-5,-1 0 4,-1-3 0,4 1 2,-3-9 0,5 2-3,-1-1-10,-2-3 11,2 1 4,-1-6-7,-1 2 2,2-3-1,-5-5 1,12 11-5,-4-8 3,-8-3-9,12 1-2,-12-1 2,16-4 3,-6 1-4,-10 3-6,13-7 5,-6 2 5,-7 5-7,9-4 5,-9 4 3,11-5-4,-11 5 3,0 0-4,7-5 12,-7 5-13,0 0 0,0 0 2,0 0 4,0 0-4,0 0 2,0 0 1,6 13 5,-6-13-5,0 0 2,0 13 6,0-13-15,0 9 4,0-9 1,0 0 6,4 13 3,-4-13-7,3 9 7,-3-9 4,4 7-18,-4-7 12,5 7 4,-5-7 1,0 0-2,8 6 2,-8-6-2,0 0-3,17-4 1,-17 4 4,17-9-4,-9 6 4,4-4-2,1-2-3,2-1 3,0-5 2,1 2-2,-3 2 1,1-7 1,1 2-6,-1-2-1,-3 0-1,1-1 9,-3 1 4,-2 3-6,0 3 4,-3-3 5,-3 8-1,2 0 0,0-1-1,-3 8-1,5-12 1,-5 12-7,1-8-4,-1 8-5,0 0 10,0 0-2,0 0-3,0 0-1,0 0 0,-4 36 1,3-21 0,0 4 5,1 2-2,0 1-2,-3 1 1,6-2-1,-2 1 6,0 1 7,2 0-8,4 8-1,-5-9 4,2 2-1,-4 1-4,3-6-4,1 7 8,-4-5-1,4 1-2,-3 0-8,-2-7 11,1 6-4,-4-6 1,0 0 1,-3 6-2,2-8-4,-3-3 9,0 3-5,-3-2 3,0 0-3,-5-4 3,4 2-5,-1-3 7,0 1 0,-5-2-7,1-2-2,-1-3 1,-5 4 1,9-4 4,-9 0-10,4-6-9,3 2-8,1-2-10,1-1-18,0 1-7,2-3-29,3-4-19,1 2-23,-4-7-96,0-1-241,5-2 107</inkml:trace>
          <inkml:trace contextRef="#ctx0" brushRef="#br0" timeOffset="180759.9088">13610 7021 5,'0'0'132,"0"0"-27,0 0-18,0 0-34,0 0-16,26 15-25,-18-12-35,0 4-45,-1-1-74,5 0 32</inkml:trace>
          <inkml:trace contextRef="#ctx0" brushRef="#br0" timeOffset="180613.4386">13783 7220 88,'0'0'154,"0"0"-5,0 0-1,-8-6-11,8 6-11,0 0-10,0 0-12,0 0-8,0 0-13,36 0-3,-18-1-7,7 1-6,-1-2-11,5 2 0,-3-2-9,1 1-2,-1-2-11,-4 3-23,3-3 2,-8 2-26,0-2-15,-3 0-22,-1-5-30,2 4-41,-6 0-112,-5-1-250,-4 5 111</inkml:trace>
          <inkml:trace contextRef="#ctx0" brushRef="#br0" timeOffset="181194.8551">14673 7660 197,'0'0'191,"0"0"-5,10 1-17,-10-1-9,0 0-13,0 0-20,0 0-8,13 0-14,-13 0-11,0 0-9,11 2-10,-6 4-10,0 0-3,1 1-11,-2-1-1,0 1-6,0 3-3,-3 1-10,1 1 2,-2-1-1,-2 1-10,1 3-9,-3-3-11,-1 0-11,2-5-22,-5 6-29,0-3-14,1-1-35,-2 1-44,-3-3-125,0-4-301,2-1 134</inkml:trace>
        </inkml:traceGroup>
        <inkml:traceGroup>
          <inkml:annotationXML>
            <emma:emma xmlns:emma="http://www.w3.org/2003/04/emma" version="1.0">
              <emma:interpretation id="{7098F96D-C291-4BE3-89E7-D69AB14EE899}" emma:medium="tactile" emma:mode="ink">
                <msink:context xmlns:msink="http://schemas.microsoft.com/ink/2010/main" type="inkWord" rotatedBoundingBox="16843,8303 16932,8302 16935,8792 16846,8793"/>
              </emma:interpretation>
              <emma:one-of disjunction-type="recognition" id="oneOf39">
                <emma:interpretation id="interp195" emma:lang="en-IN" emma:confidence="0">
                  <emma:literal>\</emma:literal>
                </emma:interpretation>
                <emma:interpretation id="interp196" emma:lang="en-IN" emma:confidence="0">
                  <emma:literal>1</emma:literal>
                </emma:interpretation>
                <emma:interpretation id="interp197" emma:lang="en-IN" emma:confidence="0">
                  <emma:literal>l</emma:literal>
                </emma:interpretation>
                <emma:interpretation id="interp198" emma:lang="en-IN" emma:confidence="0">
                  <emma:literal>|</emma:literal>
                </emma:interpretation>
                <emma:interpretation id="interp199" emma:lang="en-IN" emma:confidence="0">
                  <emma:literal>'</emma:literal>
                </emma:interpretation>
              </emma:one-of>
            </emma:emma>
          </inkml:annotationXML>
          <inkml:trace contextRef="#ctx0" brushRef="#br0" timeOffset="191399.2907">15460 7192 84,'0'0'150,"-3"-9"-16,3 9 4,0 0-15,0 0-9,0 0-4,0 0-6,0 0-6,0 0-18,0 0-8,0 0-8,0 0-6,0 0-8,0 0-8,0 0-1,0 0-1,0 0-8,0 0-3,0 0-4,0 0-6,0 0 0,0 0-1,0 0-7,0 0 3,0 0 8,0 0-7,0 0-3,0 0-3,-6 25 1,6-25-7,0 0 12,0 0-6,-3 7 2,3-7-10,0 0 7,0 0-5,0 0 3,0 0 5,0 0-6,0 0-4,0 0 10,0 0 11,0 0-3,0 0-2,0 0 1,0 0 6,0 0 0,0 0 5,0 0-14,0 0 8,0 0-4,0 0-3,0 0-4,0 0 3,0-29-6,0 29 3,-1-12-6,1 12 4,-2-13-4,2 13 1,-4-10-1,4 10 3,0 0-3,-1-11-2,1 11 0,0 0 2,0 0 5,-5-10-3,5 10-3,0 0-1,0 0 5,-3-7-8,3 7-2,0 0 3,0 0-7,0 0 2,0 0-4,0 0 7,0 0-2,0 0-5,0 0 6,-5 35-1,2-20 3,2 7-3,-5-2-1,1 6-2,2 7 5,-2-11-1,-2 10 2,3-9-4,-1 1-1,2 0 3,-1-2 0,3-2 2,-3 1 1,4-4-4,-3-2-1,3-1 3,0 0-1,0-2 2,0 0-4,0-12 0,1 16 0,1-9 5,-2-7-7,0 12-4,0-12 4,2 12-1,-2-12 4,0 0 0,0 0 2,-2 10 0,2-10 1,0 0 0,0 0 0,0 0 6,0 0-6,4 10 0,-4-10 0,0 0 2,0 0 0,0 0-2,0 0 0,0 0-12,0 0-6,0 0-10,0 0-13,0 0-16,0 0-20,0 0-19,0 0-19,0 0-21,0 0-127,0 0-282,-7-30 125</inkml:trace>
        </inkml:traceGroup>
        <inkml:traceGroup>
          <inkml:annotationXML>
            <emma:emma xmlns:emma="http://www.w3.org/2003/04/emma" version="1.0">
              <emma:interpretation id="{7443D2DC-CFFF-4F54-854B-B7AEFDC26E68}" emma:medium="tactile" emma:mode="ink">
                <msink:context xmlns:msink="http://schemas.microsoft.com/ink/2010/main" type="inkWord" rotatedBoundingBox="18112,8449 18669,8446 18671,8798 18114,8801"/>
              </emma:interpretation>
              <emma:one-of disjunction-type="recognition" id="oneOf40">
                <emma:interpretation id="interp200" emma:lang="en-IN" emma:confidence="0">
                  <emma:literal>n</emma:literal>
                </emma:interpretation>
                <emma:interpretation id="interp201" emma:lang="en-IN" emma:confidence="0">
                  <emma:literal>K</emma:literal>
                </emma:interpretation>
                <emma:interpretation id="interp202" emma:lang="en-IN" emma:confidence="0">
                  <emma:literal>a</emma:literal>
                </emma:interpretation>
                <emma:interpretation id="interp203" emma:lang="en-IN" emma:confidence="0">
                  <emma:literal>X</emma:literal>
                </emma:interpretation>
                <emma:interpretation id="interp204" emma:lang="en-IN" emma:confidence="0">
                  <emma:literal>N</emma:literal>
                </emma:interpretation>
              </emma:one-of>
            </emma:emma>
          </inkml:annotationXML>
          <inkml:trace contextRef="#ctx0" brushRef="#br0" timeOffset="193224.38">16640 7378 25,'0'0'117,"0"0"-1,0 0-14,0 0-10,0 0 5,0 0-4,0 0-12,0 0 5,0 0-11,0 0 1,0 0 0,0 0 0,0 0-6,0 0 5,0 0-16,0 0-2,0 0-8,0 0-1,0 0-11,0 0-10,6-6 7,-6 6-16,10-4 8,-10 4-4,14-3-2,-6-3 1,4 2-4,2 0-2,-1 3-1,2-3-2,-2 4-3,1-1-3,-14 1 1,19-1-5,-9 2 1,-10-1-2,18 1 0,-9 3 5,-2 1-8,1-1 1,-1 3 1,-3-1 3,1 3-5,-2 0 0,-1 2 4,-2-3-1,2 6-3,-4-2 5,-3-1-3,2 2-9,-1 1 14,-4 0-6,0-4 5,0 1 3,-3 0-12,1 0 1,-1 3 10,2-6-6,-2 2 2,-1-1 2,5-5-7,0 2 8,-1 0-11,2-2 9,6-4 0,-8 6 0,8-6-6,-7 5 6,7-5-2,0 0-8,0 0 1,-9 5-2,9-5 0,0 0 0,0 0 3,0 0 3,0 0 0,0 0 0,18-19-4,-11 11 2,4 0-7,-2 1 16,0-5 0,2 3-6,3-4 6,-2 1-1,4-1-3,-3-3-1,3-1 2,-2 1-3,0-1 4,0 0-2,-2-3 1,1 2 6,-1-1-4,-2 4 2,-2 3-2,1 1 7,-2 0 1,-4 2-7,1 1 0,1 2 4,-5 6 5,5-10-1,-5 10 3,6-6-6,-6 6-5,0 0-1,0 0 1,5-10-4,-5 10-1,0 0 8,0 0-10,0 0 5,0 0-6,0 0-6,0 0 9,0 0 0,-17 28 0,11-16 5,0 2-7,-3 0-2,5 0 1,-1 2 5,0-1-7,3 1 5,-3-1-4,5 4 5,-3-4-3,3 2 2,4-2 1,0-2 2,-1 3-4,4-4-1,-1 3 5,3-3 1,-1-2-3,2 0 2,1-1-2,1 3-1,0-6 2,2-1 1,2 0-3,-4 1 3,1-4-3,2 3 7,-2-4-6,1 1 0,-4-2 3,-10 0-5,19-3 13,-11 1-4,-8 2-6,16-5-7,-8 0 2,-2 1-7,-6 4-15,10-7-9,-10 7-7,6-10-8,-6 10-22,6-9-19,0 4-14,-6 5-16,5-9-107,-5 9-246,1-10 110</inkml:trace>
        </inkml:traceGroup>
        <inkml:traceGroup>
          <inkml:annotationXML>
            <emma:emma xmlns:emma="http://www.w3.org/2003/04/emma" version="1.0">
              <emma:interpretation id="{D60DB21D-E5F0-4E3D-9397-4361CEC025B5}" emma:medium="tactile" emma:mode="ink">
                <msink:context xmlns:msink="http://schemas.microsoft.com/ink/2010/main" type="inkWord" rotatedBoundingBox="19289,8028 22020,8014 22026,9328 19296,9342"/>
              </emma:interpretation>
              <emma:one-of disjunction-type="recognition" id="oneOf41">
                <emma:interpretation id="interp205" emma:lang="en-IN" emma:confidence="0">
                  <emma:literal>density,</emma:literal>
                </emma:interpretation>
                <emma:interpretation id="interp206" emma:lang="en-IN" emma:confidence="0">
                  <emma:literal>density</emma:literal>
                </emma:interpretation>
                <emma:interpretation id="interp207" emma:lang="en-IN" emma:confidence="0">
                  <emma:literal>dynasty,</emma:literal>
                </emma:interpretation>
                <emma:interpretation id="interp208" emma:lang="en-IN" emma:confidence="0">
                  <emma:literal>densely,</emma:literal>
                </emma:interpretation>
                <emma:interpretation id="interp209" emma:lang="en-IN" emma:confidence="0">
                  <emma:literal>density's</emma:literal>
                </emma:interpretation>
              </emma:one-of>
            </emma:emma>
          </inkml:annotationXML>
          <inkml:trace contextRef="#ctx0" brushRef="#br0" timeOffset="193855.2743">18236 7415 29,'0'0'153,"5"-14"-4,-3 8-7,-1-4-11,-1 10-10,0-17-6,0 17-1,-3-17-10,-1 9-5,-2-5-6,0 6-14,0 1-5,-5-3-5,-1 1-6,2 2 4,-4 2-5,-1 0-6,-3 2-5,0-1-4,-5 6-7,-1 0-2,0 6-3,-3 0-2,3 3-6,0 1 3,-6 6-4,7-7-3,3 4-1,1 0-2,3 0-1,3 0-2,4-2 0,-1-2-3,5 2-6,1 0 1,1 1-4,0-6 4,3 4-1,4-4-1,2 0-1,1-3 0,-1 0 1,6 0 1,4-2-3,3-4-1,7 3 0,2-3-3,7-7 1,-10-1-6,10-5-6,0 0-4,-3-5-7,-1-2-3,1-3-6,-5-4 4,-3 0 3,-3-3-8,-3-4 10,-4 0 4,-3 0-3,-1-1-2,-4-2 7,-4 2-3,3 1 3,-4 2 3,-1 10 4,-1 2 7,0 4-1,-3 3 3,0-2 1,1 4 5,2-1 2,-3 5-1,4 7 5,-4-15-7,4 15-4,-2-7 2,2 7-8,0 0 1,0 0 4,0 0-4,0 0 5,-16 22 4,13-9-10,2 9 2,-3 1 1,3 1 2,1 2-4,-3-2 3,6 11-2,-1-4 6,1 2-5,-2-2 5,1-7-4,2-2 2,-4 0 5,5 2-4,-2-4 4,1 2-7,-1-1 1,1-2 0,0-6 1,-2 2 1,4-2-14,-2 2-9,-3-2-24,2 0-19,1-5-15,0 2-26,-2-4-29,-2-6-126,6 10-282,-6-10 125</inkml:trace>
          <inkml:trace contextRef="#ctx0" brushRef="#br0" timeOffset="194655.1038">18437 7473 39,'0'0'124,"12"-8"-9,-7 1 4,-5 7-12,14-11-5,-7 5-9,3-1-13,-2-3 10,3 1-13,-4 0-1,2-2-7,-2-2-1,-1 2-1,1 1-1,-1-5-13,-4 3 4,1 0-8,0 1-3,-1-1 4,-2 0-11,0 12 3,-2-15-6,2 15 0,-6-14-4,5 6-7,1 8-4,-11-9 0,11 9-3,-15-4-3,2 4-4,13 0-4,-23 9 1,8 0-3,3 1 3,-5 3-4,2 5 4,-1-3-8,3 4 0,-1 1 1,4 1 8,0-3-2,4 2-4,3-5 2,-1 6-1,1-7-1,3 2 3,0-1-2,4-2-1,-1 2 1,4-5-2,1 0 1,1-1-2,3-3 4,1 3-3,1-6-5,3 0 3,1 0-8,-1-3-4,6-3-3,-6-3-17,3 0 22,5-3-4,-3-1-6,-4-2-1,1-1-1,-5-2 6,2-1 0,-4 0-1,-2-4 0,-2 0 6,0 1 0,-1 0 0,-5 4 5,2-2 6,-2 2-4,-1 5 5,2-3 5,-3 1 6,0 12-1,1-15-6,-1 15 6,1-12-6,-1 12-2,0 0-1,0-10-5,0 10 6,0 0-4,0 0 1,0 0-1,0 0-13,7 34 18,-3-20-5,-4 0 3,1 2-2,2-1-1,-2 2 6,1 2-2,-1-4-8,2 0 2,-2 1 6,0-3-1,2 0-2,-3-3 0,2 2 3,-1-2-4,-1-10 9,1 15-5,-1-15 1,4 9-4,-4-9 6,2 6-2,-2-6 2,0 0 1,0 0-4,8 7-3,-8-7 1,0 0-2,0 0 4,0 0-2,6-25-8,-3 15 1,0 2 3,-1-7-15,4 3 2,-1-4 0,-2 1 4,2 1-2,0 0 3,1 4 9,-1-2-5,-1 3 1,-1 2 0,1-2-2,1 2 4,-1 1 1,-4 6 1,10-6-8,-10 6 10,0 0-3,0 0-2,17 3 4,-17-3-10,8 13 9,-5-5-3,-2 2 4,-1-10 10,2 17-12,-2-8 5,1 0-1,-1-9 1,-1 22-2,1-15 0,0-7 7,0 18-4,-2-10-4,2-8 4,0 13-8,0-13 3,-1 11 2,1-11 1,3 9-1,-3-9-18,0 0-13,16 1-7,-16-1-13,20-5-4,-6-1-10,1-3-4,7 0-5,-4-5-14,5 2-8,-3-4 0,6-7-60,-3 0-168,-1-4 75</inkml:trace>
          <inkml:trace contextRef="#ctx0" brushRef="#br0" timeOffset="196035.1382">19149 7274 226,'13'-19'30,"-2"7"12,-4-1 14,2 3 0,-6 1 5,1 0-3,-4 9 1,1-13 2,-1 13-9,-5-10-4,5 10 0,-8-8-4,8 8 6,-17-4-8,17 4-4,-17 4 8,8-8-8,9 4-1,-23 10 0,11-7-7,0 3 2,0 3-10,1-2 6,0 2-11,2 1 4,-1-1-4,4-2 0,-1 3-1,0-1-2,2 3-20,1-6 21,4-6-5,-1 16-6,-1-6 3,2-10 2,4 16-1,0-9 3,2 0-11,2 2 11,0-2-1,1 2-5,2-2-15,1-1 14,1 1 13,-1-1-14,3 0-5,-3 1 3,-2-1 0,3 1 5,-5-2-20,0 1 14,0 0 7,-4 0-11,4-1 4,-8-5 2,7 15 2,-4-9 1,-3-6-5,2 16 0,-2-16 1,-5 15-2,1-7-3,-3-1 9,2 1 1,-2-2-1,-1 3-1,-1-3-8,2 3 9,-2-5-2,2 2-3,-1-3 3,8-3-15,-11 9 18,11-9 2,-11 3-8,11-3 4,-6 4-2,6-4 0,0 0 1,0 0-4,0 0-1,-10-13 3,10 13 2,0 0-15,12-26-4,-5 12 1,5-5-11,2 1 1,2-2-4,-2 0 8,5 2 9,-3-4-13,3 2 19,-2 6 12,0-2 2,-5 3-5,-2 4 0,-2 0 3,-1 2 2,0 1-14,-2 1 12,-5 5-4,10-6-2,-10 6-2,0 0 11,9-1-18,-9 1 14,0 0 2,9 15-2,-7-9-5,-1 3 6,2 4 5,-2 0-4,3-1-5,-3 2-2,-1-2 6,0 4-9,3-2 13,-3-4-6,3 4 1,-1-2-1,1 2 0,0-7 3,1 3 0,-4-10-1,5 13-1,-2-8-4,-3-5 4,9 8 0,-9-8-2,10 6 3,-10-6 2,16 0 0,-16 0-9,17-13 4,-5 6-6,2-2-1,3-5-9,-4-6 3,2 2-9,0-5-1,5-8-19,-5-5 22,-3-3-13,3 1 8,-3-1 4,-4-3 5,-2 0-6,0 4 10,-5 1 7,-2 3 9,-3 2-1,0 5 2,-2 6 3,1 0 6,0 6-6,-1 0 11,1 5 4,-1 0-9,4 0 3,2 10-4,-6-9-4,6 9-4,0 0 6,0 0-4,0 0 5,0 0 0,-17 23-6,13-8 0,3 8 2,-2 1 4,0 13 0,1-1-8,3-2 8,-1 4-2,4 0 3,-3-1-7,1-1-2,3 0 3,-4-5-3,5-5-5,-2-2 2,1 1 4,2-2 1,-2-1-1,1-1-2,-4-7-3,2 2 6,2-4-2,0 0-7,-3-2 6,2-2-11,1 0 2,-1-3-1,3-2-9,-8-3-1,16 5 0,-5-5-3,-11 0 2,20-2-6,-5-7 2,-1 3 4,0-4-5,6 1-2,-7-4-1,1 5-1,-3-3 11,1 0 3,-2 3-2,-2 2-2,-1 0 9,-2 0-5,-5 6 11,10-9 4,-5 5-2,-5 4-1,0 0 1,8-6-2,-8 6-10,0 0 4,0 0-2,0 0 13,0 0-3,0 0 3,0 19 6,0-19-5,-4 15 1,4-15-6,-1 16 7,1-16 1,-1 16-3,2-9-5,-1-7 6,1 15-5,3-9 6,-2 1 5,-2-7-1,5 11 3,-5-11-9,9 6 1,-2-5 3,-7-1 0,13-1-5,-13 1 3,19-6-6,-4 1 1,-3-1 6,1-1-8,1-3 4,1 0-4,-3-2-19,5-4-7,-4 1 12,-1-1-2,-1 1 6,-3 3-4,-1-3-4,-2 3 10,1 1 1,-1 4 2,-4 1-1,-1 6 5,7-13-5,-3 7-1,-4 6 1,0 0 0,0 0 4,0 0-9,5-6-2,-5 6 3,0 0 7,0 0-3,-1 26-2,1-12 9,0 1 1,-3 1-14,6 4 12,-2 5 0,1 2 3,-1-3 1,-1 13 7,3-6-2,-3 3 4,-3 1-7,0 0 6,2-1-3,-4 3 6,1-3-6,-3 0 0,0-1-1,1-1-3,-2-8 5,4-1-18,-4 2 15,-1 0 0,3-1-3,-5-2 5,4-2-4,1 2 0,-4-2-3,4-6-1,-1 1 3,0-2 1,2 2 2,-2-4-3,-2 0-3,3-1 3,2-6-1,-1 5 2,5-9 2,-11 5-4,11-5 0,-13 1-4,13-1 2,-16-7 1,8 2-1,-2-4-3,4-4 0,-1 0 1,0-7 1,-2-3 1,3 1 0,1-3 2,4-8-1,-2-4-4,3 0 4,3-2-1,1 2-2,5-3 2,5 2-9,0-3-1,2 7-1,5 2 4,-3 1-3,4 3-4,-5 9 4,6-6-2,-4 9-3,-2 1 5,-2-1-14,4 4-1,1 0-6,-3-2 2,-3 6-6,-2-2-12,1 0-4,-2 3-5,-1-2-11,0 1-15,-2 2-26,-4-1-82,1-2-202,-1 2 90</inkml:trace>
          <inkml:trace contextRef="#ctx0" brushRef="#br0" timeOffset="196510.0114">19130 6844 5,'-11'-2'45,"11"2"-34,0 0-22,-5 9-11,5-9 6</inkml:trace>
          <inkml:trace contextRef="#ctx0" brushRef="#br0" timeOffset="196335.1506">19417 7101 1,'0'0'145,"0"0"-16,0 0 1,0 0-12,0 0-8,0 0-9,0 0-17,40 5-4,-23-5-10,4 0 1,4 2-10,-2 1-6,1-3-2,0 1-11,3-2-4,-3 3-3,1-3-2,-6 1-21,3 0-20,-5-4-18,0 2-29,-4-2-23,0 0-123,-5 1-216,-3-2 95</inkml:trace>
          <inkml:trace contextRef="#ctx0" brushRef="#br0" timeOffset="197589.7634">20551 7597 124,'0'0'160,"0"0"-9,-7-6 2,7 6-6,0 0-13,0 0-4,0 0-8,-8-7-13,8 7-9,0 0-6,0 0-18,0 0-3,0 0-11,0 0-1,0 0-5,0 0-9,0 0-11,0 0-2,0 0-7,0 0-4,0 0 1,0 0-5,0 0-2,-9 18-3,6-7 3,0 1-4,-1 1-4,0 0 4,-1 3-2,-1 0 2,0 2-7,-1 0 4,0-3-1,1-1-2,-2 2-4,1-4 0,0 0-3,1 1-12,-1-4 6,0 1-5,2-1-5,1-3-11,-3 0-3,7-6-10,-8 11-17,3-5-11,5-6-15,-11 5-6,11-5-20,-11 4-25,11-4-104,0 0-258,-13-10 115</inkml:trace>
        </inkml:traceGroup>
        <inkml:traceGroup>
          <inkml:annotationXML>
            <emma:emma xmlns:emma="http://www.w3.org/2003/04/emma" version="1.0">
              <emma:interpretation id="{DAF2B1DD-0D8E-426C-82B6-5C77E234CEA5}" emma:medium="tactile" emma:mode="ink">
                <msink:context xmlns:msink="http://schemas.microsoft.com/ink/2010/main" type="inkWord" rotatedBoundingBox="22246,8262 22841,8259 22844,8876 22249,8879"/>
              </emma:interpretation>
              <emma:one-of disjunction-type="recognition" id="oneOf42">
                <emma:interpretation id="interp210" emma:lang="en-IN" emma:confidence="0">
                  <emma:literal>M</emma:literal>
                </emma:interpretation>
                <emma:interpretation id="interp211" emma:lang="en-IN" emma:confidence="0">
                  <emma:literal>m</emma:literal>
                </emma:interpretation>
                <emma:interpretation id="interp212" emma:lang="en-IN" emma:confidence="0">
                  <emma:literal>N</emma:literal>
                </emma:interpretation>
                <emma:interpretation id="interp213" emma:lang="en-IN" emma:confidence="0">
                  <emma:literal>n</emma:literal>
                </emma:interpretation>
                <emma:interpretation id="interp214" emma:lang="en-IN" emma:confidence="0">
                  <emma:literal>H</emma:literal>
                </emma:interpretation>
              </emma:one-of>
            </emma:emma>
          </inkml:annotationXML>
          <inkml:trace contextRef="#ctx0" brushRef="#br0" timeOffset="197960.1578">20801 7143 112,'0'0'106,"0"0"-7,0 0-11,0 0-1,0 0-2,0 0-9,0 0-7,0 0-7,0 0-2,20 31-9,-17-18-23,-3 5 17,1 3-1,-1 2-1,3 2 11,-3-3-9,2 4-5,-4-3 1,-2 3-4,1-2 3,-2 2-4,1-4-1,-1 2-8,2-1-1,0-5 4,2-2-11,0 4-1,1-4-18,-4-4-3,2 0-5,1-2-12,-2-2-6,3-8-4,-1 14 13,1-14-17,0 9 9,0-9-24,0 0 2,0 0-17,0 0-6,0 0-7,0 0-13,0 0-68,0 0-170,-5-44 76</inkml:trace>
          <inkml:trace contextRef="#ctx0" brushRef="#br0" timeOffset="198585.1755">20776 7344 47,'0'-17'105,"-1"2"-3,1 2-2,1-2-4,-2-1-6,1 1-3,1 3 3,0-3-8,2 2 1,-2 1-3,2-2-9,1 4 4,1-3-10,-1 4-3,-2 3-8,-2 6 0,2-15-9,-2 15 0,6-10-6,-6 10-3,9-7-6,-9 7 1,0 0-10,3-9-4,-3 9 2,0 0-2,0 0-9,0 0 5,0 0-2,24 16-3,-19-7 1,2-1-5,1 6-3,0-2 8,-1 4-3,-1-4 0,5 7-1,3 0-5,-9 1-1,7-1 0,-5 2 2,1-8-3,-2 3 2,1-1 2,0-1 10,-2 1-8,2-4-3,-2 1 2,2-1-2,-3-4 3,0 3-4,-1-3 3,2-1-5,-5-6 5,7 13 0,-5-9-2,-2-4-3,6 9 7,-6-9 1,9 6-8,-9-6 2,0 0 8,0 0-5,20-9 1,-10 6 1,-4-4-2,8-2 8,-5-1-9,-1-2 0,3 1 2,2-6-1,1 0-1,-5 3-1,-1 0-2,7-4 5,-7-1-4,4 1-3,-3-2 5,-1 8 4,2-4 4,2 0-2,-4 1 0,-1 1 3,3 0-4,-2 0 0,2 2-4,-5 1 5,2-1 1,-2 2 2,1 4-5,0 0 2,-6 6-2,6-10 2,-6 10-5,2-7-1,-2 7 8,0 0-9,6-9 0,-6 9-3,0 0-1,0 0 4,0 0-7,0 0-1,6 25 7,-3-16-4,-3 6-2,1-1 11,-1 6-5,0 2-2,2 0-3,-2 0 3,0-1 4,1 3-3,2-2 1,-2 0 6,3 4-6,-4-3 4,3-3-5,-3 5 0,1-6 0,3 6 3,0-6-5,-2 3 3,-1-1-3,4-2 5,-5-4-4,2 2-2,0-2 5,0 5 5,-2-7-4,1 2 0,0-2-1,-1-1 2,0-12-1,0 12 1,0-3-2,0-9-2,0 11-2,0-11-2,0 0-9,4 8-8,-4-8-21,0 0-29,0 0-26,0 0-42,0 0-117,0 0-277,11-28 123</inkml:trace>
        </inkml:traceGroup>
      </inkml:traceGroup>
    </inkml:traceGroup>
    <inkml:traceGroup>
      <inkml:annotationXML>
        <emma:emma xmlns:emma="http://www.w3.org/2003/04/emma" version="1.0">
          <emma:interpretation id="{45F37BFF-19ED-40AC-AEB0-7EE98B4F0C13}" emma:medium="tactile" emma:mode="ink">
            <msink:context xmlns:msink="http://schemas.microsoft.com/ink/2010/main" type="paragraph" rotatedBoundingBox="96,10278 24327,9554 24366,10870 136,115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0307FC-DDBA-4EBE-84F3-BB27126ABB1C}" emma:medium="tactile" emma:mode="ink">
              <msink:context xmlns:msink="http://schemas.microsoft.com/ink/2010/main" type="inkBullet" rotatedBoundingBox="102,10457 611,10442 638,11361 129,11376"/>
            </emma:interpretation>
            <emma:one-of disjunction-type="recognition" id="oneOf43">
              <emma:interpretation id="interp215" emma:lang="en-IN" emma:confidence="0">
                <emma:literal>4)</emma:literal>
              </emma:interpretation>
              <emma:interpretation id="interp216" emma:lang="en-IN" emma:confidence="0">
                <emma:literal>4</emma:literal>
              </emma:interpretation>
              <emma:interpretation id="interp217" emma:lang="en-IN" emma:confidence="0">
                <emma:literal>4))</emma:literal>
              </emma:interpretation>
              <emma:interpretation id="interp218" emma:lang="en-IN" emma:confidence="0">
                <emma:literal>a)</emma:literal>
              </emma:interpretation>
              <emma:interpretation id="interp219" emma:lang="en-IN" emma:confidence="0">
                <emma:literal>4S</emma:literal>
              </emma:interpretation>
            </emma:one-of>
          </emma:emma>
        </inkml:annotationXML>
        <inkml:trace contextRef="#ctx0" brushRef="#br0" timeOffset="256330.0414">-1194 9428 98,'0'0'154,"-1"-10"-4,1 10-3,0 0-9,-2-15-1,2 15-13,0 0-7,-2-12-8,2 12-12,0 0-4,0 0-15,0 0-3,0 0-11,0 0-4,-2-9-12,2 9-4,0 0-9,0 0-3,0 0-5,0 0-1,0 0-6,0 0 2,0 0-6,-5 30 3,1-14-2,0 6-8,-4 1 8,-1 10-3,-1-10-1,1 10-6,-2 1 3,0-3 2,-5 0-1,7 0-5,-2-8 6,4-1-4,-2 2-2,2-5-2,1 0 3,2 2-1,1-9-3,-1 2-1,3-2-2,-3-4-5,4 2 2,0-10 0,4 16-4,-4-9 4,0-7 0,8 11-5,-3-9 2,4 3 3,5-5 2,-1-2-1,5 2-5,4-3 10,-8 3-2,6-2-1,1 0 0,-5-4 2,1 3-14,-3 2-4,-4-1-6,-1 1-7,2-1-13,-11 2-3,16-4-8,-16 4-13,9-1-3,-9 1-19,10-5-15,-10 5-5,8-3-18,-8 3-86,0 0-230,0 0 103</inkml:trace>
        <inkml:trace contextRef="#ctx0" brushRef="#br0" timeOffset="256610.3221">-1117 9673 65,'0'-7'161,"0"7"-1,0 0-8,0 0-6,0 0-17,0 0-10,-2-12-19,2 12-6,0 0-15,0 0-6,0 0-14,0 0 1,0 0-14,0 0 0,0 0-3,0 0-4,-8 39-6,8-23-3,-3 5 0,2 4-6,-4-3-3,1 0 1,2 0-4,2 0-2,-4 3-6,2-3 7,-1 0 1,2-5-4,-1 1-4,0 0 2,2-3-4,2 5 4,-4-5-4,2 0-10,-2-2-20,2-2-13,0 2-11,0-13-21,0 12-9,0-12-18,0 12-15,0-12-23,0 0-84,-2 6-233,2-6 104</inkml:trace>
        <inkml:trace contextRef="#ctx0" brushRef="#br0" timeOffset="257205.3329">-1038 9291 26,'0'0'146,"-2"-13"-13,2 13-5,0 0-15,-1-10-11,1 10-11,0 0-8,0 0-5,0 0-16,0 0 2,0 0-14,0 0 1,0 0-1,0 0-3,0 0-2,36 22-12,-27-10 8,6 3-11,0 5-1,1 0-1,1 11-3,-2-2 1,0 2-7,0 0 1,-3 2-6,-3-3 4,-1 8-5,0 1 3,-8 0-3,2 5 0,-6-4-10,1 1 6,-2-6 2,-5 2-1,2-2 1,-4-2-4,3 0-2,1-9 7,-8 4-5,3-5-2,1-1 2,0 0-2,0-3 4,0-1-18,4-5 13,-1 1-1,1-2 2,1-2 1,2-3-6,-1 0-10,6-7-22,-9 9-19,9-9-20,-7 4-30,7-4-141,0 0-263,0 0 117</inkml:trace>
      </inkml:traceGroup>
      <inkml:traceGroup>
        <inkml:annotationXML>
          <emma:emma xmlns:emma="http://www.w3.org/2003/04/emma" version="1.0">
            <emma:interpretation id="{290B37D5-7C23-4270-8E5A-27FCDA91CB58}" emma:medium="tactile" emma:mode="ink">
              <msink:context xmlns:msink="http://schemas.microsoft.com/ink/2010/main" type="line" rotatedBoundingBox="1197,10245 24327,9554 24366,10870 1237,11561"/>
            </emma:interpretation>
          </emma:emma>
        </inkml:annotationXML>
        <inkml:traceGroup>
          <inkml:annotationXML>
            <emma:emma xmlns:emma="http://www.w3.org/2003/04/emma" version="1.0">
              <emma:interpretation id="{00697661-F74E-4994-B423-50BE354CD03C}" emma:medium="tactile" emma:mode="ink">
                <msink:context xmlns:msink="http://schemas.microsoft.com/ink/2010/main" type="inkWord" rotatedBoundingBox="1199,10290 4533,10190 4556,10960 1222,11060"/>
              </emma:interpretation>
              <emma:one-of disjunction-type="recognition" id="oneOf44">
                <emma:interpretation id="interp220" emma:lang="en-IN" emma:confidence="0">
                  <emma:literal>chemical</emma:literal>
                </emma:interpretation>
                <emma:interpretation id="interp221" emma:lang="en-IN" emma:confidence="0">
                  <emma:literal>Chemical</emma:literal>
                </emma:interpretation>
                <emma:interpretation id="interp222" emma:lang="en-IN" emma:confidence="0">
                  <emma:literal>chamoe</emma:literal>
                </emma:interpretation>
                <emma:interpretation id="interp223" emma:lang="en-IN" emma:confidence="0">
                  <emma:literal>charnel</emma:literal>
                </emma:interpretation>
                <emma:interpretation id="interp224" emma:lang="en-IN" emma:confidence="0">
                  <emma:literal>Chamoe</emma:literal>
                </emma:interpretation>
              </emma:one-of>
            </emma:emma>
          </inkml:annotationXML>
          <inkml:trace contextRef="#ctx0" brushRef="#br0" timeOffset="257895.354">-12 9472 133,'0'0'168,"3"-11"-5,-3 11-5,3-13-11,-3 13 1,2-14-10,-2 14-6,-4-15-13,3 7-1,1 8-8,-4-16-8,4 16-7,-1-16-8,-3 10-4,4 6-8,-3-12-4,3 12-2,-4-10-11,4 10-5,-11-7-6,11 7-3,-8-5-9,8 5-6,-17 2 0,5 4-8,1 2-3,-8 6-1,0 5 0,-6 4-3,8-2-2,-4 8 1,3-1-6,0 1 2,6-6-2,0 6 1,4-3-3,4-2-3,3 1 0,2-4-1,4 0-9,1 1 3,0-9-5,0 1 0,5 0-1,6 3 2,-4-6-2,6 0 0,-1-5-6,-1-1-1,0-4 1,9-2-6,-2-4-1,3-5 0,5-7-5,-1-1-3,1-4 2,-3-4-2,-3-9 0,2-3 2,-4 4 0,0-4-1,-6-3 9,-2 1-3,0-1 5,-7 3 8,-1-4-1,-6 3-2,0 1 1,1 4 3,-4 2 3,-1 7 7,-2 6 1,0 2 8,2 5-1,-2 1 5,2 2-5,2 9 2,-1-14-4,1 14-5,-3-10 0,3 10 3,0 0-1,0 0-2,0 0 2,-12 36-2,10-11 0,-4 13 4,6 0-8,-4 4 7,7-3-2,-6 1-1,2 1 3,5-1-3,-4 0 1,2-4 0,0-4 1,1 3 1,-2-10-2,4 6 5,-2-7-5,1-4 0,0-5 0,1 5 3,-2-4-4,2-4-6,-1 0 11,0-6-4,-1 3-4,0-2 4,-3-7-1,5 10-2,-5-10 5,9 2-1,-9-2-8,0 0 15,22-18-7,-11 5 2,1-6-4,0 1 2,0-5 1,0 0-4,0 2 1,0 2 1,0-2-3,3 2 1,-7 6 2,3 1 1,-5 1-4,2 1 1,0 4-3,-1 1-1,0-1 4,-1 3-4,-6 3 2,14-3-3,-14 3 1,16 2 1,-8 1-2,0 1 3,0 0 2,1 10 2,-4-7 2,3 4 0,-4 4-8,4 0 7,-4-2-4,0 3 1,0-1-3,-3 1 6,-1-1-14,0-1-12,0 7-14,-1-5-24,-2-4-16,2 2-23,-1-6-31,-2 2-133,-2 0-285,0-5 127</inkml:trace>
          <inkml:trace contextRef="#ctx0" brushRef="#br0" timeOffset="259079.9086">648 9728 129,'0'0'129,"0"0"-8,0 0-3,0 0-7,0 0-4,17-13-16,-11 7-9,0-1-5,2-5-9,0 2-6,0-4-3,0 2-8,4-7-9,-3 4 7,0-7-14,0 3 1,-1-3-4,-2 1 2,-1 8 5,0 0 11,-3-2-1,-1 4 1,2-1-5,-6 1-3,3 11-1,-1-15-12,1 15-2,-7-7-9,-1 3 6,8 4-1,0 0-10,-32 10 1,18-4-3,2 4 1,-1 1-2,-3 5 2,2 3-3,-2 0 4,3 2-6,2 1-2,1 1 3,3 2-2,1-4 0,5 2-1,0-1 1,2 0-1,3 1 1,0 1-1,2-6-1,0-3 0,4-1 3,0-2-7,2-2-3,2-3 5,2 0-14,-3-2-7,5-2-5,-1 0 0,6-6-11,-2-6 2,1 3-2,-7-4-3,1 4-4,4-11 1,-3 2-4,3-1 3,-5-3 6,-2 1 1,1-5 0,-6 2 13,-1 1 3,-2 5 18,0-4 5,-2 4 10,1 3 17,-3 0-8,2 1 8,-3 11 7,0-16-6,0 16-3,1-12-2,-1 12 3,0-10-2,0 10-7,2-9-7,-2 9 0,0 0-3,0 0-5,0 0 1,0 0 2,0 0-3,0 0 1,18 19 3,-13-9-2,0-1-1,-2 4-5,1 0-1,1-1 4,-2-1-2,2 2 3,-2-4-3,1 4-4,-2-4 7,0 5-3,-1-5 0,2 3 1,-3-12 1,1 11-2,2-5-4,-3-6 4,0 0-4,2 12 15,-2-12-9,0 0 2,0 9 0,0-9-3,0 0-1,0 0-3,0 0-2,0 0-3,8-27 4,-4 17 3,-1-5-14,3 2 4,0-7-3,2 1 7,-1 0-2,1 4-6,-3 0 7,1 1 0,-1 1 1,0 2 6,2 1-10,-1 3 0,-1-2 0,-1 3-1,1 0 0,-5 6 4,16-6-2,-9 6-8,-7 0 12,16 3-1,-9 3 2,1-2 2,-1 5 7,-2 0-8,2 4-5,-2-2 9,-1 1-8,-3-1-2,3 1 8,-2 4-4,2-3-2,-4 2 1,0-1 9,1 1-7,-1-3 0,-1 1 1,1-2-7,0 1 5,0-12 2,-3 16 2,3-16-10,0 14 15,0-14-7,0 0 4,3 10-1,-3-10-1,0 0 3,0 10 3,0-10-3,0 0-1,0 0-8,0 0 5,13-26-15,-7 18 8,2-6-5,1 0-5,2-4-5,-2-1 3,3-2 2,3 5-4,-7 1 6,3 2 0,-1 0 5,0-2 0,0 6-2,3-5 0,-3 5 5,1 0 0,-3 5-2,3-5 6,-3 3-2,1 3-7,-1 2 10,-8 1-3,16 4 1,-9-1 3,1 4 0,-1 5-2,-2 1 10,-1-1-2,1 4-2,-3 1 2,-2-2 2,0 3 1,1-2-9,-2 3 7,1 1 4,0-5-1,-2 0 2,2-1-6,2 0-4,-2-4 0,1 2 4,-1-12-2,3 15-2,-3-15 6,1 12-3,-1-12 3,6 8-4,-6-8 3,12-3-8,-12 3 4,18-7-1,-7-2-2,1-1 4,6-5 2,-1-4-2,-1 1-4,1-1 1,6-7 3,-9 7 0,2-2 3,-3 2-6,2 2 1,-3 5-4,-4 1 2,3 1-4,-3 3 6,0 1-5,-5 1 4,-3 5 0,9-9-2,-9 9-2,8-2 2,-8 2 0,0 0 4,11 12-2,-9-3 7,2-2-6,-2 6 8,0 0-2,-2 2 0,2-2 4,-2 5-8,1-2 2,0-1-2,2-2-7,-2 1 11,3 1 2,-2-2 2,0-4-4,2 3-5,1 1-6,-3-4-17,-2-9-11,4 14-17,-4-14-17,7 7-19,-7-7-36,0 0-111,0 0-249,0 0 111</inkml:trace>
          <inkml:trace contextRef="#ctx0" brushRef="#br0" timeOffset="259255.0733">1740 9385 78,'0'0'158,"0"0"-22,0 0-24,11 4-28,-11-4-17,0 0-25,12 2-18,-12-2-24,11 4-26,-5-2-87,-6-2-122,7 13 54</inkml:trace>
          <inkml:trace contextRef="#ctx0" brushRef="#br0" timeOffset="260234.9697">2249 9563 37,'5'-7'179,"3"-4"-13,-2-2-5,0 0-15,-2-2-13,0 3-10,-3-1-10,3 0-9,-3 1-8,2 3-6,-3 9-6,-3-19-4,2 10-11,1 9-9,-4-14 5,4 14-11,-3-12-13,3 12-1,-6-6-1,6 6-5,-16-2-6,16 2-3,-23 14 3,11-4-9,-6 2-3,1 4 4,2 6-5,-6 3 4,7-1-5,-5 2 3,7-2-4,2-1 0,2 0 2,2-2-6,2 1 0,2 4-1,2-5 1,0-4-1,0-2 0,2-3-1,5 2-6,2 0 7,1-4 1,4 1-3,-1-2-8,7-2 0,2-2-10,3-4-6,0-2-3,13 0-1,-2-8-16,0-1-16,-4 1-1,7-4-6,-6-2-6,6-4-12,-4 0 7,-3-2 13,-2 2-5,-2-1 9,-8 4 2,-1 0 16,-3 2 14,-3-2 6,-2 4 11,-2-1 26,-2 6 9,-4 0 10,4-5 6,-5 5 2,-2 7 6,0-17 0,0 17-2,-5-13-4,5 13 2,-7-11-2,0 9-4,7 2-3,-14-10-4,6 10-4,8 0-1,-19-4-6,8 6 0,11-2-2,-19 6-6,7 1 0,-2 2-2,0 5-5,-2 2 5,4 1-3,0 1 0,3-1-3,1-2 3,0 4-4,2-4-1,2-2-3,-3 2 2,5-3 5,-1 3-9,3-1 1,0-4 1,-1 0-3,1-10 2,1 15-2,2-9 3,-3-6-8,2 10-1,-2-10-3,13 3 0,-5 3-5,-8-6-4,16-6-4,-4-2 3,2-2-4,0-4 7,-1-2-3,3-2 0,-4 1 4,-1 3-3,-4 1 1,1 0 1,0 1 6,-4 0 2,1 6 1,1-1-2,-2 0 2,-4 7-1,5-8-4,-5 8 3,4-8 0,-4 8-4,0 0 7,0 0 0,13 14 4,-13-14-2,3 12 4,1-2 6,2 2-1,-5-2-1,4 2 0,-3 0 4,2-2-9,0 1-8,0 0 9,0-2 6,0 3 0,0-5-6,-4-7 3,9 11 0,-6-3-2,-3-8 10,9 10-5,-5-5-3,-4-5 2,12 1 0,-12-1 5,18-4-3,-8-4-3,2-2-4,2 1 1,3-7-5,7-7-7,-1-2-8,1-6-2,-2 3-3,-2-1-2,-1 0-3,2-7-3,-2 0-2,-3-2-2,-3-1 3,-1 1-5,-6 2 11,-4 0-5,1 1 3,-6 1 2,1 8 1,-4-1 17,0 5-6,-1 6 7,-2 2 5,1 2-4,2 4 3,-1 1-4,7 7 8,-14-3-6,14 3-2,-14 13 10,4 8 7,0 2 0,-2 11 3,1 1 2,6 0-3,4 1 2,-3 2-2,2-2 3,4 1 7,2-5-3,-2 2 0,1-11 4,0 1-5,3 2 6,-1-4 0,3-1-6,1 1 4,-2 0-15,-1-7 7,6 4 2,-5-4-4,2-2 2,0 0-5,1-3 0,-3-1-20,0 0-13,-7-9-20,10 10-30,-2-7-19,-8-3-42,0 0-136,0 0-292,0 0 129</inkml:trace>
        </inkml:traceGroup>
        <inkml:traceGroup>
          <inkml:annotationXML>
            <emma:emma xmlns:emma="http://www.w3.org/2003/04/emma" version="1.0">
              <emma:interpretation id="{837A58C8-09D3-48C6-9411-3F86FA5C757D}" emma:medium="tactile" emma:mode="ink">
                <msink:context xmlns:msink="http://schemas.microsoft.com/ink/2010/main" type="inkWord" rotatedBoundingBox="5321,10199 7342,10139 7368,11005 5347,11066"/>
              </emma:interpretation>
              <emma:one-of disjunction-type="recognition" id="oneOf45">
                <emma:interpretation id="interp225" emma:lang="en-IN" emma:confidence="0">
                  <emma:literal>effect</emma:literal>
                </emma:interpretation>
                <emma:interpretation id="interp226" emma:lang="en-IN" emma:confidence="0">
                  <emma:literal>effed.</emma:literal>
                </emma:interpretation>
                <emma:interpretation id="interp227" emma:lang="en-IN" emma:confidence="0">
                  <emma:literal>affect</emma:literal>
                </emma:interpretation>
                <emma:interpretation id="interp228" emma:lang="en-IN" emma:confidence="0">
                  <emma:literal>effed,</emma:literal>
                </emma:interpretation>
                <emma:interpretation id="interp229" emma:lang="en-IN" emma:confidence="0">
                  <emma:literal>effect.</emma:literal>
                </emma:interpretation>
              </emma:one-of>
            </emma:emma>
          </inkml:annotationXML>
          <inkml:trace contextRef="#ctx0" brushRef="#br0" timeOffset="261052.1278">3933 9445 44,'15'-6'99,"-7"1"-8,1 0-7,1-1-5,3-1-13,-1-3 3,0-1-6,0 1 3,4-6-12,0 2 7,-4 1-4,2 2 5,-8-1 2,5 2 1,-4-2-3,1 2 2,-5 1 5,-2-1 1,-1 10-6,0-15-5,0 15 2,-1-13-14,-5 5-1,1 0-3,5 8-9,-16-14-1,8 11-3,-4 2-5,12 1-5,-30 6 2,14-2-5,0 4 0,0 0-1,-3 6-1,0 5-1,-1-2-5,3 4 0,2-1 5,3 2-4,0-1-4,7-2 3,-1 1-3,2 1-3,2-6 5,4 4-5,2-5 6,3 1-2,4 0-2,-1-7-1,5 5 2,8-3 2,-2-3-4,0 2 0,4-9-1,4-1 5,9-3-5,0-2 6,-2-3-7,1-4-10,1-1-1,-3-4-4,-1-4-2,-4-1 1,-1-1-4,1-2 3,-2-4-1,-6 2-2,0-2-7,-2 1 12,-5-1 4,-4 5-2,-2 1-1,-5 0 4,-2 2 6,0 2 0,0-2 6,-4 8-4,0-1 10,0 3 5,-2-2-3,4 7 2,0 7 0,-9-15-7,6 9 2,3 6 0,-8-6 1,8 6-4,0 0-4,-15 12 2,6 2 0,4 1 4,-6 9 2,7 0-6,-7 12 1,9 1 1,2 1 4,-2 0-1,6 3 1,-4-1-2,0-4 6,3 2 2,2-1-3,-2-1-1,0-2-3,1-1 6,-3-1-4,0 2-1,2-10 0,0 1 2,-3-4-2,4 3-4,-3-1-2,-1-2 0,1-4 7,2-3-7,-3 1 1,1-4-12,-1 1-24,0-3-8,0-9-15,0 12-7,0-12-28,0 0-37,0 0-35,0 0-103,0 0-285,0 0 126</inkml:trace>
          <inkml:trace contextRef="#ctx0" brushRef="#br0" timeOffset="261685.1728">4355 9526 116,'15'-6'115,"-15"6"3,12-2-20,-12 2-16,15-5-6,-7 5-3,4-3-6,0-1-7,3 2-8,-1-4-6,4 0 0,5 2-7,-1-2-12,3 0-6,-3-2-10,2 0 0,7-8-12,1 1-2,-7 3 4,0-2-8,5-4-3,-10 5-5,0-2-1,-2-3-9,-1 2 11,-3-3-6,-2 2-3,-2-2 10,0-2-3,-1-1 11,0 4 10,-9-4-3,3 2 3,-1-2 12,-2 2-7,-2 0 6,-1 5 8,0 0-4,1-1 0,-5 4 10,1 0-2,1 3 10,1 1-3,1 0 3,3 8-7,-5-9-1,5 9-6,-7-9-12,7 9 2,0 0 5,0 0 10,-17 10-7,17-10 6,-11 18 2,9-2-3,-7 5 0,8 3 7,-4 12 2,2-4-6,3 2 0,0 4 6,0-4 0,0 4-6,3 0 5,-3-4-4,2 0-3,-2 1 5,3-3-8,-3 2-1,1-1-2,-1-1 4,3-10-3,-3 1-4,3 2-4,-3 0 0,3 1-2,-3-4-2,0 0-4,0-1 4,-3-6-2,2 1 1,1-1 2,0-2-7,-2-3 3,-1 1-9,3-11-9,-1 16-13,-2-10-13,3-6-18,-2 8-16,2-8-33,0 0-21,0 0-29,0 0-99,-20-19-273,10 7 120</inkml:trace>
          <inkml:trace contextRef="#ctx0" brushRef="#br0" timeOffset="261740.3646">4658 9564 111,'0'0'150,"0"0"-8,27 6-13,-27-6-5,23-2-10,-11-2-10,5 3-8,7-4-12,-4-1-12,9 0 4,-8 0-28,4-2-32,-2 2-24,4-6-27,-4 2-23,1-2-40,-4 6-81,-5-1-191,-4 1 84</inkml:trace>
          <inkml:trace contextRef="#ctx0" brushRef="#br0" timeOffset="262094.9411">4936 9534 3,'0'0'111,"2"13"2,-2-13-7,0 0-2,6 7-15,-6-7 2,9 3-9,-9-3-10,11 0 1,-11 0-9,16-3-10,-8 0-9,3-1 3,-5-2-4,6 0-3,-1 0-3,-2 2-6,1-5 4,-2 3-18,-1-6 3,3 2 3,-3-2 2,1 0-7,-3-1-4,2 0-1,-2-2-1,-2-1 4,-3 4-1,3 2 12,-3 0-7,0 10 4,-3-15 0,0 6-10,3 9-5,-5-9 5,5 9-4,-12-3-5,12 3 8,0 0-1,-23 9-2,14-2 4,-1 4-1,0 2 3,0-1 0,5 2-2,-4 0 1,3 2-2,0 5-4,2 1 3,2-8-4,-3 6 3,5 0-5,0-6 1,3 2 4,-1-5 1,5 1-12,-2 1-4,2-6-11,4 1-13,-3-2-14,4 1-6,0-6-11,5-1-16,1 0-14,4-8-20,3 0-7,-3 2-93,-1-8-223,3 0 99</inkml:trace>
          <inkml:trace contextRef="#ctx0" brushRef="#br0" timeOffset="262580.3803">5375 9397 28,'3'-6'149,"-3"6"-11,-3-16-13,3 16 1,-5-12-17,5 12-3,-10-8-5,10 8 0,-12-7-15,12 7-4,-10-6-9,10 6-8,-10-1-6,10 1-5,0 0-4,-17 6-6,9 0 1,2 4-10,-3-1 2,2 1-2,-1 2 2,-1 1-11,6 2-1,-2 1-1,0 0 2,1-2-4,4 0-2,-3 2 1,3-2-2,0 0-7,0 0-1,3-2-1,-1 3 0,2-8 0,4 4 0,-1-4 0,1 0-3,4-1 1,3-4-9,-3 2 8,5-4-1,-3-3 2,10 0-1,-1-1-3,-3-5-8,3-3 1,-5-1-6,5-3-6,1-7 3,2 1 4,-9 4-5,3-10-4,0 0 0,-8-3 3,0 2-4,-1-2 2,-4 6 5,-2-7-1,-2 0 2,-3 2 1,0 3 5,-3 1-3,3 2-5,-5 2 3,2 6-4,-1 2-2,1-1 12,1 4 1,-4 0 4,4 4-1,2 7 3,-4-13-1,4 13-4,0 0 1,-6-6 2,6 6-1,0 0 11,-8 20 3,4-5-3,-1 15 1,0 4 6,-2-2 4,7 3-3,-5 3 1,2-4-2,0 1 1,3 1 0,-3-6-1,3 4 0,3-11-8,-3 2 1,3-4 0,0 2-1,2-4 3,-4 1 1,5-3-2,-4-5-2,4 1-1,-2-3-3,-2 0 1,1-4-6,0 3-12,2-3-2,-5-6-9,0 0-19,4 6-28,-4-6-27,0 0-34,15-18-28,-10 4-105,-2-1-285,2-5 126</inkml:trace>
          <inkml:trace contextRef="#ctx0" brushRef="#br0" timeOffset="263075.1654">5556 9419 36,'11'3'129,"6"-3"-11,1 0-8,6 1-2,1-1-15,-1-1-6,5 1-12,-5-4-23,5 2-29,-3-4-32,0 1-48,0-3-71,-2 0-138,-1 1 61</inkml:trace>
        </inkml:traceGroup>
        <inkml:traceGroup>
          <inkml:annotationXML>
            <emma:emma xmlns:emma="http://www.w3.org/2003/04/emma" version="1.0">
              <emma:interpretation id="{1B9D8553-6B76-4B38-AEC9-D4439F02E111}" emma:medium="tactile" emma:mode="ink">
                <msink:context xmlns:msink="http://schemas.microsoft.com/ink/2010/main" type="inkWord" rotatedBoundingBox="8852,10351 9596,10328 9605,10661 8862,10683"/>
              </emma:interpretation>
              <emma:one-of disjunction-type="recognition" id="oneOf46">
                <emma:interpretation id="interp230" emma:lang="en-IN" emma:confidence="0">
                  <emma:literal>-s</emma:literal>
                </emma:interpretation>
                <emma:interpretation id="interp231" emma:lang="en-IN" emma:confidence="0">
                  <emma:literal>is</emma:literal>
                </emma:interpretation>
                <emma:interpretation id="interp232" emma:lang="en-IN" emma:confidence="0">
                  <emma:literal>7</emma:literal>
                </emma:interpretation>
                <emma:interpretation id="interp233" emma:lang="en-IN" emma:confidence="0">
                  <emma:literal>fs</emma:literal>
                </emma:interpretation>
                <emma:interpretation id="interp234" emma:lang="en-IN" emma:confidence="0">
                  <emma:literal>,</emma:literal>
                </emma:interpretation>
              </emma:one-of>
            </emma:emma>
          </inkml:annotationXML>
          <inkml:trace contextRef="#ctx0" brushRef="#br0" timeOffset="263339.9389">7421 9397 121,'0'0'136,"-10"-2"2,10 2-11,0 0-10,0 0-8,-15 0-8,15 0-13,0 0 2,0 0-14,0 0-3,-10-1-2,10 1-9,0 0-6,0 0-7,0 0-4,0 0-6,0 0-1,0 0-5,0 0 1,0 0-5,45-3-11,-18 3 6,8 0-1,5-3 0,2 0 4,1 3-2,1-3 0,3-4 0,0 5 2,-2-2-2,-2 4-2,-7 0 2,2 0-3,-11 0-4,-2-2-5,-2 2 4,-4 0-5,-7 0-1,1 2 4,-13-2-9,18-2 0,-18 2-5,12 0-2,-12 0 0,0 0-10,12-1-4,-12 1-4,0 0-6,0 0-16,8-3 5,-8 3-11,0 0-14,0 0-11,0 0-14,0 0-19,0 0-13,-18-19-117,18 19-253,-10-9 112</inkml:trace>
          <inkml:trace contextRef="#ctx0" brushRef="#br0" timeOffset="263696.241">7922 9202 17,'0'0'134,"-7"-7"-12,7 7-13,-5-10 12,5 10-5,-7-7 1,7 7-6,-5-9-4,5 9-3,0 0-5,-6-7-7,6 7-4,0 0-6,0 0-9,0 0-5,0 0-7,-6-6-3,6 6-7,0 0-5,0 0 4,0 0-15,0 0 1,0 0-5,0 0-3,0 0-5,0 0-5,0 0 2,0 0-2,29 5-6,-29-5-4,24 2 9,-10 3-7,0 1-1,1-2 0,3-1-4,-5 3 1,3 2 3,-2-2-4,0 0-2,-2 3-3,0-1-1,0 2 5,-4 0-6,5-2 3,-8 2 2,0 0-1,-2 0 0,-3-2 0,0 2 1,0 3-1,0-13 3,-8 20 0,3-9 1,-3 2-5,-5-3 0,1 2 1,0-2 0,0-2 2,-1 2-4,-2 0-18,0-1-14,3 0-16,-1 2-28,-1-1-31,1 0-31,1-2-155,-3 2-315,3-6 140</inkml:trace>
        </inkml:traceGroup>
        <inkml:traceGroup>
          <inkml:annotationXML>
            <emma:emma xmlns:emma="http://www.w3.org/2003/04/emma" version="1.0">
              <emma:interpretation id="{A0D1B9F9-48E4-472E-ABC2-A26FA76EEBE4}" emma:medium="tactile" emma:mode="ink">
                <msink:context xmlns:msink="http://schemas.microsoft.com/ink/2010/main" type="inkWord" rotatedBoundingBox="10534,9966 15418,9820 15457,11136 10574,11282"/>
              </emma:interpretation>
              <emma:one-of disjunction-type="recognition" id="oneOf47">
                <emma:interpretation id="interp235" emma:lang="en-IN" emma:confidence="0">
                  <emma:literal>spectroscopy,</emma:literal>
                </emma:interpretation>
                <emma:interpretation id="interp236" emma:lang="en-IN" emma:confidence="0">
                  <emma:literal>spectroscopy.</emma:literal>
                </emma:interpretation>
                <emma:interpretation id="interp237" emma:lang="en-IN" emma:confidence="0">
                  <emma:literal>spectroscopy;</emma:literal>
                </emma:interpretation>
                <emma:interpretation id="interp238" emma:lang="en-IN" emma:confidence="0">
                  <emma:literal>spectroscopy'</emma:literal>
                </emma:interpretation>
                <emma:interpretation id="interp239" emma:lang="en-IN" emma:confidence="0">
                  <emma:literal>spectroscopy"</emma:literal>
                </emma:interpretation>
              </emma:one-of>
            </emma:emma>
          </inkml:annotationXML>
          <inkml:trace contextRef="#ctx0" brushRef="#br0" timeOffset="265810.1182">9382 8984 65,'1'-9'154,"-1"9"-11,4-9-8,-4 9-2,3-10-9,-3 10-13,4-10-8,-4 10 1,1-9-11,-1 9-2,0 0-7,4-11 0,-4 11-7,0 0 1,0 0-13,0 0-3,-8-15-10,8 15-3,-13 0-4,13 0-6,-21 0-9,5 3 3,-1 0-9,-6 4-1,3-2 1,-3 1-3,-1 0-5,7 1 1,-2 1 1,0 2-4,4-2-5,3 2-4,0-4 2,3 3 0,-2 0-5,4-1-1,2 0 1,0 4 2,3-3 2,2 2-6,3 1 2,0-1-4,5 3 5,0-4-1,3 2 5,7 1-5,2-2-2,-3 1 3,3 0-4,0-1 3,1 0-2,1 0-1,-1-5 1,2 2 2,-11 0 1,3-1-6,-1 3-5,-2-1 1,-3-1-3,0-1 0,-1-4 0,-3 3 4,1 1-6,-6-7 5,2 13-2,-2-13 3,-5 15 1,-3-9-1,0 0 1,-4 1 2,-6 0-4,1-4 6,-6 4 1,0-4 0,-1-1 6,0-2-3,1 0 2,6 0 3,0-3 1,2-1-4,-3-1 1,2 2 0,3-1 1,-1-1-3,5 2 4,1-1 1,8 4-7,-11-9-2,11 9 1,-8-7-7,8 7-5,0 0 0,0 0-4,10-15 2,-2 11-13,0 0-6,4-2-7,0 4-20,3-2 6,1 2-7,1-2-10,7-2 0,-1 0-6,-2 0-11,4-3-13,-4 3-5,3-4-12,-2-1-82,0 0-215,-1 0 96</inkml:trace>
          <inkml:trace contextRef="#ctx0" brushRef="#br0" timeOffset="266371.3681">9474 9332 39,'3'-15'140,"-1"0"-4,4-3-12,0 2 5,0 4-4,1-3-2,2 2-4,-2 1-5,1-2-11,2 3-11,2-1-5,2 1-7,1 1-19,3-1-1,2-1-5,2 5-7,-2-4-4,-3 6-4,10 2-7,-7 0 2,4 2-9,1 1-1,-8 1-5,0 2 2,1 3-1,-6 0-4,0-2-4,-1 6 1,-3 0-1,-3-3-3,-4 3-2,2 2-2,-6 1-3,-2 0 4,-2 0-4,-1-1-5,-1 1 5,0-1-6,-6-2 11,3-2-2,-2 2-2,-4 2-5,6-5 4,-3-1-7,3 1-9,0-2-4,-2-1-9,6-1-10,8-3-6,-12 7-29,12-7-23,0 0-31,-15-4-140,15 4-285,0 0 126</inkml:trace>
          <inkml:trace contextRef="#ctx0" brushRef="#br0" timeOffset="266080.9496">9604 8877 142,'4'-12'147,"-4"-1"-14,0 1 2,1 5-11,-1 7-1,0-19-3,0 19-1,-1-10-9,1 10-8,-4-9-6,4 9-17,0 0-8,-1-11-7,1 11-10,0 0-5,0 0-3,0 0-5,0 0-4,-11 24-7,10-8 0,-5 9-2,5-3 2,-7 11-1,5 0 3,-1 7-7,-3 1 2,6 2-10,0-3 9,-2 5-1,0 3-5,1-7 0,-1 2 3,4 1-7,-2-3 0,1-1 0,-3 1-4,3-3 0,-2-4 0,0 0 2,2-10-3,-2 0-3,2-2 2,-2 3-7,2-4 5,-1 3-4,2-5-18,-1-4-10,0 0-9,-1-2-17,-2-4-15,3-9-21,3 16-7,-3-16-8,0 0-32,-3 8-29,3-8-95,0 0-276,0 0 123</inkml:trace>
          <inkml:trace contextRef="#ctx0" brushRef="#br0" timeOffset="266755.1579">9847 9266 75,'0'0'125,"0"0"-2,0 0-6,0 0-10,0 0-10,0 0-9,0 0 0,17-4-9,-9 1-10,4-4-3,0 1-14,0 0 5,2-2-10,2 0-13,5-4 14,-1 0-5,-1-3 3,-1 3-5,0-3-3,-2 2-4,-4 2-8,0 0 8,-5 0 11,0 2-5,-2 1 2,-1 1-6,-1-2-2,-3 9-1,3-13-9,-3 13-4,-10-10 4,10 10-9,-12-7-1,12 7 0,-15-5-9,15 5 7,-21 6 0,9-1 1,-1-1-2,-2 5 2,1 1-4,1 1 1,1 1-2,1 2 2,0-1 1,-1 5-4,6 1 3,-2 1-3,0-2-2,5-2 0,-2 0-2,5-1 4,0 0 0,0-2-2,4 2 0,-2-2 3,4 0-8,0-1-12,1-2-13,-2-4-9,7 2-10,-1-2-19,3-4-2,2 1-19,2-2-9,0-2-12,5-2-4,-1-3-19,0-4-88,-1 1-234,-1-4 103</inkml:trace>
          <inkml:trace contextRef="#ctx0" brushRef="#br0" timeOffset="267234.9744">10302 9187 25,'7'-12'134,"-2"5"-2,1 0 9,-1-5-13,-1 6-3,-1-3 1,-3 9-8,1-15-6,-1 15-6,0-12-7,0 12-5,0 0-10,-4-13-4,4 13-8,-9-6-4,1 3-8,8 3-6,-22 0-2,9 4-1,-1 1-9,-2 1 1,3 0-7,-3 3-1,-3 1-5,6 0 1,-3 4-5,2 2-10,0-1 7,4-1-4,1-2-5,6 1 0,-5 2-2,7-2 0,1 0-2,1-1 1,3 0-2,3 0-2,2-4 3,3 4-2,3-8-5,6 5-3,1-5-1,5 0-2,-1-3-4,4-2-5,6-7-6,2 1-9,-2-5 5,-3-4-15,1 0 3,-3-3-11,-5-5 5,1-1-10,-3 0 7,-2-4 8,-3-2 0,-2 1 2,0-3 2,-7 1 9,1 1 2,-2-2-3,-5 2 9,0-2 0,-3 11 0,2 0 20,-6 5 6,1-2-1,-2 3 16,1 1-5,0 3 7,2 0 2,-3 6 0,4 6-3,-3-11 0,3 11-10,-4-11-4,4 11-5,0 0 3,0 0-3,0 0 1,0 0 2,-5 41-1,1-19 1,-2 12 5,4 1 1,2-1-2,-3 2-4,2 0 4,-3 1-2,2-2-3,-4-3-1,2 4 1,0-4 3,1 3-4,0-3-7,1-8 6,0 1-7,0 0 4,4-2 2,-4-1-6,0-2-13,4-6-9,-2 2-15,2-4-13,0 3-17,-1-5-13,3-4-17,-1 1-19,-3-7-19,9 6-135,-9-6-289,12 3 127</inkml:trace>
          <inkml:trace contextRef="#ctx0" brushRef="#br0" timeOffset="268346.2256">10647 9256 115,'0'-12'178,"0"12"-2,1-15-9,3 9-12,-2-4-4,2 3-7,2-3-15,1-1-7,0 0-12,-1 4-13,6-2-2,0 0-15,1 3-14,1-2-2,0 1-6,8 0-8,-1 1-2,1 0-8,-6 3-5,2 2 0,1-3-8,-2 6-1,-2-4-1,2 4-8,-1 2 1,-2-2-5,2 4 0,-4 1-6,-1-1 2,-2 1 4,0 3-2,-2-3-7,-2 4 0,-2-3-4,-3 5-8,0-1 4,-1 1 0,-1 0-7,0-1 1,-2-2 0,-4 2 1,1 0-4,0-2 1,-1-1 1,-1 1-6,1-4 14,2 1-6,0-1 3,-1-2 4,7-4-3,-16 9 5,16-9-2,-7 3-8,7-3 12,-10 0-1,10 0-3,0 0-2,0 0-1,0-19-2,0 19-3,9-22 4,-2 6-7,5-3 2,0 4-7,0-4 10,1-1 5,1 3 6,2-1-3,0 2 1,-3 5 6,1-1-6,-2 1 5,0 3-1,0-2 1,-3 4-3,-1 1 0,-1 0-4,-7 5 1,15-6 0,-15 6-4,8-3 2,-8 3-1,0 0 2,0 0-3,16 10 2,-14-4 8,-2-6-10,3 22 4,-3-11 0,-3 3-4,3 0 3,-1 3-2,-2-1 4,1 0-3,2 0 2,0-3-7,0 2 7,0 0-1,2-2 2,1 2 2,1-5-4,2 2-2,-4-5 0,8 3 1,-6-3-3,6-2-4,0-1 0,-1-4-1,6 0-1,-3 0-2,3-3-5,2-3 0,0-2-1,-3 0 1,6-5-1,-1 0-5,-2-3 5,-3 1-7,-1-5 0,-2 3 7,-1-3 7,-4 7-15,-5-3 18,0 3 7,-2-2 5,-4 3 2,-1 0-2,0-1-3,-2 4 8,-3-1-8,-1 4 7,-2 0-6,0 1-2,0 3 3,-3-1 0,1 3-2,1 0 4,-2 4-10,1-2 8,2 3 1,1 1-11,-2 3-5,2-4-6,2 3-8,3 0 1,-2 0-13,4 0-9,0 0-8,6-8-1,-5 12-1,5-12-12,4 14-2,-4-14-6,12 9-2,-1-4-9,2-3 1,1-2-5,3 0-53,3-2-156,2-2 70</inkml:trace>
          <inkml:trace contextRef="#ctx0" brushRef="#br0" timeOffset="268376.8785">11355 9145 330,'25'-10'4,"10"-6"19,-10 6 10,-1-2 7,6-6 6,3 4 4,-12 0 8,1 3 11,1 1 7,-3-2-9,2 2 10,-8 4 1,-2 0-1,-1 3 3,-4 0 2,2-3-4,-9 6 2,12-4-2,-12 4-5,8-3-5,-8 3-5,0 0-6,0 0-3,0 0-14,0 0 3,0 0-5,0 0-3,-34 1-3,34-1-2,-21 3-4,12 0-6,0 0 2,-2 0-2,0 3-1,3 0-3,-1-2-6,1 2 6,1 0-6,-2 0-5,2-2 4,2 4-1,-1 0-3,6-8-2,-6 13 0,4-4-3,2-9 8,3 15-5,-3-15-1,4 16 2,1-7 0,1 0-6,0-2 7,2 2-4,3-1 2,0 0-3,0 1-3,-2-2 6,2 1-5,-1 1 0,0 0 6,0-2-1,1 3-3,-3-3 2,0 3 0,-1-4-4,-2 0 2,-1 3 2,0-1-1,-4-8 2,6 13-5,-6-13 3,0 13-2,0-13 0,-10 15 1,8-9-2,-4-1 4,0 2-2,-1-1 0,-5 0-4,1-3 3,0 3-2,-1-1-6,2-3-2,-2 0 3,2-1-18,10-1-5,-17-1-5,17 1-7,-16-3-10,16 3-13,-11-12-3,11 12 2,-1-11-15,1 11-7,9-22-13,-5 11-9,7-3-23,-1 5-73,8-9-225,1 5 99</inkml:trace>
          <inkml:trace contextRef="#ctx0" brushRef="#br0" timeOffset="269329.8564">11987 9109 95,'20'-6'125,"-2"0"6,-6 2-7,1-4 4,-3 4-6,-2-3 6,0 1-2,-8 6-1,9-11-10,-4 6-11,-5 5-6,4-9-7,-4 9-8,0 0-11,-4-13-7,4 13-5,0 0-5,-10-12-6,10 12-7,-10-4-6,10 4-4,-12-2-3,12 2-6,0 0 3,-21 6-3,14-2-7,-4 4 0,-2 1 1,2 2-5,-4 5-1,3-4 0,0 5-3,3 3 1,-3-1-4,4 0 1,-3 1 3,4-2-2,2-2-5,1 0 1,3-1 1,-3-1-1,4 2-3,2-2 4,-2-2-5,3-2 3,4 3-1,2-4 1,-3 0-1,6-2 0,1-1 0,-1-3-6,4-1-3,3 2-5,4-4-3,-6-2 2,7-2-7,-2-2 4,2 0-1,1-4-1,1-2 2,3-5 4,-5 4-8,2-9 8,-5 7-2,-3-5 3,-4 0 0,3 0-3,-4 1 4,-1 0 0,0 1 12,-5 6 3,2-1 2,-4 5 6,1 2-4,-3 0 3,-3 6-1,6-11-7,-6 11 3,6-7 3,-6 7-6,0 0-5,4-6 1,-4 6 4,0 0-7,0 0-1,-11 28 11,6-18-1,-1 6 5,-2 2-3,-3 1 3,5-1-5,-4 3-1,4-3 1,3-2 0,-1-1 0,-1 0 0,3-3 3,1 1-2,1 0-8,1 0 7,1-6-2,-2-7 1,5 16 0,-1-10 2,1 0-1,2 0-6,1-2 3,3-2 4,1-2-9,1 0-2,3-2-3,2-2-5,-4-2-2,7-4-1,-8 1-7,0-2 4,5-4-1,-6-1-5,-3-2 0,-1 4 6,-4 0 0,-1-2 2,-3 3 5,-1 0 0,-3-2 1,-3 5-1,0 1 4,-5-2 2,-4 3-3,1-1 4,-2 4 3,1-2-7,1 0 0,-2 4 2,5 0-7,1 0-12,0 2 4,11 1 1,-13-2-2,13 2 1,-14-2-2,14 2 2,0 0 9,0 0 1,-9 6-4,9-6-10,0 0 4,0 0-2,0 0-8,33 8 1,-18-6-6,0 0 8,2-2-4,-1 0 8,2-2 3,5 0 0,-1-4 9,-1 2-6,3-6 1,-3 4 7,-1-4 0,0-1 4,2-2-6,-7 2 9,-1-5-4,-2 0 1,4-12-6,-5 10 14,-4-4-5,0 2 7,-3 0-1,-3-1 5,2-1 8,-1 0 5,-2 1-3,0 7 3,-2-4 3,-1 8-1,2-4-2,-3 4 6,0 0-3,4 10-1,-4-12-10,4 12 5,-6-9-4,6 9-1,0 0 0,0 0-5,0 0 14,-20 25-1,16-9-3,-1 4 7,-1 2-5,2 4 3,2 0 0,-4 9 1,2 1 2,4 1-3,-2 1 3,2 3-2,1-1-3,0-1 2,-1 2-10,3-2 4,-2 3 4,2-2-7,-3-4 1,3 1-3,-3 3-1,0-5 1,0-3 0,-3 0-3,0-8 5,2 2-5,-4-10-2,-1 2 5,2 3-4,-3-8-3,3 0-1,-2-1-3,0-3-5,4-2-12,2-7-9,-6 14-14,6-14-19,-5 4-22,5-4-21,0 0-21,0 0-129,0 0-273,-3-25 120</inkml:trace>
          <inkml:trace contextRef="#ctx0" brushRef="#br0" timeOffset="269915.2682">12644 9210 129,'4'-9'143,"0"-2"-4,1-1-18,1 3-3,3-3-14,0 0-3,4 2-14,-1 0-5,2 0-4,5 0-7,1 0-1,3 0-7,1 3-1,-1 1-9,-6 2 1,1 3-9,1-1-5,-6 2 1,4 0-9,-1 1-2,-3 0-1,-5 3-4,2-2-2,-3 3-4,0 1-5,1 3 1,-6-1-4,2 0 6,-4 6-7,-2-2 2,-2 2-3,-2 2-1,-3-3 9,-2 0-4,2-1-6,-3 1 1,-4 1 0,4-3 3,0 0-1,1-3-3,-1 0-8,5-1-2,0-2-9,-2 2-7,9-7-3,-9 7-11,2-4-13,7-3-6,0 0-20,-11 2-20,11-2-17,0 0-25,0 0-90,0 0-242,0 0 107</inkml:trace>
          <inkml:trace contextRef="#ctx0" brushRef="#br0" timeOffset="270435.1862">13066 9073 78,'7'-5'144,"0"3"-11,-7 2 2,10-9-14,-4 7-12,-6 2-15,8-5-5,-8 5-15,0 0-5,0 0-9,0 0-9,0 0 3,16 11 1,-14-5-8,-2-6 1,3 18-8,-3-6 4,0 0-11,1 0 0,1 1-7,-2-1 1,4 0-3,-1 1-2,-1-4-3,1 2 0,0-1-6,-1-2 3,2-1-4,2 2 2,2-2-3,-2-1 2,6 0-3,1-3-3,-1 0 7,4-3-4,-2 0-4,4-3 1,-1 0 4,5-3-9,-5-2 11,-2 1-9,0-3-2,1-3-2,0-3-6,-4-1 3,0-3-2,-3 2 4,1-2-10,-5 0 5,0 4-13,-1 2 17,-2 0 1,-2 3-3,0-1 3,0 12-11,-2-16 4,2 16 8,-4-12-1,4 12-1,-6-8-1,6 8 1,0 0 2,-12 0-9,12 0 5,0 0 1,-18 16-1,13-10-1,-3 10 3,-2-4 4,4 7 2,-1 0 2,0 4 3,-3 1-3,3 0 2,0-1-2,0 9 3,-2 0 4,4 1-2,2-8-3,-2 7 4,-1-1-3,0-5 2,0-2-6,2 11 1,-1 0 5,4 2 8,2-2-4,2 0-9,-2 2 9,3 0 0,0-2-3,0-2-4,-4-3 4,1 4-4,-1-9-2,4-3 5,-4 1-4,2 0-3,-1-3-2,-1-4 2,3-1 0,-3-2-11,-3 0-3,0-6-2,3-7 7,-6 11-2,-1-7-5,7-4 9,-16 0-1,16 0-3,-23-4 5,10-2-2,-1-4 3,0 2 1,-5-8 1,1 0 2,0-4 7,-4-7-2,7-1 3,5 6 1,2-4-2,2-1-6,2-7-1,6 0-3,2 0-5,9 1-6,-1-2-12,9-1 10,2 3-9,3 2 3,5 1 2,2 8 0,-2 0 1,0 3-2,0 2 4,1 2 3,-8 5-6,1 2-6,-2-2-4,0 3-22,-7 1 8,1 0-8,1 2-11,-3-1-14,-1 1-19,-3 1-24,-3 2-90,-8 1-222,16-3 98</inkml:trace>
          <inkml:trace contextRef="#ctx0" brushRef="#br0" timeOffset="270490.4637">13962 9441 61,'0'0'169,"0"0"-22,0 0-4,5 7-22,-5-7-14,3 9-9,-3-9-7,-3 16-13,2-5-5,-5 3-8,2 2-5,-1-1-10,-1 3-23,0 3-25,-2-6-15,2 0-28,1 1-48,-2-3-103,-3-1-207,2-2 91</inkml:trace>
        </inkml:traceGroup>
        <inkml:traceGroup>
          <inkml:annotationXML>
            <emma:emma xmlns:emma="http://www.w3.org/2003/04/emma" version="1.0">
              <emma:interpretation id="{C3839C44-9651-4887-805E-10ACA90F8210}" emma:medium="tactile" emma:mode="ink">
                <msink:context xmlns:msink="http://schemas.microsoft.com/ink/2010/main" type="inkWord" rotatedBoundingBox="16079,9871 21688,9703 21709,10406 16100,10574"/>
              </emma:interpretation>
              <emma:one-of disjunction-type="recognition" id="oneOf48">
                <emma:interpretation id="interp240" emma:lang="en-IN" emma:confidence="0">
                  <emma:literal>Electrochemical</emma:literal>
                </emma:interpretation>
                <emma:interpretation id="interp241" emma:lang="en-IN" emma:confidence="0">
                  <emma:literal>Electrochemist car</emma:literal>
                </emma:interpretation>
                <emma:interpretation id="interp242" emma:lang="en-IN" emma:confidence="0">
                  <emma:literal>electrochemical</emma:literal>
                </emma:interpretation>
                <emma:interpretation id="interp243" emma:lang="en-IN" emma:confidence="0">
                  <emma:literal>Electrochemist cat</emma:literal>
                </emma:interpretation>
                <emma:interpretation id="interp244" emma:lang="en-IN" emma:confidence="0">
                  <emma:literal>Electrochemi al</emma:literal>
                </emma:interpretation>
              </emma:one-of>
            </emma:emma>
          </inkml:annotationXML>
          <inkml:trace contextRef="#ctx0" brushRef="#br0" timeOffset="283081.199">14861 8833 53,'0'0'65,"0"0"-10,0 0-9,0 0-2,0 0 0,0 0-8,0 0-4,0 0 1,0 0-9,0 0 3,0 0 0,7-6-4,-7 6-3,0 0-2,0 0-3,0 0 5,0 0-8,0 0 6,0 0 3,0 0-9,0 0-1,0 0 2,0 0-7,0 0 5,0 0-6,0 0-3,0 0 6,0 0 1,0 0 0,0 0 2,0 0 2,0 0-8,0 0 2,0 0-2,0 0-2,0 0 7,0 0 1,0 0-3,0 0-2,0 0 7,0 0-7,0 0 10,0 0-8,0 0 9,0 0-9,0 0 2,0 0-1,0 0-3,0 0 5,0 0-6,0 0-2,0 0-1,0 0-3,0 0 6,0 0-12,0 0 15,0 0-3,0 0-2,0 0 4,0 0-2,0 0 1,0 0-6,0 0 8,0 0 0,0 0-2,0 0 4,0 0 0,0 0-1,0 0-5,0 0 5,0 0-6,0 0-2,0 0 4,0 0 2,0 0-6,8-4 4,-8 4-1,0 0-4,0 0-2,0 0 4,0 0 4,0 0-4,0 0-7,0 0 5,0 0 8,0 0-7,0 0 5,0 0 2,10-6-9,-10 6 4,0 0 5,11-4-12,-11 4 6,0 0 1,0 0-3,8-5-15,-8 5 18,0 0 6,0 0 2,0 0 7,0 0 3,10-2-1,-10 2-1,0 0 3,0 0 5,0 0-3,0 0 6,0 0-1,0 0 3,0 0-7,0 0-7,0 0 15,5-6-3,-5 6 0,0 0-2,0 0 0,0 0-5,0 0-1,0 0-3,0 0-1,0 0-10,0 0 3,0 0-5,0 0-4,-34 7 11,21-3-6,-3 2-1,-4 5 2,-3 1-8,2-1-1,-4 1-1,7 4 9,-2 0-7,2-3 3,1 3-3,1-3 0,4 2-3,2-3 5,-1 2-3,2-2-1,5 0-2,-4-2 2,5 2 2,1 0 2,4-3-1,-2-9-12,3 17 11,2-7 3,2-4-6,4 4-3,0-3 10,2 1 5,3-2-10,-3-3 6,5 0-2,-1 1 1,1-2 0,-1-2-2,1 1-4,0-2 4,0 1 1,-4-2-1,3 0-1,-7 0-5,-10 2 6,19-3 0,-11 0-2,-8 3 1,12 0 10,-12 0 3,11-3 0,-11 3 3,5-6-3,-5 6-2,0 0-4,0 0 1,0 0 2,2-11-3,-2 11 0,0 0-2,0 0 0,-19-6-4,19 6 2,-19 1 4,3 0-9,1 4 2,-1-1 1,-1 5-7,-6 0 5,4 2-6,-1 0 1,-1 2 5,2 2-3,1-2 1,1 3-2,5-4 4,1 1 0,2 0-2,2 2-4,-2-6 6,3 3 0,4 1-3,-1-4-1,3 0 2,0-9 7,4 15 1,1-7-11,2-2 8,5 2 3,4-2 0,-1 0-2,9 0-1,0-4-2,4 2-1,2-6-3,-2 0 6,-1 0-5,1-1 0,-3 0-8,-2 0 1,0-1-3,-8 3 2,-1-4-7,-4 4 2,-1-4-1,-9 5-4,15-3 0,-15 3-11,12-4-13,-12 4-18,9-4-1,-9 4-18,6-6-14,-6 6-16,0 0-89,0 0-215,0 0 95</inkml:trace>
          <inkml:trace contextRef="#ctx0" brushRef="#br0" timeOffset="285590.0939">15184 8822 109,'1'-16'161,"-1"16"-5,4-10-10,-4 10-6,0 0-9,2-11-15,-2 11-10,0 0-14,0 0-16,0 0-6,0 0-7,0 0-11,0 0-3,0 0-9,0 0-4,0 0 0,-8 48-2,4-32-4,-3 6-4,2 2-1,-1 1-6,1-1 2,-2 7-7,-1-1 3,3 1-6,1 1 6,1-6-6,0-3 4,2 3 1,2-4-3,-3 2-1,2-4-1,0 1-6,-2-4 3,2-2 1,0 1-2,2-1-7,-2-4 8,0 4-6,1-2 2,-1-4-2,0-9-2,4 10 4,-4-1 0,0-9 0,1 9-7,-1-9-5,0 0-2,2 10-8,-2-10-11,0 0-27,0 0-17,0 0-17,0 0-20,12-22-21,-8 13-103,1-2-253,0-3 112</inkml:trace>
          <inkml:trace contextRef="#ctx0" brushRef="#br0" timeOffset="285620.4296">15287 9169 64,'0'0'111,"0"0"-16,0 0 0,0 0-1,15-1-28,-15 1 12,12-1 1,-5-3 4,-7 4-12,17-1-4,-6-3-1,-2 2 0,6-2-10,-3-1 2,1 1-10,-1-4 11,-1 2-4,3-1-1,-4 0 2,2-2 1,0 0-4,-1-3-3,-3 4-3,-1-2-2,0 0-12,-2-2 1,0 0 1,-1 3-2,2-3 5,-5 2-7,0 2-2,3 0 0,-4 8-3,-2-14-1,2 14-7,0 0-1,-7-14-1,7 14-1,-1-8 5,1 8-13,-8-4 0,8 4-5,0 0 0,0 0 2,-22 7-1,14-2-3,-3 3-4,2 1 3,0 3 4,-2 3-5,3-1-1,0 0 5,2 1-2,-2 6 2,2-3-1,2-1-2,1-3 0,0-1 2,2 2-2,2 0-3,3-2 11,-5 0-9,6-2 2,-1 1 0,4-1 1,1-1-8,3-3-6,0 2-10,1-3-20,4 0-15,4-3-9,3-6-20,1 3-13,1-6-20,3 0-20,-2 0-100,-2-4-259,-2-5 114</inkml:trace>
          <inkml:trace contextRef="#ctx0" brushRef="#br0" timeOffset="285666.2839">15877 8996 133,'0'0'130,"0"0"-20,-1-10 3,1 10-3,0 0-11,0 0-9,0 0-16,0 0-4,0 0-11,0 0-1,0 0-2,0 0-1,0 0 1,-29 16-13,23-10 0,-2 4 3,-2 0-3,2 1-4,-1 1-4,2 3 0,0 0-7,2-3 2,-2 1-6,5 2 3,-2-5-7,2 2-3,2-2-3,-2 0-3,4 2-2,0-2 3,-2-10-2,6 17-1,1-9 6,0 0-4,4-2 0,-1 2-1,6-5-3,-1 0-1,2-3 2,6 0-9,1-4-5,2-2-7,1 0-3,4-9-7,-1-1-5,1-1 2,3-1-10,-8-4 0,3 0 4,-4 0-2,2-2 4,-6-2 0,-6 8 1,0-2 7,-4-1 10,-1 2 6,-2-2-1,0 0 3,-5 3 9,1 5 4,-4-3-6,1 1 2,-5-1 1,3 2 13,-2 0 5,-1 7 1,0-5-9,4 12 4,-5-13-3,5 13 4,-3-10-8,3 10 4,-1-10-9,1 10-13,0 0 14,0 0-4,0 0 4,0 0-20,-15 20 13,14-6 9,1 3-3,0-1 4,-1 6-1,1 1 3,0 2-6,0 0 1,1 1 0,-1 5 7,0-6-7,0-1 4,0-2 0,0 3-3,1-3 1,3 1-2,-4-2-1,2-1-12,-1 2 8,2-6 2,-2-1 2,0-2-2,2 2-3,0-3 5,-2 0-8,3-2-14,-4 3-14,1-5-9,2 2-10,-3-10-9,1 11-15,-1-11 6,0 0-19,0 0-39,-6 9-91,6-9-230,0 0 102</inkml:trace>
          <inkml:trace contextRef="#ctx0" brushRef="#br0" timeOffset="285700.0155">16243 9152 30,'0'0'158,"2"-12"-9,-2 12 0,5-11-9,-5 11-12,2-10-5,1 3-12,-3 7-10,3-9-14,-3 9-5,6-15-6,0 8-9,3 0-5,-2-1-8,1-1-8,4 1-4,0-1-3,3 5-11,-1-2 2,4 3-7,-2 0-5,1 0 3,-2 0-7,0 3-2,-2 4 1,1-2 2,0 2-6,0 4-7,-4-1 4,0 0 1,1 0-2,-2 3-2,-2 1 2,-1 1-5,-3-1 0,2 3 6,-2-6-3,0 3 2,-2 1-15,-2-1-4,1-1 6,0-10-1,-3 18 5,0-8-2,3-10 4,-5 15-7,5-15 8,-4 9 3,0-4-1,4-5-13,-5 6 11,5-6 1,0 0 6,0 0-2,-7 10-15,7-10 3,0 0 0,0 0-6,0 0 2,0 0-1,8-30-2,-3 17-1,1 3 0,3-4 3,-2 2 3,1-3-4,1 0 16,3-4-13,0 7 2,-2 0 5,6-5-4,-4 5-2,1 3 18,-1-1-6,-1 3 2,-2 1-4,-2 0 0,1 3 1,-1-3-2,-7 6-5,11-4 5,-11 4-1,0 0-3,0 0 1,17 8 6,-13-2-3,-4-6 0,3 14-1,1-5 4,-4 1-5,0 2 6,-2 0-5,2 2 5,0-2 4,2-2-3,-4 0 0,0 4 1,4-2-5,-2-2 2,2-2-7,-2-8 10,1 20-5,3-13 1,-1 3 5,-1-3 7,2-1-7,-4-6-1,11 11-1,-4-9 1,4 1-3,-1 0-3,4-3 5,-1 0 4,3-4-8,0 0-1,4-4-1,-6-1 0,2 2-4,1-8-2,-3 4 0,2-4 4,-3-1-9,-3 2 9,-4 1 1,0-2-4,-4 1 7,1-2 6,-6 1-7,2 2 13,-4 0-7,-2 1 4,0 0-7,-2 2 4,0 4-3,-6 0-2,3 0 2,-2 2 1,1 2 2,-3 2 0,0 2-1,1-1-2,-1 2-6,2 3-16,1 0-20,-2 0-2,5 0-21,2 4-7,-3-1-24,4 0-37,0 0-78,1 2-224,2-2 99</inkml:trace>
          <inkml:trace contextRef="#ctx0" brushRef="#br0" timeOffset="286363.2338">17330 9036 142,'0'0'154,"1"-15"-5,2 6-15,-3 9-10,-4-18-8,4 8-6,0 10-9,-8-14-11,4 7-6,-2 0-8,6 7-8,-10-10-8,2 7-4,-2-1-8,-2 2-3,-1 2-10,13 0-5,-28 6 3,14-1-8,0 0 7,-1 5-4,3-1-4,-6 5-2,6-1 0,-1 2-3,-1 1-3,4 0 1,3 0-8,2-1 6,-1 1-8,2-3 1,3 3 2,0-1-1,3-3-7,-2 4 8,4-3-3,3-4 0,2 0 1,-5-2-1,6 2-1,3-5 1,2 3 2,1-5 0,7 1-6,1-7-5,0 2-3,3-4-3,6-9-10,2 1-5,-4-2 3,4-6-10,0 2-7,0-6-11,-3 1-2,0-4 2,-5-2 3,-3 0-7,0-1 6,-8 4 12,-3-10 2,-3 7 1,-3 7 16,-3-2 10,-4 2-6,-4-6 16,2 6-13,-3 4 17,-2-1-6,-1 5 12,4 3 3,-1 0 8,-2 1-5,2 4-6,1 1 2,4 7-7,-7-9-7,7 9 9,0 0-5,0 0 1,0 0-4,-22 22 5,16-4-3,3 4 3,-1 11 9,5 0 0,-2 1-7,5-1 1,-3 2-1,3-9 0,-2 8-1,3-4-1,1-5 0,0-1 4,-4-2-2,3 0 2,-1-1-5,-1-1 1,1-4-7,-4-2 6,1 0 0,0 0-5,2-3 4,-2-2-2,-1-9 1,2 10-8,-1-2 8,-1-8 4,0 0 0,0 12-3,0-12 2,0 0-3,0 0-4,0 0 6,0 0-5,0 0-10,9-26-1,-6 16-2,2-2-1,1-4-4,1 2-11,2 0 2,-1-5 3,-1 3 3,1 6-2,-4 4 10,4 0 5,-4 0 0,-4 6 2,10-10 0,-3 7 5,-7 3 1,18 0-2,-18 0 5,17 7-6,-6-3 0,-5 2-1,4 2-1,-6 5 2,4-4 4,-5 6-2,1-3 2,-4 2 6,1-2 1,-2 0 0,-2 0 6,3 2-10,-1-1 3,-1-4 1,1 0-13,-4 2 1,-1-1-17,1 1-9,-2-4-12,3-1-26,4-6-18,-11 13-17,7-7-143,4-6-264,-9 3 117</inkml:trace>
          <inkml:trace contextRef="#ctx0" brushRef="#br0" timeOffset="287760.0929">17853 9146 127,'0'0'126,"9"-6"-5,-2 1-8,-7 5-12,13-10-5,-4 6-6,-2-2-11,4-3-2,0 2-9,1-3 1,0 0-16,-2-2 5,0 0-7,1 0-7,-1-3 5,-2 1-11,0 0 2,-1 0-7,-4 2-2,2-9 2,-4 9-5,2 0-1,-3-2-1,0 4-11,0 10 10,-7-16 0,2 10-4,-2 0-1,-2 2-4,9 4-9,-23-5 5,10 8-9,-1 0 1,0 3 4,0 3-5,-2 4 4,1 5 2,3-2 3,0 3-3,0 0-4,6 3 1,-3-2 2,5 3-5,0-1 1,4-2-2,0 2 3,6-2 1,-4-3-1,3-1 3,3 2-2,2-3-5,2-3 2,4 3 2,2-2-9,-3-4 5,2-3-12,6 0-6,0 0-3,-1-6-4,2 0-8,-2-4-19,1 2-6,0-4-1,-3-3 10,-6-1 8,-2-2 0,3-5-3,0 0 6,-6-1 0,2-3 8,-4 3 7,-2-4 14,0 6 12,-1 0 3,-2-1 8,0 2 8,1 3 15,-1 2-7,2 1 8,-4 9 2,0-15 3,0 15-5,2-10 3,-2 10-2,3-9 3,-3 9-13,0 0-3,0 0-9,0 0 2,7-7 0,-7 7-6,0 0-2,12 20 0,-7-14 1,2 6-2,-2 0-7,-1 2 9,0 1-7,-3-2 1,3 2-1,-2-2-3,1 2 5,-2-2-3,0 0 3,1-1-7,0-2 2,-2-10 0,0 15 2,0-15-4,-2 13 2,2-13 1,0 10-5,0-10 3,0 0 4,2 10 2,-2-10-5,0 0 4,0 0-6,0 0-5,0 0 2,0 0-8,0 0 6,10-24-7,-5 11 0,-1 1-3,-1-3 3,5 1-2,-4-2-2,1 0 1,-1 3-1,3 0 2,-2 0 4,1 3 6,-4 1 4,2 0-2,-4 9-5,7-10 0,-3 4 0,-4 6 5,5-6-5,-5 6-5,10-3 11,-10 3 0,0 0 0,16 7 0,-16-7 3,10 12 1,-3 0-6,-1-2 6,-4 2 1,2 1-12,-2 0 10,-1 0-4,-1 2 0,0-3 3,3-1 2,-6 1-6,2 0 1,1-1 6,-2 0-3,2-11-3,-6 16-2,3-10 3,3-6 1,-4 12-1,1-5-9,3-7 1,-5 9 7,5-9 4,0 0-3,-3 10 4,3-10 4,0 0-6,0 0-2,0 0-9,0 0 12,0 0-11,0 0 5,0 0-3,0 0-4,11-40 2,-7 29-1,1-2-2,6-1-1,-3 0 0,3 0 4,1-4-4,-3 3 8,3-2-5,-4 5 5,2 0 4,-1 2-2,-1 1 7,1 1-1,2 0-2,-3 2-2,2 4 2,-2-2-3,2 4 2,-10 0-4,23 3 3,-12 0-2,-3 1 0,1 2 3,-2 0 4,0 0-3,-1 4-4,-2 1 7,0 0-5,0-2-4,2 3 6,-5-2-4,1-3 0,0 5 1,-2-12 5,-2 17 1,2-17-2,-2 14 3,2-14-3,-1 10 0,1-10-6,1 10 6,-1-10 2,0 0-6,0 0-3,-1 12 7,1-12 3,0 0-9,0 0 10,0 0-1,16-1-5,-16 1 2,20-12-2,-8 2-10,1 1 13,5-5-1,-6 2 1,3-4 1,-1 0 0,3 2 2,-5 0-2,0 2-5,-2 1 2,2 1 1,-3 0-2,-3 4-1,1 3-1,-7 3 3,11-9-7,-6 6 1,-5 3-2,0 0 7,0 0-3,13 12 2,-9-3 2,0-1-7,-4 4 5,0 3-1,0 1 0,0-3-1,0 3-2,-2-1 4,2 1 0,-2-1 1,4 1-2,-2-3-2,0-1 5,-2 2-1,2-6 4,2 2-11,-2-10-10,-2 15-10,2-15-19,2 10-19,-2-10-3,0 0-21,0 0-53,0 0-71,0 0-230,0 0 101</inkml:trace>
          <inkml:trace contextRef="#ctx0" brushRef="#br0" timeOffset="287779.9858">18839 8811 39,'0'0'146,"0"0"-25,0 0-7,0 0-11,0 0-25,0 0-26,0 0-12,0 0-34,5 30-18,-5-30-35,4 17-60,-2-7-116,-1-1 52</inkml:trace>
          <inkml:trace contextRef="#ctx0" brushRef="#br0" timeOffset="288666.2046">19370 8964 82,'5'-6'198,"1"-2"-17,-6 8-11,6-11-13,-6 11-16,2-9-15,-2 9-6,0 0-13,0-13-12,0 13-14,0 0-3,0 0-18,-8-9-10,8 9 0,0 0-3,-26 5-6,14 5-6,0-3-1,-3 2-1,1 5-8,-3 1 0,0 3-7,4-2 1,-2 3-4,1-4-2,4 6-1,2-4 2,1-1-5,0 0-1,3 1-1,0-5 0,3 4-3,1-4 0,1 0-3,5 0-1,-2 1 1,2-4-3,5 0-5,1-2-6,2 0-8,8-4 1,2 2-9,5-5-5,-4 0-9,13-2-1,0-4-8,-1-2 0,0 0 4,-1-8-4,-1 1 5,0-2 11,1-2-6,-1-1 9,-4 0 7,-2 4 3,0-10 5,-11 10 13,-3-1 4,-3 5 14,-1-2 5,-4 2 9,2 3-2,-4 2-3,-2-1 2,0 0-1,-3 8-8,1-12 2,-1 12 0,0 0-10,-16-8-2,16 8 9,-19 4-2,19-4 2,-24 8 4,11-1-6,-3 2 2,-2 3 2,5-2-6,2-2-2,-1 6 3,1-3 4,3-2-6,-3 1 3,5 0-6,-2 1 1,4-5 0,0 0-6,4-6 1,-3 15 2,3-15-2,-5 12 4,5-12-4,0 0-4,5 9-7,-5-9-10,11 2-7,-11-2-4,14-2-6,3-4 12,-4 3-6,0-4 3,3-3-1,-2 0-11,3-3 7,-5 2 9,-1 1 3,-4 1 21,-1 3-6,0 0-3,-6 6 7,11-6 4,-11 6-9,8-6-4,-8 6 1,0 0 2,0 0 3,0 0 4,0 0 8,-6 24 3,2-10-1,-1-3 6,-1 1-6,5 0 11,-3 2-10,3-1 6,-2-2-5,2 1-6,-1 0 5,1-3-9,1-9 12,1 17-5,1-10-3,-2-7 7,6 11-2,0-7 0,0 1 0,-6-5 15,22 0-18,-9-4 1,3-1 3,3-2-1,1-3-5,2-3-4,1-3-13,1-8-8,2-3 1,3-2-8,-1-6-9,1 4 4,-3-6-3,-4-1-6,-1-3 7,-4-1-1,0 1-6,-6-1 23,-1 2 8,-2 6 11,-2 1 2,-4 1 7,-1 11 2,-1 6 9,0 0 0,-1 3 4,-1 3-4,2 9-1,0-15-4,0 15-4,-4-8-5,4 8 2,0 0-6,0 0 0,-25 17 4,14-2-5,0 3-6,2 3 8,-2 1-3,-1 9 6,3-6 8,5 7 1,-2-1-8,1 1 1,5 1-4,-3-1-3,3-8 2,0 2 4,3 5-6,-3-8-1,3 2 8,1-3-4,1-1-7,-2-2 11,2 2-7,2 0 1,-3-6-10,1 1-24,1-1-34,-1-2-22,-4-3-38,1 2-111,-1-6-253,-1-6 112</inkml:trace>
        </inkml:traceGroup>
        <inkml:traceGroup>
          <inkml:annotationXML>
            <emma:emma xmlns:emma="http://www.w3.org/2003/04/emma" version="1.0">
              <emma:interpretation id="{55709B0F-768A-41A8-A0E6-353EF2589096}" emma:medium="tactile" emma:mode="ink">
                <msink:context xmlns:msink="http://schemas.microsoft.com/ink/2010/main" type="inkWord" rotatedBoundingBox="22257,9718 24330,9656 24358,10589 22284,10651"/>
              </emma:interpretation>
              <emma:one-of disjunction-type="recognition" id="oneOf49">
                <emma:interpretation id="interp245" emma:lang="en-IN" emma:confidence="0">
                  <emma:literal>effect</emma:literal>
                </emma:interpretation>
                <emma:interpretation id="interp246" emma:lang="en-IN" emma:confidence="0">
                  <emma:literal>of feet</emma:literal>
                </emma:interpretation>
                <emma:interpretation id="interp247" emma:lang="en-IN" emma:confidence="0">
                  <emma:literal>of Feet</emma:literal>
                </emma:interpretation>
                <emma:interpretation id="interp248" emma:lang="en-IN" emma:confidence="0">
                  <emma:literal>if feet</emma:literal>
                </emma:interpretation>
                <emma:interpretation id="interp249" emma:lang="en-IN" emma:confidence="0">
                  <emma:literal>effed.</emma:literal>
                </emma:interpretation>
              </emma:one-of>
            </emma:emma>
          </inkml:annotationXML>
          <inkml:trace contextRef="#ctx0" brushRef="#br0" timeOffset="289460.1672">20836 9146 52,'11'-3'119,"2"-1"5,-2 0-6,1-3-1,0 0-6,2-5-6,-5 6-8,2-4-8,1-4-11,-4 2-5,1-3-5,-2 2-9,-2-2-3,1 5 3,-4 1-4,2-3-12,-2 3 6,-2 9-7,-4-13-8,4 13 3,-4-13-9,4 13 0,-10-8-8,2 6-4,8 2 4,-23 1-7,14 2-2,-6 1-8,1 3 4,1 1 7,3 2-8,-5 2 0,3-3 2,0 5 3,2-2-7,2 0-2,2 3-1,2-2 6,4 2-1,-3-3 0,0 0-7,6 2 7,0-4 8,3 2-9,5-3-4,-1 1 5,2-3-1,2-1-1,2-1 0,7 0-1,-1-1-3,2-6 3,3 0-7,2-3-5,-2 0-5,6-5-2,1-6-8,-2-2 1,3 2-5,-6-5 14,1-5-13,-3 1 6,0 0-3,-9-6 5,0 2 0,-1-3 2,-7 1 2,0-3 12,-8-3 5,0 4-7,-4 0-2,0 9-3,-4 1 3,0 1 2,-2-1-7,-3 4 16,7 5 6,-4 0-4,2 3-8,0 1 4,2 4-2,4 6-5,-10-7 9,10 7-6,-14 0 11,14 0-3,-13 13-1,7 2 7,-3 1-7,5 6 4,0 3 1,4 9 5,-3-2-1,6 6 2,-2-1 4,3 1-3,2-4 5,0 3-5,0-1 0,-4-2-1,2 3 1,2-2-4,-4 0 1,1 1-2,0-2-1,1 0 3,-1-7-3,-3 4 0,2-6-4,-2-4-2,0 3-1,0-4 1,0 0-21,0-6-1,-2 0-18,2-1 6,0-5-2,0-8-16,2 16-19,-2-16-1,2 14-5,-2-14-15,0 0-30,5 3-100,-5-3-234,0 0 104</inkml:trace>
          <inkml:trace contextRef="#ctx0" brushRef="#br0" timeOffset="289870.235">21240 9232 64,'0'0'117,"0"0"-8,0 0-13,0 0-7,8-14-19,-2 12 5,-6 2-9,25-7-6,-13 4-12,4-2-6,1 0-2,5-1-4,2 0-1,1 0-7,-1-1 3,2-1-4,1 1-5,6-4 2,-9 0-8,11-4-2,-3-3 0,-5-2-3,2 0 7,-3-2-8,-9 1-5,1-4-1,-3 3 0,-3-1 2,1-10 6,-8 13-9,-2-4 5,1-8-4,-4 6 6,0 2-7,-7 2 0,2-3 0,0 6 7,-6 1-11,2-3 1,-1 9 13,2 1-9,3 1-6,-2 4 11,-1-1-5,8 7-4,-9-9-1,9 9 7,-15 0-7,15 0 5,-15 6 2,6 4-6,1 0 3,-3 2 3,4 4 0,-1 2-1,-1 7 6,1 5 9,-2 0-6,5 3 1,2-7-8,-2 6 16,5 2-7,0-1 0,3 0 2,-1 2 4,1-3-6,2 1 4,-1-1-4,2 4-1,-3-12-2,2 2 1,-2-2-4,-1-2 4,0-1-1,2 4-1,0-6-2,-2 1-4,-2-5 4,0 1-3,0-4 4,0 4-5,0-7-1,0 2-3,0-11-7,-6 14-6,4-7-11,-2 1-2,4-8-17,-5 10-3,5-10-15,0 0-29,-11 2-27,11-2-94,0 0-226,0 0 100</inkml:trace>
          <inkml:trace contextRef="#ctx0" brushRef="#br0" timeOffset="290048.4724">21502 9238 129,'0'0'141,"0"0"-15,0 0-15,0 0-10,20-10-4,-7 7-14,-1 2-19,5-1-17,-2-1-15,2 2-9,9-1-15,0-2-17,0 1-27,-5-5-8,4 1-102,-8 0-158,6-5 70</inkml:trace>
          <inkml:trace contextRef="#ctx0" brushRef="#br0" timeOffset="291165.0793">21754 9115 53,'11'10'92,"-11"-10"-6,0 0-5,18 0-6,-18 0-16,14-4 4,-14 4-3,18-6-1,-9 0-3,4 2-6,2-1-2,0-1-6,2-5-6,1 1 10,-6-2-8,3-4-5,1-1-3,0 1-1,-1-2 6,-5 1 0,-3 4 2,1-1-6,-1 1 0,-6 5-6,2 0-1,-3-2 1,0 10-4,-2-12-7,2 12 4,-6-10-5,6 10 4,-12-6-3,1 6-7,11 0-2,-18 2 1,6 2 3,0 2-5,0 1-4,2 2 2,0 0-1,-1 1-1,5 1 3,-5 3 8,7-1-8,0 0 3,0 2-1,4 1 2,-5-4-6,7 4 3,1-4 2,2 3-10,5 1-14,-2-4-3,9 0-3,-2-2-9,0-2-10,-1-2-9,7 3-3,-4-4-6,0-3-6,-1 0-1,7-2-2,0-3 3,-8 2-7,2-4-1,1-1 7,-1-5 6,3 0 18,-2-1 20,-1-3 7,-5 1 24,-1-6 16,1 3 7,-5 1 12,1 3 2,-4 1 3,-2 3-5,1-4-7,0 4 17,-3 9-8,2-16 7,-2 16-5,-2-15-11,2 15 3,-4-10-5,4 10-3,-8-10 5,8 10-11,-15-4 1,15 4-4,-14 0-4,14 0 1,-17 6-2,8 1-6,-3-1-4,-3 1 3,4 3-3,-1-3 0,1 6 2,2-2 7,0-1-8,0 2 3,3 0-5,0 2 2,4-6-2,-1 1 2,6 3 1,-3-12 1,5 21-2,-1-12 2,4 0-2,-1 0 1,4-1-7,1-3 5,0 2-7,4-1 9,1-3-1,1 0 0,8-3-8,-1 0 5,3-2 1,-4-2-5,4-4 3,7-3 0,-3 0-3,0-5-1,0-1-3,-8 1-5,2-6 14,-6 6-15,2-11 2,-4-1 1,0 1 2,-2-4-2,-5 3 0,-2-4 0,-4 1 8,1 6-8,-2-8 4,-2 8-1,-2-7 0,-2 6 5,-1 2-4,2 2 0,-5-3 4,1 6-7,2 3 6,-1 0 0,-1 3-3,-1 1 2,1 3 0,5 9-2,-1-13-6,1 13 9,-6-9-11,6 9 11,0 0-3,0 0 6,0 0 22,0 0-16,-20 25 4,16-13 2,3 4 4,-3 5-6,4 1 7,-3 2-3,1 0-2,2 10 6,0 0-2,0-10-1,5 1 0,-5 2 2,3-2-7,-2-1-1,0 0 1,3 1-6,-1-1 2,-3-2 3,0 0-3,0 1 0,-3-1-2,3 0-3,0-1 0,0-2 2,0-3-2,0 1 0,-4 1-7,2 2 2,-1-6-8,3 4-16,0-4 2,0 1-12,0-3-5,0 0-2,4-2-15,1-3-17,-2 2-8,2-3-28,1-2-89,-6-4-217,13 8 96</inkml:trace>
          <inkml:trace contextRef="#ctx0" brushRef="#br0" timeOffset="291192.6918">22462 8962 101,'0'0'137,"0"0"-13,0 0-5,0 0-18,31-4-2,-19 5-9,5 2-8,1-6-7,-1 6-7,7-3-3,2 0-9,-3-3-12,3 6-2,0-6-1,-5 3-7,5-1-22,-2 1-16,-1-2-18,-3 1-23,-3 2-18,1-1-36,-4 2-78,1-2-190,-3 4 84</inkml:trace>
        </inkml:traceGroup>
      </inkml:traceGroup>
    </inkml:traceGroup>
    <inkml:traceGroup>
      <inkml:annotationXML>
        <emma:emma xmlns:emma="http://www.w3.org/2003/04/emma" version="1.0">
          <emma:interpretation id="{AF9C4E5A-2ACD-4170-BFA3-DAF27A20D358}" emma:medium="tactile" emma:mode="ink">
            <msink:context xmlns:msink="http://schemas.microsoft.com/ink/2010/main" type="paragraph" rotatedBoundingBox="308,11871 23964,11715 23974,13103 317,132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C792FC-F5A2-4E49-80BD-31B1AF9292C9}" emma:medium="tactile" emma:mode="ink">
              <msink:context xmlns:msink="http://schemas.microsoft.com/ink/2010/main" type="line" rotatedBoundingBox="308,11871 23964,11715 23974,13103 317,13259"/>
            </emma:interpretation>
          </emma:emma>
        </inkml:annotationXML>
        <inkml:traceGroup>
          <inkml:annotationXML>
            <emma:emma xmlns:emma="http://www.w3.org/2003/04/emma" version="1.0">
              <emma:interpretation id="{2E258E86-3519-4CBB-A4FD-A70D2E3956D1}" emma:medium="tactile" emma:mode="ink">
                <msink:context xmlns:msink="http://schemas.microsoft.com/ink/2010/main" type="inkWord" rotatedBoundingBox="215,13189 425,11904 1262,12040 1052,13325"/>
              </emma:interpretation>
              <emma:one-of disjunction-type="recognition" id="oneOf50">
                <emma:interpretation id="interp250" emma:lang="en-IN" emma:confidence="0">
                  <emma:literal>5)</emma:literal>
                </emma:interpretation>
                <emma:interpretation id="interp251" emma:lang="en-IN" emma:confidence="0">
                  <emma:literal>S)</emma:literal>
                </emma:interpretation>
                <emma:interpretation id="interp252" emma:lang="en-IN" emma:confidence="0">
                  <emma:literal>s)</emma:literal>
                </emma:interpretation>
                <emma:interpretation id="interp253" emma:lang="en-IN" emma:confidence="0">
                  <emma:literal>5</emma:literal>
                </emma:interpretation>
                <emma:interpretation id="interp254" emma:lang="en-IN" emma:confidence="0">
                  <emma:literal>b)</emma:literal>
                </emma:interpretation>
              </emma:one-of>
            </emma:emma>
          </inkml:annotationXML>
          <inkml:trace contextRef="#ctx0" brushRef="#br0" timeOffset="295489.9694">-699 11097 25,'0'0'96,"0"0"-2,0 0-17,0 0 2,0 0-6,0 0-1,-38 8-5,29-7-10,-5 3-8,2-1 11,0 1-13,2-2 1,-3 2 4,0-2-5,1 1-16,-3 1 10,1-2-10,-1 2-2,0-2-3,2 2-6,-3-2-18,3-1 27,0 6-7,-2-5 3,2 3-10,1-4 10,2 0-2,-3 2-7,1-3-4,12 0 3,-17 0-8,17 0 12,-15 1 5,15-1 7,-11 0-1,11 0-4,0 0-1,-13-4 6,13 4-9,0 0 7,0 0-1,-11-2-6,11 2-3,0 0 7,0 0-9,0 0-4,0 0 0,0 0 4,0 0-10,0 0 7,0 0-8,0 0-1,0 0 0,0 0 0,-7-6-3,7 6 2,0 0 1,0 0-7,0 0 0,0 0 2,0 0-8,0 0 8,0 0-3,0 0 4,-5 19 0,2-10-11,1 0 12,-2 5-1,-2 0-10,2 1 9,-1 1 2,-2 2-4,3-2 0,0 0 4,-1 0-4,5 0 2,-3-4 1,2 3-4,-3-4 2,2 1 1,2-4-1,0-8-1,-2 14 4,2-14 2,-2 12-2,2-12 5,0 0-5,-2 9-5,2-9 9,0 0-4,0 0-3,0 0 6,0 0 2,0 0-5,0 0-3,0 0 4,0 0-3,30-15 4,-23 10-3,-1 1-5,2 0 3,-8 4 5,12-12 1,-6 8-4,4-2-3,-2 1 1,1 0 0,3 0-9,-4 1 6,2 2 6,0-2-6,-2 2 7,0-2-2,2 1-2,-10 3 0,17-1-3,-17 1 5,15 0-5,-15 0 3,17 0 1,-7 4 0,-10-4-2,13 3-2,-5 0 11,-8-3-11,14 6 0,-8-3 0,1 1 4,-7-4-6,8 9 2,-4-3-2,1 0 10,-5-6-5,6 10 1,-6-10-2,1 15 6,-2-8-9,1-7 5,-6 17 5,2-8-7,-2 0 4,0-3-5,-2 3 4,-2 2 5,-1-3-9,-1 1 6,0-2-4,-2 2 5,0-3-6,0 1 4,1-1-8,-3 1 8,2-1 4,2 0-2,-1-3-4,1 4 2,1-3-2,2 0 2,1 0-6,8-4-11,-16 6-10,10-4-11,6-2-7,-12 4-16,12-4-13,-8 2-22,8-2-27,0 0-91,-13 0-229,13 0 102</inkml:trace>
          <inkml:trace contextRef="#ctx0" brushRef="#br0" timeOffset="296160.3955">-754 10772 21,'0'0'99,"0"0"-7,0 0-3,17 11-4,-11-5-4,2-1-13,2 4 9,2-2-8,3 0-2,5 3-14,4 2 2,0 0 4,1 2-13,7 0 7,-4 4-1,-4-3-6,-1 1-8,-2 0-3,6 8-2,-1 1-6,-9-6-5,6 10-2,-4-3 5,-3 8-9,-2-1 0,-3 0 2,-3 4-4,0 0 0,-5 2 2,-3-2-6,-2 1-4,-2 2 13,-1-4-17,-4 1 5,-2 2-2,-5 0 3,1-2-8,-2 1 6,-6 0-2,-3-1 7,-2-2-7,0 0 3,1-3-1,-2 1-5,-2-3 0,2-2-1,-1-1 8,1-5-11,0 0 7,4-1 1,4-6-11,3 1 9,-1-2 1,6-5 1,0 1-1,3-1-3,-1-2-13,3-1-10,3-4-28,5-2-4,-11 7-12,11-7-28,-8 1-111,8-1-223,0 0 99</inkml:trace>
        </inkml:traceGroup>
        <inkml:traceGroup>
          <inkml:annotationXML>
            <emma:emma xmlns:emma="http://www.w3.org/2003/04/emma" version="1.0">
              <emma:interpretation id="{44BD5197-FCC9-4465-BEB9-37EB8237DB3E}" emma:medium="tactile" emma:mode="ink">
                <msink:context xmlns:msink="http://schemas.microsoft.com/ink/2010/main" type="inkWord" rotatedBoundingBox="1423,11880 4305,11902 4298,12731 1417,12710"/>
              </emma:interpretation>
              <emma:one-of disjunction-type="recognition" id="oneOf51">
                <emma:interpretation id="interp255" emma:lang="en-IN" emma:confidence="0">
                  <emma:literal>Thermal</emma:literal>
                </emma:interpretation>
                <emma:interpretation id="interp256" emma:lang="en-IN" emma:confidence="0">
                  <emma:literal>thermal</emma:literal>
                </emma:interpretation>
                <emma:interpretation id="interp257" emma:lang="en-IN" emma:confidence="0">
                  <emma:literal>Thermae</emma:literal>
                </emma:interpretation>
                <emma:interpretation id="interp258" emma:lang="en-IN" emma:confidence="0">
                  <emma:literal>Thermax</emma:literal>
                </emma:interpretation>
                <emma:interpretation id="interp259" emma:lang="en-IN" emma:confidence="0">
                  <emma:literal>Thelma</emma:literal>
                </emma:interpretation>
              </emma:one-of>
            </emma:emma>
          </inkml:annotationXML>
          <inkml:trace contextRef="#ctx0" brushRef="#br0" timeOffset="304130.1075">14 10886 108,'-18'3'111,"18"-3"6,-14-2-9,14 2-3,-10 2-13,10-2-6,0 0-11,-12 0 3,12 0-15,0 0-4,0 0 5,-11 1-15,11-1-4,0 0-10,0 0 3,0 0-4,0 0-8,0 0 2,0 0-1,0 0-1,0 0-1,0 0 0,31 10-6,-15-10 1,6 0 2,2 0 5,3 1-5,-3-5 0,4 3-1,-1 0 4,9-4-2,0 2 5,-8 3-5,7-6 1,-9 5-4,-1 1-7,-3 0 2,0-1-1,-7 2-3,0-2-2,-6 1-11,-9 0 8,18-1-2,-18 1-4,16 1-12,-16-1 1,8 0 3,-8 0-6,0 0 0,10 5-15,-10-5 6,0 0-3,0 0-11,0 0-2,11 0-8,-11 0-6,0 0-2,0 0-20,0 0-14,0 0-31,0 0-70,0 0-205,-35 9 90</inkml:trace>
          <inkml:trace contextRef="#ctx0" brushRef="#br0" timeOffset="304406.3419">184 10900 2,'0'0'129,"0"0"-13,0 0-4,0 0-21,0 0-9,0 0 0,0 0-12,-8 6-3,8-6 6,-1 13-9,1-3-6,-3 5-4,2 7 1,-1-1-6,0 4-5,0 1-7,2 6-2,-1-1-8,-2 3 2,3 1-3,0-10 5,-1 8-10,0-8-4,2 7-4,0-9 9,2 2-12,-2-1 11,1-2-6,2-1-3,-3 0-2,2-6 4,1-1-7,0-2-1,1 0 2,-4-2-14,1 0-5,2-3-21,0 3-17,-4-10-13,6 7-18,-6-7-18,6 5-98,-6-5-211,0 0 94</inkml:trace>
          <inkml:trace contextRef="#ctx0" brushRef="#br0" timeOffset="306901.0506">348 10913 33,'0'0'135,"0"0"-19,0 0-7,0 0-15,2-11-13,-2 11-5,0 0-5,0 0-5,0 0-9,10 29 6,-8-14 5,4 5-8,-5 2-6,2 2 3,1 9-9,4 1 2,-6-3-11,2 0-12,-2 2 9,3 0 5,-2-2-6,1-6 2,1 8-9,1-10-5,-5 3 0,4-4-2,-3 0-7,3-1 1,-1-1 5,-1 0-7,1-8-2,-2 2-3,1-4-17,-2 3 5,3-7-4,-1 1 6,-3-7-3,4 15 4,-4-15-1,3 7-2,-3-7-2,0 0 6,0 0 0,0 0-4,0 0 1,17-22-4,-10 11 1,1-1-8,-1-4-3,-1-2 7,2 3-17,2 2 22,-2-8-4,-1 7 9,3 1 1,-3-2-6,2 2 1,-1 1 2,3 0-5,-4-1 5,2 4-10,1-4 10,-1 10-2,-2-2 9,-2-1-15,-5 6 9,11-10-4,-5 9 0,-6 1 2,0 0-2,0 0 7,21 7-4,-16-2-1,2 1-1,-7-6 1,9 16 4,-4-6-7,-1 2 1,-1 1 6,0-1 0,1-3-3,-3 5 2,3-2-3,-3-3-2,-1 1 0,0-10 4,6 15-1,-5-5-2,0-4 7,4 1-2,-5-7 4,6 10-1,-2-4-6,-4-6 2,8 8 0,-8-8-2,16-2 0,-16 2-1,15-7-4,-4 1-3,2-6-5,1 3 4,0-7 0,0 2 3,2-5-13,1 1 9,-1 2 1,-2-2-3,-6 8 14,1-5-10,-1 4 14,-1 0-1,-3 4 0,0-2 5,-4 9-4,3-11 7,-3 11-11,0 0 4,-3-17-6,3 17 4,-11-4 0,11 4 0,-16 0-6,16 0 2,-15 4 6,6 1-2,-2 4 4,5-2-3,-2 3 11,-3 1 4,3 0-2,-2-1 2,5 4-3,0 2 2,1-4-3,-2 2 1,2-2 0,4 4 2,2-4-6,-2 1 2,2-1-2,4-1-2,-4 2-3,4-5 13,-2-2-11,2 3-1,7-3 1,-1 0 0,1-2 2,4-1-5,1-3 2,5-2-1,-2-4 6,6 0-8,-2-4-3,6-3 5,3-5-3,-3-1-1,-1-2-9,0-6 3,-2 2-5,0-3 11,-4-1-9,-2 1-2,-6 6-2,-4 0 7,-1 1 0,-5 5 6,-2 0 1,-2 5 5,-1-1-4,-2 3-5,1 9-3,-7-13 0,2 6 6,-5 2 1,2 0-6,-3 1 1,11 4-1,-17 0 3,17 0 2,-19 3-4,11 0 2,8-3-4,-16 3 1,9 2 8,2 0-4,5-5-2,-11 9-4,6-3 7,2 2-5,3-8 2,-5 11-1,5-11 4,0 13-7,0-13 8,5 9-5,-5-9 4,10 11-3,-2-5-1,0-1 4,1-1 1,-1 0-7,3 0 9,-4 0 1,3 2-8,-3-3-1,0 2 6,-1 0-7,1 0 5,-7-5-5,12 12 3,-6-8 4,-2 3-6,-2 0-2,-2-7 11,4 20-1,-4-9 1,2 1 2,-4 0-1,-2 2-2,3 0 2,0-4-3,-3 5 3,1-2-2,-1-3-3,4 0 7,0-10-5,-6 16 3,6-7-15,0-9 9,0 13-3,0-13 4,4 13 2,-4-13-3,7 8-3,-1-5-3,-6-3-7,13 1-2,-13-1-8,23-7-11,-10 1-1,2-3-7,4-3-5,-2-1-8,-1-2-2,-2 3 0,-1-4 0,-5 1-4,4-3 12,-1-2-2,-4 2 6,2-3 9,-4 8-2,-2-10 14,1 8 4,-3-2 17,1-3 7,0 7 0,-2 1 7,0 2 14,0 10 11,0-16 2,0 16 5,2-12-2,-2 12-1,0 0-8,-2-12-9,2 12-1,0 0-1,0 0-2,0 0 0,0 0 0,0 0-7,0 0 11,14 37-1,-12-24 0,1 3-6,0 5 0,1-2 3,-3-2 4,2 1-8,-1 0-1,0-3 3,2 1-8,0-2 2,-1 0-8,-2-4 8,2 2-6,-2-3 7,3 4-13,-3-7 6,1 3 3,-2-9-6,4 11 4,-4-11 1,2 7-6,-2-7 6,0 0-2,4 10 3,-4-10 1,0 0-7,0 0-1,0 0-5,0 0 2,12-23 0,-10 13-5,3-2 5,0-1-6,-1-2-4,-1 2 2,3 0 0,-1-2 3,-2 2 1,2-2 3,0 4-3,2-1 3,-3 5 2,-1-2 1,-3 9 4,5-13-11,-1 5 4,-4 8 5,8-4-8,-8 4 2,11-3-1,-11 3 2,0 0 0,16 10-1,-9-1 1,-1-3 1,1 6-1,-3-2 1,1 3 1,-2-1-3,0 2 11,-2-2-13,2 0 5,1 1 3,-3 0-4,3-1 0,-2-2 0,-2-2-1,0-8 4,1 15-8,2-7 2,-3-8-3,1 12 3,-1-12-7,4 10-5,-4-10 9,0 0-1,1 9-1,-1-9 10,0 0-10,0 0-2,0 0 3,0 0-8,16-19-10,-13 11 5,4-3-2,2-2-5,-1 0-4,4-7 4,0-2-6,0 0 2,3 2 11,-2-2 1,0 3 3,-1 1 6,-4 2-2,1 4-4,2 2 11,-2-1-5,2 1 3,-4 4 12,-1 0-10,2 2 4,-8 4-3,15-1 7,-15 1 0,17 6-4,-11 0 9,-4 4 3,7 0 7,-4 4-3,-4 2-10,-1 0 20,0-2-12,-4 7 2,-1 0 3,4-7 4,-1-1-6,-2 3 2,3-2-10,-1 0 7,0-2-5,2 0 1,-2 1 7,2-3-4,0-10-5,2 15-1,0-8 3,-2-7-1,10 10-7,1-7-11,-1 0 0,4-3-8,2-3-10,1-1-12,7-2-8,-1 0-4,1-4-4,-2 1-3,-1-2-3,3-1 9,-1 2-2,-4-4 4,4-2 6,-9 4 5,5-4 7,-1 3 12,-4 1 6,0-4 12,-4 6 7,-2-3 11,-1 1 3,0 3 8,-2-1-10,-1 4 31,-4 6-1,3-16 1,0 6-5,-3 10 15,1-12-21,-1 12 5,0-12 6,0 12-14,-5-13-11,5 13-1,-7-6-2,7 6-12,0 0 11,0 0-8,-26 13 1,16-5 1,-2 3 2,-4 6 10,1 3-10,-1-2-6,0 1 1,1 2 2,-1 0-4,2-2 11,2 0-13,2-1 0,2-6 2,1 3-4,2-2-1,-1-3 2,5 3 1,-3-6-1,2 2-7,2-9 10,-4 12-11,4-12 7,0 0 5,2 13-7,-2-13 9,0 0-6,17-1-6,-17 1-3,23-12 1,-11 4 3,1-3-7,5-2-4,-1-3 3,1 0 0,-1 4 0,-3 1-1,-2 1-4,-2 0 0,2 0 5,-5 4 5,2 0 0,0 4-3,-4-4-1,-5 6-2,11-1 1,-11 1-3,0 0 8,13 7 7,-13-7-13,7 9 2,-3 0 6,-2-2-2,1 2 1,0 0-1,1 0 0,-4-9-14,2 15 14,2-8 6,-2 2-5,2-2 7,-4-7-2,5 15 0,-3-8-3,-2-7-1,5 10 5,-5-10-4,5 6 2,-5-6-4,8 7 13,-8-7-8,12-3-7,-12 3 10,19-9-18,-8 1 18,4-2 1,1-5-8,1-1 3,1-2-5,0-1 3,5-6-8,0-3-4,-3-3 6,3 5-5,0-8-7,-6 3 4,2-2 3,2-1-5,-7 0 7,-1 1 1,-1 0 2,-3 8-12,-3-6 17,-5 5-6,7-6-1,-9 11 11,1-4-4,0 6-1,0 3-3,-1 0 13,-4 0 4,0 4-4,2 0 6,1 3-1,2 9 3,-3-13-11,3 13 6,-9-5-8,9 5 9,0 0-12,-15 21 18,6-3 1,-1 5-3,-2 8 2,0 3-2,1 1 2,1 0-4,2 3-4,-2 1 4,4 2-1,0-5 2,-1 2-9,3 2 6,3-3-2,0-5 1,1-1-2,1 2-2,3-10-1,-1-3 3,2 4 5,5-2-19,-6-7 22,5 3-9,-1-4 1,-1-4-8,2 0 3,2-1 1,-6-3 2,2 1-5,-2-2-9,-5-5-4,10 6-14,-10-6-24,12-1-38,-12 1-52,9-10-71,-4 4-227,1-2 100</inkml:trace>
        </inkml:traceGroup>
        <inkml:traceGroup>
          <inkml:annotationXML>
            <emma:emma xmlns:emma="http://www.w3.org/2003/04/emma" version="1.0">
              <emma:interpretation id="{93AA6AB8-6FEC-42B9-B6ED-62125F01ACF3}" emma:medium="tactile" emma:mode="ink">
                <msink:context xmlns:msink="http://schemas.microsoft.com/ink/2010/main" type="inkWord" rotatedBoundingBox="5371,11922 7548,11907 7554,12818 5377,12832"/>
              </emma:interpretation>
              <emma:one-of disjunction-type="recognition" id="oneOf52">
                <emma:interpretation id="interp260" emma:lang="en-IN" emma:confidence="0">
                  <emma:literal>effect</emma:literal>
                </emma:interpretation>
                <emma:interpretation id="interp261" emma:lang="en-IN" emma:confidence="0">
                  <emma:literal>effect.</emma:literal>
                </emma:interpretation>
                <emma:interpretation id="interp262" emma:lang="en-IN" emma:confidence="0">
                  <emma:literal>effed</emma:literal>
                </emma:interpretation>
                <emma:interpretation id="interp263" emma:lang="en-IN" emma:confidence="0">
                  <emma:literal>effed.</emma:literal>
                </emma:interpretation>
                <emma:interpretation id="interp264" emma:lang="en-IN" emma:confidence="0">
                  <emma:literal>effed-</emma:literal>
                </emma:interpretation>
              </emma:one-of>
            </emma:emma>
          </inkml:annotationXML>
          <inkml:trace contextRef="#ctx0" brushRef="#br0" timeOffset="307814.8231">3902 11232 52,'11'0'116,"-11"0"-8,17-3-13,-2 0-4,-4 0-5,1-4-9,3 1-7,-1-4-4,-2 0-14,2-2-4,5-3-11,-3 2 11,-4 1-15,0-7 6,-6 7-5,5 0 4,-8 0-1,2-1-5,-1 3-1,-1 1-2,-3 9-5,0-18 5,-7 9-2,7 9-1,-8-12-8,1 6 1,-1 0 1,8 6-7,-20-4-6,6 5 5,-1 4 1,1 2 6,1 2 1,-2-1-4,5 4 4,-5 3-5,4-2-2,-1 4 0,1 1-2,2 0-3,1-3 4,7 2-10,-2-1 1,0 0 5,3-1-5,3-1 0,1 0 8,4 0-3,1-1-3,5-3 6,0-3-6,4 3-3,-3-4 2,10 0 2,2-3-4,10-6-5,-2 0 0,4-4-2,-4-1-9,3-6 5,-4 0-5,1-6-10,0 0 13,-3-3-2,-2-3-2,-3 3 4,1-4-7,-6 1 8,-3-2-10,-1 0 4,-6 5-1,-2-1 8,-3 2-5,-1-4 2,-5 3-4,-1-3 2,-1 4 17,-2 2-7,0 4-3,-1-2 2,1 3 11,-1 2 2,2 3-12,2 10 13,-6-15-2,4 8-6,2 7-7,0 0 3,-7-6 4,7 6-9,0 0 14,-8 26 7,5-10-6,-3 6-11,0 2 15,4 10-6,-4 0 7,1 1-1,3 1 8,0 0-9,2 4 2,-3-3-1,3 0 4,0 2 1,0-2-9,3-3 3,1-2-5,4 1 2,-3-7 3,-1 6 4,2-2-15,-4-5 8,4-1-5,-1-2 4,-1 1 1,-1 0-3,1-1 1,-3-1-2,-1-1-8,0-5-11,-3 1-13,1-4-11,-1 3-5,-1-5-14,1 0-15,3-10-22,-8 10-112,0-8-224,8-2 99</inkml:trace>
          <inkml:trace contextRef="#ctx0" brushRef="#br0" timeOffset="308076.7103">4512 11280 70,'15'-2'84,"-1"-3"-17,4 1-4,6-3-6,-1-1-7,0 1 4,3-2-6,1 3-9,8-8-3,0 0 7,0 0-1,-11 6-14,1-6-1,0 2-6,-4-3-4,3-1 2,-7 2-1,1-3-16,-1-1 7,-5-1-11,-1-1 6,-4-1-4,-2-1 2,-3-3 2,-1 3 0,-1-2-8,-3 2-1,-2 0 7,-7 2 2,2 1 1,2 1-4,-4 5 1,4 0 10,-1 2 2,1 3-14,-2 2 10,10 6-7,-12-5-10,12 5 7,-10-1 17,10 1-5,0 0 7,-15 8 2,10 0 0,-2 4 8,1 1-3,4 3 6,-1 5 0,-2-2 6,3 6 6,1 6-20,0 3 12,1-2-4,0 6 2,1-3-12,0-1 5,-1 4 1,3 0-9,1-4 4,-1 0-2,-1 1 0,-2 0-8,3-11 5,-3 1-2,2 0-4,-1-2 2,0 1-8,-1-2-8,6-2 14,-10-2-2,4-3 0,0 1-8,0 1 4,0-2 1,-2-3 0,2-2-16,0-10-13,2 15-20,-2-15-16,0 10-5,0-10-24,0 0-126,0 0-229,0 0 103</inkml:trace>
          <inkml:trace contextRef="#ctx0" brushRef="#br0" timeOffset="308835.0091">4767 11357 25,'0'0'141,"0"0"-16,0 0-6,0 0-14,10-16-7,0 14-16,-1-1-9,5 0-7,3-3 1,3 0-10,4-1-9,2 0-14,-2 1-19,0-4-20,1 1-19,1-3-17,1 4-24,-5-3-89,-7 4-166,3-1 74</inkml:trace>
          <inkml:trace contextRef="#ctx0" brushRef="#br0" timeOffset="308865.2881">5040 11291 22,'0'0'95,"9"1"-8,-9-1-16,0 0-9,21-6 1,-12 4-4,2-2-9,-1-2-1,2-1 0,1 0-3,-1 1-10,-2-2 5,0 0 0,-1-1-4,-1-2-6,-1 3 4,4-6 0,-9 2-7,2 1-9,-1-2 2,0-2-2,-3 3-2,0-2 1,-6 2-7,5 2 8,-4 1-6,5 9-1,-8-15-3,4 11 4,-5-1-1,9 5-6,-14-3 0,14 3 5,-18 6 3,10 0-4,-1 3 2,-1 0 10,-2 5-2,2 0-7,3 5-5,2-1 9,-3 3-1,4-8 9,0 1-13,2 2-2,2-1 0,0 0-4,0-1-4,2 1 3,3-2 12,0 0-11,2-1-18,1 0 0,0-2-6,-1-1-22,5-2 4,1 1-4,2-4-6,0-2-5,-3 0-18,3-1-18,-1-4-73,2 0-173,2-2 77</inkml:trace>
          <inkml:trace contextRef="#ctx0" brushRef="#br0" timeOffset="309164.7528">5494 11123 93,'0'-7'132,"0"7"-11,0-19-16,0 19-13,-5-14 6,5 14-17,-7-13-1,2 7-5,5 6-9,-8-5-10,8 5-2,-15-2-7,15 2-4,-14 3 4,14-3-9,-21 9-1,9 1 1,3-1-13,-2 3-2,2 0 2,-1 1-2,2 2-3,-1 0 4,4-2-13,-1 2 4,4 0 2,-2 0-7,1 0 0,4-3 5,1 2-7,-2-4 6,6 4-6,0-3 1,-1-1 4,7-2-2,0-1-7,-4 2 6,4-5-1,6-1 1,-1 0-8,1-3 2,6-4 6,-2 2 0,-1-6-9,3 0 0,1-4 9,-1-2-13,7-4-2,-4-5-10,0-1-7,-7-1 17,3-4-12,-9 1-3,1-4 12,-3-1 2,-4 1-5,2 1-1,-5-1 1,-2-2 3,-3 1 0,-3 0 10,3 8-1,-3 3 5,1 1 9,2 4 4,-4 2 0,4 3-6,0 12-8,0-14 1,-3 6 3,3 8-4,0 0-6,-3-14 1,3 14 4,0 0 2,0 0 4,0 0 11,0 0-7,-5 48 0,2-25 0,-4 7 2,2 7-1,-3-2 0,-1 2-2,1-2 8,1 2-5,-4-2-5,5 1 4,-4-2 1,7-1-9,-2-9 0,2 2-1,1-6 2,2 1-2,0-4 0,2-1-1,1 0 3,0-1-2,2-3-1,2 4-2,-2-4-2,5 0 4,0-2 5,0-1-5,4 0 8,1-3-9,-1-3-8,3 1-25,2-2-12,-2-3-20,6-6-17,-6 0-24,4-5-28,-7 3-118,-2-6-267,-1 5 118</inkml:trace>
          <inkml:trace contextRef="#ctx0" brushRef="#br0" timeOffset="309800.1306">5765 11125 93,'18'0'134,"3"0"-10,5 0-9,0 0-9,3 0-11,-3 0-10,0-2-12,-2 2 0,1 2-45,-3-4-12,-5 2-21,1 0-35,-5 2-46,-6-2-50,-7 0-146,15 0 65</inkml:trace>
        </inkml:traceGroup>
        <inkml:traceGroup>
          <inkml:annotationXML>
            <emma:emma xmlns:emma="http://www.w3.org/2003/04/emma" version="1.0">
              <emma:interpretation id="{BD0AD4EB-305B-4DE3-8612-25CBDF928E50}" emma:medium="tactile" emma:mode="ink">
                <msink:context xmlns:msink="http://schemas.microsoft.com/ink/2010/main" type="inkWord" rotatedBoundingBox="8721,12169 9670,12127 9690,12572 8741,12613"/>
              </emma:interpretation>
              <emma:one-of disjunction-type="recognition" id="oneOf53">
                <emma:interpretation id="interp265" emma:lang="en-IN" emma:confidence="0">
                  <emma:literal>~</emma:literal>
                </emma:interpretation>
                <emma:interpretation id="interp266" emma:lang="en-IN" emma:confidence="0">
                  <emma:literal>+</emma:literal>
                </emma:interpretation>
                <emma:interpretation id="interp267" emma:lang="en-IN" emma:confidence="0">
                  <emma:literal>?</emma:literal>
                </emma:interpretation>
                <emma:interpretation id="interp268" emma:lang="en-IN" emma:confidence="0">
                  <emma:literal>A</emma:literal>
                </emma:interpretation>
                <emma:interpretation id="interp269" emma:lang="en-IN" emma:confidence="0">
                  <emma:literal>D</emma:literal>
                </emma:interpretation>
              </emma:one-of>
            </emma:emma>
          </inkml:annotationXML>
          <inkml:trace contextRef="#ctx0" brushRef="#br0" timeOffset="309950.2013">7283 11188 123,'0'0'121,"-13"-3"-14,13 3-3,0 0-10,-13-1-15,13 1-9,0 0-6,0 0-8,0 0-2,0 0-1,0 0-16,0 0-1,0 0 3,46 8 1,-25-5-11,5-2-1,-2 1-3,13 0-10,1-1 7,6-1 2,-1 3-3,-2-3 1,6 0-14,2-3 2,-5 3-2,0-1 1,3-1 10,-4 0-4,-3 2-2,-2-1 8,-10 0-5,-3 1-8,1 0 4,-2 1-2,-7-2 1,-2 1-1,-2-2-12,-3 2 1,-10 0-3,19 0-1,-19 0 9,10 0-12,-10 0-6,11-3-9,-11 3-3,9-5-13,-9 5-3,3-7-7,-3 7-1,5-10-6,-5 10-7,4-10-23,-4 10-76,0 0-175,-1-17 78</inkml:trace>
          <inkml:trace contextRef="#ctx0" brushRef="#br0" timeOffset="310273.5941">8006 10956 28,'0'0'101,"0"0"-9,0 0-4,0 0-3,0 0-12,0 0-5,0 0-2,0 0-17,0 0 0,23 18 5,-9-10 3,-2 0-17,2 2 7,4 2-7,-4-2-8,4 3 3,-3-3 1,-1 4-6,0 0-5,1 2-5,-3-2 7,-6 0-15,0 1 3,-4-2-2,2 4-4,-4-1 5,-4 2-2,-2 2-2,-2-2-1,-4-6-3,-3 4-1,-3 1 8,1-1-1,-2-3 4,0 0-3,-1-1-23,-2 0 20,3 0 9,-1-2-21,6-1-16,2-2-16,0 2-35,4-3-47,-4-4-65,7 2-194,5-4 86</inkml:trace>
        </inkml:traceGroup>
        <inkml:traceGroup>
          <inkml:annotationXML>
            <emma:emma xmlns:emma="http://www.w3.org/2003/04/emma" version="1.0">
              <emma:interpretation id="{1094D5CE-687B-4F1C-9162-EF9610A9F227}" emma:medium="tactile" emma:mode="ink">
                <msink:context xmlns:msink="http://schemas.microsoft.com/ink/2010/main" type="inkWord" rotatedBoundingBox="10554,11716 15688,11816 15666,12900 10533,12800"/>
              </emma:interpretation>
              <emma:one-of disjunction-type="recognition" id="oneOf54">
                <emma:interpretation id="interp270" emma:lang="en-IN" emma:confidence="0">
                  <emma:literal>Temperature,</emma:literal>
                </emma:interpretation>
                <emma:interpretation id="interp271" emma:lang="en-IN" emma:confidence="0">
                  <emma:literal>Temperature.</emma:literal>
                </emma:interpretation>
                <emma:interpretation id="interp272" emma:lang="en-IN" emma:confidence="0">
                  <emma:literal>Temperature;</emma:literal>
                </emma:interpretation>
                <emma:interpretation id="interp273" emma:lang="en-IN" emma:confidence="0">
                  <emma:literal>temperature,</emma:literal>
                </emma:interpretation>
                <emma:interpretation id="interp274" emma:lang="en-IN" emma:confidence="0">
                  <emma:literal>temperature.</emma:literal>
                </emma:interpretation>
              </emma:one-of>
            </emma:emma>
          </inkml:annotationXML>
          <inkml:trace contextRef="#ctx0" brushRef="#br0" timeOffset="316247.7471">9087 10777 79,'0'0'100,"-10"-4"-9,10 4-3,0 0-26,0 0 7,0 0-7,0 0-6,0 0-7,0 0-2,0 0-6,0 0-3,27 10-10,-12-10 8,-2 2-7,5 1 3,0-2-5,5 0-1,1 2-5,2-2 5,2 0-3,8 0 0,-10 2-6,10-2-1,-8 0 1,0 1-4,-1-2-2,0 2-5,-6-2 11,-3 0-7,-1 1-6,-1 0 2,-5 1 6,-2-2-6,-9 0 1,16 1-3,-16-1 2,14 2-8,-14-2-7,10 0-5,-10 0-1,0 0 1,11-3-4,-11 3-11,0 0-2,0 0-13,0 0-9,0 0-15,0 0-21,0 0-48,0 0-148,0 0 66</inkml:trace>
          <inkml:trace contextRef="#ctx0" brushRef="#br0" timeOffset="316248.7471">9369 10806 67,'0'0'101,"0"0"-10,0 0-5,0 0-9,0 0 5,0 0-17,0 0-4,0 0-4,-9 16 8,9-16-7,0 21-7,-1-7 7,1 3 0,0 4-9,-2 2-8,-2 0 4,0 8-14,3-6-3,-2 0 0,-1 8 0,0 0-10,2-2 6,-2 1 2,1-9-12,-1 3 0,1-6-1,1 2 1,-4 0 0,3-1-7,1-5 4,0 0 3,0-6-8,2 2 6,0-12-12,-3 16 7,3-8-2,0-8-12,0 0-7,-1 14-9,1-14-10,0 0-33,0 0-25,0 0-108,0 0-215,0 0 94</inkml:trace>
          <inkml:trace contextRef="#ctx0" brushRef="#br0" timeOffset="316903.6948">9477 11244 33,'12'-3'120,"-6"0"0,-6 3-13,11-6 0,-3 3-15,-8 3-6,16-9-5,-4 2-8,-2 1-7,2-1-8,0 1-4,0-4 2,1 3-13,-1-2 2,-2 1-2,5-1-2,-7-1 3,2 3-4,-2-4 5,2 1-3,-5 4 3,-2-4-2,2 7 1,-5 3-1,4-13-3,-4 13-3,1-14-7,-1 14-3,0-12-9,0 12 3,-6-10-8,6 10 10,-12-6-11,2 5-4,10 1-2,-22 3 6,9-2-6,0 4-1,1 3 2,-4 1-5,4 0 0,-4 6-4,2 2 3,2 0-5,3 1 2,2-2 4,-2 2-11,6-2 7,-2 4 0,5-2 0,1-4 0,1 4 7,4-4-6,2 2 3,0-4 1,3 0 1,2-3-5,3 1-2,6-1 6,-6-2 2,8-5-7,0 2-4,3-4 3,-1-1-9,-2-2 0,1 3-1,-2-6-3,1 0-1,-8 0 1,2 0 6,-5-4 0,0-2-1,2 3 2,-7-3 2,2-2-4,-4 0 3,0-2-8,0 2 9,0-2-1,-5 2 8,2 1 0,-1 0 6,0 0 2,-1 3 3,-1 10-2,3-13-2,-3 13 2,-3-12 1,3 12-2,0-10-1,0 10-6,0 0 10,3-9-19,-3 9 10,0 0-2,0 0-5,0 0 5,0 0 0,0 0-6,0 0 3,14 20 0,-10-14 6,-1 3-3,1-1-8,-2 2 17,2 2-15,-2-3 6,2-1 3,-4-8-6,4 16 1,-1-7 3,1-3-3,-4-6 4,3 16 0,-3-16 0,2 8 0,-2-8-4,2 7 4,-2-7-3,0 0-1,0 0 3,2 9-1,-2-9-8,0 0 1,0 0-4,0 0-5,15-22-1,-12 14 5,5-5-6,-4 0 3,5 1 6,-3-3-5,0 2 1,2-1 2,-2 3 3,3 1 1,-1 1 1,-3 3-14,0-1 17,-5 7-2,9-8-1,-9 8-1,9-6 7,-9 6 2,8-1 3,-8 1-28,0 0 17,12 7 3,-8 1 2,-1 0 1,0 0-3,-1 2 5,-2 1-4,3 4 4,-3 0-7,1-1 5,-1 0-3,-1 1 7,-2 0-7,2-2 7,1 0-3,0-4-4,-1 1-1,1-10 6,-3 18-3,3-10 4,0-8-11,-1 14 13,1-14-8,0 10-2,0-10-3,0 0 6,1 10 3,-1-10 3,0 0-14,0 0 3,0 0-6,0 0 6,0 0-5,28-22-9,-17 12-7,1-2 10,1-4-1,1-1-5,2-3 0,-3 2 3,-1 0 4,4 1 2,-2 1 4,-2 4-4,0 1 0,0 1 9,0 1-5,0 3 6,-2 3 2,-2-2-1,-8 5-1,16 0 6,-16 0-7,13 2 0,-6 2 5,-7-4 1,9 11-1,-5-4 4,-1 3 4,1 1-7,-3-1 1,-1-2 8,2 6-15,-4-1 3,4 2 16,-4-3 1,2-2-2,0-10-5,-1 22-1,2-14 3,-1 2-7,0-10 7,0 14-3,2-5 3,-2-9-3,4 10-1,-4-10-8,6 6 6,-6-6-3,12 6 6,-12-6-2,18-4 9,-6-1-11,1-1 0,2-3 2,0 0-9,2-5-7,2-5-6,8-4-1,-7-4 4,3 3-7,-5-4 9,0-2-1,-6 10 1,4-10-9,-7 6 14,-1-1 6,0-7 0,-6 10 6,2 0-2,-4 1 6,0-2 2,-4 7-2,2 0-2,-2 4 10,2-1-15,-2 3 13,2 0 0,2 10-2,-6-13-9,6 13-1,-4-10 9,4 10-8,0 0 0,0 0-1,0 0 0,0 0 5,-14 19 3,10-7-1,4 10 3,0-2-2,0 3 11,0 10-1,4-2-4,-2 0 7,2 5-1,1-2-1,-2 0-2,1 0 5,-2 4-3,4-1 2,-6-5-1,2 4-2,0-6-6,0 4-2,-2-10 4,0 2-1,0 6-1,-2-7-7,0-2 4,0 0-5,-1-1-11,-1 0-1,0 1-18,3-2 6,-2-5-18,3-6 1,-3 2-6,2-3-16,1-9-12,-1 15-16,1-15-17,0 0-87,-3 7-205,3-7 90</inkml:trace>
          <inkml:trace contextRef="#ctx0" brushRef="#br0" timeOffset="317191.1353">10605 11144 47,'4'-12'129,"0"-3"-4,4 3-10,-1-2-11,5 2-3,0-1-11,0 2-10,7 1-8,-6 3-3,5 0-10,-1 1-4,6 0-9,-6 3-7,1 2 1,5 1-5,-5 3-2,-4-2-5,2 4-10,-3 2 1,-2 0 2,-2 2-6,1 1-2,-2 0 0,-4-2 2,0 5-8,-1-1 1,-3-1 2,0 0 3,0-11-4,0 19-3,-2-9-2,-3-1 4,-4-2-4,-4 3 5,1-3-2,0 1 2,-1 0-1,0-2-17,-2 0 21,0-2-5,3 3-12,-3-2-16,6-1-3,-2-2-9,11-2-13,-13 0-34,13 0-32,-12 1-84,12-1-211,0 0 93</inkml:trace>
          <inkml:trace contextRef="#ctx0" brushRef="#br0" timeOffset="318514.7433">11077 11251 46,'0'0'97,"16"-10"-7,-8 5-4,4-3-9,3 0 2,-2-2 4,6-2-3,0-2-9,1-2-3,-1 4-1,0-3-5,-7 6 3,0-4-3,0 1 9,-2 2-13,-3 2 3,-1 1-3,-1 0-3,-2-1-6,-3 8-4,5-14-3,-5 14-11,-1-16-6,1 16 6,-7-16-2,3 8-11,-3 1-3,-2 0 4,2 2 6,-1 1-1,8 4-9,-17-6 3,17 6-6,-18 4 2,5-2-5,1 5-1,0 0-5,-3 5 2,3 0-1,-2 5-2,4 4 2,2-4 6,-2 3-8,4-1-2,3-3 3,-1 6 0,3-8 0,1 2 3,1 0-4,0-2 0,5 1-3,-2 0-1,2-3 0,-3-5-1,8 4 10,-1-1-6,1-2-8,1-4 2,-2 2 1,4-3 1,1-1-6,0-2-4,0-2 2,1 2-3,0-6 7,-1-1 0,1-2 1,2-2 4,0 0-11,-1-3-4,-2-3 2,1 1-5,-3 0 15,2-4-4,-3 2 0,0-1 5,-2 10-4,-1-4 2,-1-1 2,2 3 1,0 2 9,-3 3-6,1 2-2,-1-2-1,2 4 5,-9 2-2,15-6-7,-15 6 7,20 2 1,-13 2 1,1 2-2,1 0 2,-2 0-10,1 3 9,1 2-5,-2-3 5,0 6-9,-2-3 13,0 2-3,-2 0-1,1 0 1,1 0-5,1 1 4,-4-1-1,4-1 0,-2 0-3,1-2 4,-1 0 1,2-3 4,-1 3-6,2-4 0,2 0-5,0-1 0,6-1-4,-1-2-15,3-1 2,6-1-3,-3-3 0,3-1-3,1-5-5,1 2 4,1-5 3,5-3 0,-7 3 2,-2-2 2,0-2 11,-1 1-11,-2-2 1,-2 1 9,-4-1 4,0 0 7,-2 5 2,-6-3 2,0 2 8,-2 0-1,0-4 14,-2 6-9,0 0 4,-1 11 0,-2-16 4,-2 9-1,4 7-2,-7-9-6,7 9 6,-13-6-10,13 6 3,-16 6 2,16-6 6,-23 11 4,5 1-2,0 3-5,0 0 5,1 4-10,3-4 7,-2 4-6,2-1 3,3-1-5,-1 4 0,4-8-15,-2 3 12,5-4-2,2 1 3,-1-1-1,3 1 0,-2-4-5,3-9 1,0 16-5,0-16 3,4 10-5,0-4 8,-4-6-8,8 6-2,2-5 1,-10-1-5,18-3-6,-5-3 6,0 0-10,0-2 10,5-5-11,1 3-3,-5-2 6,-2 0 4,3-5-4,-4 5 7,1 1-1,-1 1 5,-6-1-4,2 5 4,-1 0 1,0 1 4,-6 5-12,8-7 7,-8 7-7,0 0 9,9-3-4,-9 3 4,0 0-5,11 10 7,-6-1 1,-2-3 0,2 1-5,2 3 8,-3-3-4,3 4 3,-1-2-7,1-1 8,-3 0 0,3 0 3,-1 0-12,1 0 4,-1-2-7,-1 0 10,2-4-1,-7-2 7,13 6-8,-5-3 3,-8-3-2,17 0 0,-17 0 6,21-9-1,-8 2-2,-1-3-3,3-2 5,0-3-6,2-1-6,-1-4 0,3-9 3,1-1 1,-3 0 5,-1-1-10,-3-5 5,-3 1-7,0-1 2,0-3 4,0-1 2,-5 1 8,-2 0-4,-5 0 8,2 6-1,-1 7 5,1 2 4,-4 4 10,4 5-10,-4 4 0,4 2-7,0 9-1,-3-12 2,2 3-8,1 9-1,0 0 0,0 0 1,0 0-2,0 0-3,-11 31 1,9-9 8,-1 3-11,3 7 4,-1 1 1,1 0 1,-4 4-3,4-6 7,0 9-6,0-3 8,1-4-5,2 4-1,-2-4-2,0 2 14,1-2-13,-2-2-7,2-2 4,0 2 3,-4-6 2,4-3-2,-2 0 10,-2-2-12,2 1 1,-2-5-15,0-4-17,2 0-8,0-12-18,0 16-13,0-16-14,0 10-33,0-10-95,0 0-230,0 0 101</inkml:trace>
          <inkml:trace contextRef="#ctx0" brushRef="#br0" timeOffset="319705.774">12358 11045 84,'0'0'106,"0"0"-1,0 0-9,0 0-3,19-1-1,-19 1-12,18 1-4,-18-1-6,24 2-11,-8-2 3,-3-2-6,5 2-11,-1-1-1,6-1-3,0 1-1,-2-3-7,-3 0 3,-1 3-1,2-3-10,-3 4 11,-3-2-4,-1 1-3,-12 1-8,18 0-3,-18 0 1,13-1-8,-13 1-1,11 1 1,-11-1 3,7 8-4,-7-8-2,4 14 4,-6-4 2,2 2 0,0 2 0,-5 3-2,4 2-1,-3 1 0,2 2-6,-1-1 4,2-2 0,1 3 2,0-3-13,0-3 13,0 0-9,4-1 6,-2-3 3,2-2-2,-2 0-6,0-2 0,3-1 1,0-1 1,2 0 2,2-3 2,-9-3-3,23 3-6,-11-6 1,3-3-2,4-4-6,-3 2 4,3-6-7,-1-1-1,2-3-1,-5-4-7,-1 4-5,7-10 7,-9 5-4,-4 1 7,3-4-1,-2 4 1,-5 0 14,0 8 4,0 0-1,-1 0-12,1 3 15,-3 2 2,-1 9 3,2-14-5,0 8-1,-2 6-3,0 0-5,0 0 1,0 0-4,0 0 7,0 0 6,0 0-9,0 0-2,-14 36 9,12-20-8,2 0 5,-1-2-2,1 8 3,0-2-10,0 1 4,0-7 5,1 2 4,3-2-3,-1 0-1,2 0-2,-3-2-3,3 0 0,2-4 4,1-2-2,-2 2-2,0-2-16,-6-6-1,8 7-7,-1-6 5,-7-1-13,14-1 0,-14 1-6,15-6 0,-8 1 8,4-2 0,-5-2 7,4-1-13,-2-2 8,-3 2 8,2-6 0,-1 4 7,1-3 8,-2 0 15,2 1 2,1-1 9,-2 2 4,-2 0 14,1 1 1,0 2 12,1 2 4,-5 0 5,3 0 2,-4 8-3,5-12-7,-5 12-7,7-8-3,-7 8-15,5-9 6,-5 9-2,13-3-5,-13 3 0,17 3-1,-17-3-5,19 6-7,-9 1-3,3 0 0,-4 2 1,3 3 3,-1 0-7,-2 1-1,-1 5 5,-1-2-2,-3-3-2,-2 3 0,1 0-10,-1-1-1,-1 1 4,-2-1-7,-1 0 0,-3-2-16,-1 2 18,0-2-4,-4-2 1,4 1-1,-2 1 9,-2-5-10,4-2 0,-7 2-1,5-2 4,0-4 1,8-2 2,-12 6-1,12-6 3,-13-2 3,13 2-1,0 0 0,-11-12-6,10 4 1,1 8 1,1-24-1,3 9 8,2-1-5,2-6 1,1 4 0,-1-2 2,3 1-1,-5 4 1,5-3-4,-3 5-2,-1 2 8,2 0-2,-1 0-2,-2 5-2,-1 0 0,-5 6-17,9-10-5,-5 7 3,-4 3-7,13-3-6,-13 3-7,14 1 6,-14-1 2,10 6 4,-10-6-2,9 9 7,-4-6 2,-5-3 4,8 10 0,-4-5 3,-4-5 1,7 10 2,-7-10 2,4 10 2,-4-10 3,7 7-6,-7-7 12,5 6-2,-5-6 2,7 6-3,-7-6 1,9 5 8,-9-5 1,14 4 1,-14-4-1,19 0 10,-10 0-5,2-4 6,1 3 2,2-2 1,0-1-2,1-3 0,1 1 3,5-4 0,-5 4-3,4-2 2,-5 0 0,0-1 3,-2 0-4,-2-1-4,-2 1 5,2-4 3,-4 2 4,-1 0-2,-2 0 3,-2-3 8,-2 2-10,-2-1-1,-2 3-6,-2-1-4,-1 3 3,-1-3-4,1 5-3,-3-1 1,-2 1-3,1 6 0,-1-4-4,12 4-2,-24 4 1,10 2-1,-1 1 0,2 2 0,0 7-11,-2 1 12,3 0 3,0 4-1,0-3-5,1 6-1,3-3 5,3 1 0,-2 1 1,3-1-2,1 1 1,-1 3-2,4-6 4,3-3 2,-3-2-3,4 1 6,0-1-6,1-1 1,2 0 0,0-2 3,2 0-5,0-2 0,6 0-4,-1-2 1,4 1-5,6-5-18,1 3-17,3-6-19,12-2-23,-7 0-29,5-6-28,-2 2-87,-9-2-242,8-1 107</inkml:trace>
          <inkml:trace contextRef="#ctx0" brushRef="#br0" timeOffset="320395.251">14195 11391 78,'0'0'136,"4"13"-7,-3-7-12,-1-6-9,-4 20-1,3-10-22,-2 2 0,-5 4-5,0-1-8,1-2-16,-2 2 0,-3 3-2,0-1-8,-2 0-19,2 3-6,2-8-17,4 0-21,-2-1-18,1-2-19,1 2-34,-2-3-91,-2-1-191,2-3 84</inkml:trace>
        </inkml:traceGroup>
        <inkml:traceGroup>
          <inkml:annotationXML>
            <emma:emma xmlns:emma="http://www.w3.org/2003/04/emma" version="1.0">
              <emma:interpretation id="{B8898179-296F-44A2-AE28-1B921A8C01DF}" emma:medium="tactile" emma:mode="ink">
                <msink:context xmlns:msink="http://schemas.microsoft.com/ink/2010/main" type="inkWord" rotatedBoundingBox="16451,11607 19621,12007 19488,13056 16319,12656"/>
              </emma:interpretation>
              <emma:one-of disjunction-type="recognition" id="oneOf55">
                <emma:interpretation id="interp275" emma:lang="en-IN" emma:confidence="0">
                  <emma:literal>Entropy,</emma:literal>
                </emma:interpretation>
                <emma:interpretation id="interp276" emma:lang="en-IN" emma:confidence="0">
                  <emma:literal>Entropy.</emma:literal>
                </emma:interpretation>
                <emma:interpretation id="interp277" emma:lang="en-IN" emma:confidence="0">
                  <emma:literal>entropy,</emma:literal>
                </emma:interpretation>
                <emma:interpretation id="interp278" emma:lang="en-IN" emma:confidence="0">
                  <emma:literal>entropy.</emma:literal>
                </emma:interpretation>
                <emma:interpretation id="interp279" emma:lang="en-IN" emma:confidence="0">
                  <emma:literal>Entropy'</emma:literal>
                </emma:interpretation>
              </emma:one-of>
            </emma:emma>
          </inkml:annotationXML>
          <inkml:trace contextRef="#ctx0" brushRef="#br0" timeOffset="328870.1593">15179 10722 84,'9'-10'163,"-9"10"-5,1-6-9,-1 6-6,0 0-13,-4-14-11,4 14 1,0 0-11,0 0-10,-6-14-9,6 14-11,0 0-10,0 0-9,0 0-11,-7-6 3,7 6-5,0 0-5,0 0-5,-28 14-7,16-7-2,0 2-2,-2 1 0,2 2-5,-5 0-3,3 4-5,-2-1 5,3 1-4,2-3-3,0 0-2,3 1-10,-1 0 8,5-2 1,-4 0-1,5-4-9,3 4 8,0-2-3,0-10-1,2 18 2,3-9-4,0-3-2,2 1-2,1 0-1,4-5-1,3 2 1,2-4-4,1 2-3,-1-4 1,-1 2-7,4-3 7,-5 0-2,2-1-1,1 1 5,-2-3 1,-3 4-1,-1-3 5,-5 4-4,-7 1 1,12-2 7,-12 2 0,10-3 2,-10 3-2,0 0 0,0 0-3,0 0 4,0 0 8,-21-15-7,21 15-2,-24-2 2,10 3-1,-5 0 2,-4 3 0,2 2 3,-1 0-1,-1 4 7,1-2-6,1 7-2,0-5-1,1 6 3,0 0-2,1 2-3,4 0 2,1-1-4,2 1-1,3 2 3,4-2-7,0-2 6,3 3 5,0 0-2,6-3-2,1 0 4,2-1-2,4-1-3,3 2 0,2-3-3,3-3 6,3-1 2,3-2-2,3-5-3,8-1-3,-6-2 2,5-1-9,-2-3-10,3-1 0,-2-6-19,-6 3-3,-4 0 8,-2-4-10,0 0-3,-4 1 3,-1-3-4,1 2 11,-5-3 1,-4 4 5,0-3-3,-3 1 7,0-1 2,-2 0 1,1 2 17,-4-2 4,1 3 12,-2-2 12,0 5-5,0 9 11,-3-17 2,3 17-3,0-15-3,0 15 11,-3-9-9,3 9 0,0 0-8,0 0-6,0 0 3,0 0 6,0 0-9,0 0-2,0 0 0,0 0 2,-5 30-4,4-16-1,-1 1 0,1-1 2,-2 4-3,2 4 2,1-7-3,0 7 0,-1-8 3,-2 0 1,3 2-6,0 0 3,-1-1-7,2-5 2,-2 2 0,1-12 3,0 16-3,0-16 4,1 12-1,-1-12-7,0 9 8,0-9-8,0 0 1,5 7-5,-5-7 2,0 0-6,0 0-1,19-20-8,-11 9-5,1-2 13,3-5-7,-1-2 4,1 2-1,-2-2 2,-1 2-1,0 6 5,-2-3-1,0 5 4,2 0 4,-5 2-10,0 2 10,2-2-13,-6 8 7,8-6 0,-8 6 1,0 0 6,14 0-5,-14 0 6,10 8 4,-10-8-2,9 14 6,-6-7 3,2 5-11,-1 0 9,-2 1-4,2 2-2,-3-4 9,0 1-3,2 3 2,-2-3-8,1-2-5,2 0 11,-3-1-4,3 0 2,-4-9-5,4 13 1,0-8 5,-4-5-4,9 7 7,-5-4-4,-4-3-2,0 0 0,23-9-2,-9 6 6,0-9 5,4-1-6,1-5-5,-2-1-6,3-6 0,2-3-1,-5 0-7,-2 0 5,1-2 0,-4-7 0,-1 3-4,-5-1 7,5-1-6,-8-2 5,-2 3-5,2-2 2,-2 14 15,-2-3 8,-5 4-4,1 1 8,1 8 6,0-2 6,0 4-5,0 0-2,-1 4-1,5 7 1,-4-10-13,4 10-1,0 0 3,-15 0 2,15 0 3,-15 12-1,4 1 4,2 0-14,1 9 7,0 7 3,-2 5 0,4 0 1,4 1-3,2 2 0,0-2 2,2-1-8,-1 4 3,3-7 4,-5 3-6,3-10 2,0 1-10,2 0 10,-3-1-7,2-2-2,0 0 4,1 0 0,-3-3 9,3-5-15,-3 0 3,1-2-21,-1-2-14,-1-2-16,0-8-3,4 14-8,-4-14-9,1 9-13,-1-9-34,0 0-39,0 0-82,0 0-253,16-22 112</inkml:trace>
          <inkml:trace contextRef="#ctx0" brushRef="#br0" timeOffset="330114.8384">15857 11048 87,'0'-13'169,"0"13"-7,0 0-20,2-13-10,-2 13-13,6-10-11,1 7-9,-7 3-10,14-13-5,-2 7-7,0 4-7,0-4-6,1 2-13,3-2-1,-2 3-13,2 3 10,2-1-15,-1 1-2,-2 1 1,2 2-7,0 0 0,-4 0-1,3 6-3,-4-3-12,2 4 9,-4 2-7,0-2 3,-2 3-5,0-1-3,-3 1 15,-2-1-14,1 1 5,-4 0-4,0-2 0,0 0-3,-4 1 1,2-2-3,2-10 1,-6 16-6,0-7 10,4-2-2,-4-1-1,6-6 2,-10 11-3,10-11-4,-7 2 6,7-2-2,-12 0-8,12 0-1,0 0-7,-12-12 0,12 12-2,-4-16 7,4 2-3,1-1-11,3-5 6,1-2-2,2 1 6,3-2-4,-1 3 4,0 0 0,3 0-2,-2 7 2,3-1-6,-1 0 12,-2 3-1,2 1-2,-2 4-2,2 0 7,-2 2-2,-2 0-4,3 2 11,-11 2-8,17 0 8,-8 4 1,-1 1 1,0 2-3,1 2 4,-4 1 3,0 6 3,-1-2-6,-1 2 11,-3 4-9,0 1 4,-1-7-2,1 7 4,0-5-5,0-1 0,-2 0-10,4 2 4,-2-2 3,0 1 2,0-3 3,1 2-8,2-3 0,-2-2 2,3 0-6,-3 2 8,5-8 1,-1 2-8,2-1 4,-1 2-1,5-5-1,-1-1 4,4-2-7,0-1 4,2-1-1,-3-4 0,1 1-1,0-3 0,0 0-8,-2-1-5,1-2 0,2 2 9,-6-1-2,1-3-2,-2 5 5,-4-5-2,-2 2 3,2 1 3,-2-1 1,-4-2 3,1 4-3,-3-2 4,-3 2 3,2-2 1,-2 0-9,2 5 4,-3-2-1,-1 3-1,1-3 5,-2 4-11,2 2-11,-1-3-7,9 6-15,-15-6-7,15 6-31,-20-6-20,10 3-34,-2 6-92,12-3-239,-22-3 106</inkml:trace>
          <inkml:trace contextRef="#ctx0" brushRef="#br0" timeOffset="331494.7382">16906 10712 41,'-5'-12'144,"5"12"-12,-7-7-18,2 0 1,5 7-5,-5-6-6,5 6-9,-7-8-8,7 8-7,0 0-16,-7-6-6,7 6-2,0 0-6,0 0-2,-12 26 4,8-10-3,-1 4-5,-1 4-4,2 13-5,0-1 6,0 4-7,3-3-3,1 1-3,0 2-1,-1 2-1,3-1-1,-2-1-6,3 1 3,0 0 3,1-3-10,-2-3 3,-2-1-3,3 1-1,-2-2-3,1-7 0,-2 5 3,0-8-2,0 1-7,-2-2 0,-2 4-1,4-4 6,-2-6-3,0 5-4,0-6-4,0-2-6,1-3-7,-2 1-8,2-2-7,1-9-3,-3 11-4,3-11-6,-4 7-15,4-7-23,0 0-17,0 0-22,0 0-115,0 0-254,-8-30 112</inkml:trace>
          <inkml:trace contextRef="#ctx0" brushRef="#br0" timeOffset="331684.4979">16900 11045 107,'0'0'143,"0"-10"-6,0 10-12,0 0-5,1-16-20,-1 16-10,1-9-9,5 2-9,-6 7-8,10-7-5,-2 1-9,7 0-4,-1 0-6,2 3 4,5 0-7,2-1-9,0 2-3,-1 4 6,1-1-9,-1 2-5,-5 3 0,-1 0 0,-4 0-4,2 3-3,-4 1 2,-2 2 0,-1 0-5,-2 2 4,-2 0 0,-6 0-2,1 0 9,-4 7-8,0-9 3,-5 0-5,3 1 10,-4 1-7,-3-1 3,2-2-5,-3 0-2,2-3 6,1 4-14,-3-5 8,0-1-2,2 0-9,4 0-2,0-5-13,1 3-17,9-4-7,-14 1-19,14-1-22,0 0-14,-17-7-23,17 7-82,-5-8-220,5 8 98</inkml:trace>
          <inkml:trace contextRef="#ctx0" brushRef="#br0" timeOffset="332269.8621">17300 10978 78,'7'-4'121,"-7"4"-5,0 0-10,5-5-12,-5 5-11,0 0 10,0 0-3,0 0-7,6 18-8,-6-18-8,0 13-6,0-3-8,0-10-5,-4 16 0,4-5-9,0 0 1,-2 1-4,2-2-12,2 3 6,0-5-2,0 1-10,-2-9 1,6 13-5,0-7 3,-2 0-1,-4-6 0,12 9-12,-5-5 6,1-3 2,-8-1-2,21 0-4,-13-1-11,4-4 6,2-3 5,-1 0-9,0-3 1,6-4-9,3 0 10,-6 0 1,-2-4 0,4 2 3,-6 1-11,1 0 3,-2 1 5,-3 5 2,2-1 14,-8 1 1,4 3 0,-6 7-1,4-12-4,-4 12 3,1-10-6,-1 10-2,0 0 2,0 0-3,0 0-1,0 0 2,-26 12-3,18-1-11,2 1 25,-2 4-6,1 5-3,2-1 3,-1 3 0,5 1 2,2 8-1,-1 2-6,0 0-1,2-2 11,-2 2-4,4-1-1,1 1-1,-4-1-2,-1-1 2,-1 1-9,1 0 1,1-6-1,-1-5-9,-4 13 13,7-12 0,-6 8-5,2-7 6,-3-2-4,-3 2-6,1-1 5,-3-1 6,3 0-5,-4-6 3,4 0-2,-2-4-6,0 3 11,-2-4-8,-1 0-1,1-4 2,-1 2-1,-1-4 2,3-3-1,9-2 1,-22-2-3,14-1 3,-4-4-3,-3-3 0,7-3-2,-2-8 1,3-1 2,1 0-2,4-12-1,2 3-6,0 4 3,4-4-6,4-1 3,-1 8 1,2 2 0,0 1 3,2 1-3,1 2-2,0 2-8,2 0 3,2 2-16,-3 3-5,0 1-9,6-2-18,3 2-9,-2 1-2,1 2-21,2-1-11,-6 4-20,0-2-70,-1 2-210,1 2 94</inkml:trace>
          <inkml:trace contextRef="#ctx0" brushRef="#br0" timeOffset="332471.2434">18082 11250 28,'5'13'124,"-4"-6"-3,2 3-12,-6 2-3,2 1-12,-3 1-5,1 2-4,-1 0-12,-1-3-10,2 2-18,-2 1 7,1-1-8,1-1-14,-2-4-18,1 0-27,3-2-25,1-8-30,-6 12-89,4-6-172,2-6 78</inkml:trace>
        </inkml:traceGroup>
        <inkml:traceGroup>
          <inkml:annotationXML>
            <emma:emma xmlns:emma="http://www.w3.org/2003/04/emma" version="1.0">
              <emma:interpretation id="{C2A8932B-C6A9-43AC-AE61-2F2BF5709A11}" emma:medium="tactile" emma:mode="ink">
                <msink:context xmlns:msink="http://schemas.microsoft.com/ink/2010/main" type="inkWord" rotatedBoundingBox="20274,11791 21893,11930 21833,12628 20214,12490"/>
              </emma:interpretation>
              <emma:one-of disjunction-type="recognition" id="oneOf56">
                <emma:interpretation id="interp280" emma:lang="en-IN" emma:confidence="0">
                  <emma:literal>heat</emma:literal>
                </emma:interpretation>
                <emma:interpretation id="interp281" emma:lang="en-IN" emma:confidence="0">
                  <emma:literal>heat-</emma:literal>
                </emma:interpretation>
                <emma:interpretation id="interp282" emma:lang="en-IN" emma:confidence="0">
                  <emma:literal>hiat</emma:literal>
                </emma:interpretation>
                <emma:interpretation id="interp283" emma:lang="en-IN" emma:confidence="0">
                  <emma:literal>hear</emma:literal>
                </emma:interpretation>
                <emma:interpretation id="interp284" emma:lang="en-IN" emma:confidence="0">
                  <emma:literal>heal-</emma:literal>
                </emma:interpretation>
              </emma:one-of>
            </emma:emma>
          </inkml:annotationXML>
          <inkml:trace contextRef="#ctx0" brushRef="#br0" timeOffset="333219.714">18814 10613 10,'0'0'113,"0"0"-5,0 0 1,0 0-5,0 0-13,0 0-1,-12 39-9,6-19-2,5 4 2,-2 8-3,6-5-5,-3 7-9,0 0 3,3 0-13,-1 2-13,2-1 2,0-1-3,0 0-4,-1-2-2,-2-7-11,2 1 3,-2-2 4,-1-2-10,4 0 0,-4 1-3,0-8-4,0 1 4,-2-4-1,4-2-1,-2-10-6,0 15 3,0-15-7,0 15 9,0-15 4,2 7-10,-2-7-2,0 0 4,0 0 4,0 0-6,0 0-10,0 0 3,5-34-2,0 20 1,-1-4-6,7-3-5,0-1-1,-3 0 7,4 3-4,0 0-1,4 1 3,-2 2-8,-4 3 7,2 2-2,2 0 4,-4 5 0,3 2 6,-3 1 3,2-2-5,-1 4 4,-11 1 0,19 6-2,-11-2 4,0 1-1,-1 1-1,1 5 2,-3-1-1,-4 4 8,2 0-14,-2-2 8,1 4 3,-4 0-1,1-1-4,-2-2 5,2 2-4,1-2 6,-1-1-5,-2 1 1,2-1-17,-2-4-23,0 2-20,3-10-23,-1 12-33,1-12-122,0 0-251,0 10 111</inkml:trace>
          <inkml:trace contextRef="#ctx0" brushRef="#br0" timeOffset="333433.0604">19236 11264 45,'9'-4'114,"2"-3"-10,1-2-13,1-1 4,3 2-3,1-8-17,0 1-2,-2-2-15,1-1 0,-3 2-6,-1-3-1,0 0-6,-1-2 1,-3 2-3,0-2-7,-4 2 14,0 5-3,-2-1 2,-2 2-2,0 1 2,0 2-9,-6-2-4,2 3-2,0-1-6,-1 4 1,5 6-1,-12-10-2,6 7-6,6 3-7,-17 1-2,4 4 6,-4 5 0,0 3 2,4 6-1,-2-1 1,-1 1 0,4 5-2,-4 3-8,4 4 0,4-9 3,2-1 4,1 1-5,1 1 3,2-1-5,1-1 4,2-5-4,1 4 1,3-4-6,1-2 7,-1 0-5,2-2-4,3-3-14,4-1-4,0 0-19,4-2-14,2-3-13,4 0-20,4-6-16,8-3-17,-10 3-115,-2-7-249,3 0 111</inkml:trace>
          <inkml:trace contextRef="#ctx0" brushRef="#br0" timeOffset="334098.4247">19787 11097 63,'4'-6'141,"-4"6"-8,6-12-1,-6 12-8,0-13-2,0 13-4,2-9-8,-2 9-12,0 0-8,1-10-14,-1 10-6,0 0-3,0 0-9,0 0-5,0 0-4,-31 16-4,19-6 1,2 0-6,-4 4-3,1 2-4,1-4-4,-3 7 2,3-2-9,-3 1 1,8-3-5,1-3 2,-2 0-7,0 2 1,2-2 3,2 1-10,3-6 3,-2 5 1,3-12 0,-2 14-4,2-14-2,0 12-1,0-12 4,5 6-6,-5-6 1,0 0-2,16 0-3,-16 0-3,15-6-1,-1-1-2,-1-2-5,-4 1 6,2-6-8,-1 4 4,-2-2 3,0 2 0,0-2-2,-1 4 8,-3 0-6,2 2 5,-6 6-3,6-10-1,-6 10 6,6-6-2,-6 6-6,0 0 2,0 0 2,0 0-4,0 0-13,0 0 21,0 0-2,5 19 4,-5-19 0,-3 17 2,2-3-6,1-5 4,-1 3 1,2-2-3,-1-10 1,1 19 4,3-11-1,-2 1-3,-1-1 6,-1-8-2,9 14 0,-6-8-3,5-3 7,-1 0-3,-7-3-1,15 3-4,-3-4 2,4-1 2,-3-2 0,5-2 0,-4-3-12,5-3 10,0-4-7,0-3 1,-2-1-5,6-7 7,-8 7-7,2-10-2,0-2 3,-2 0-6,-3-1 2,-2 4 2,-1-3 0,-2-5 0,-2 6-9,-4 6 18,-1 2-8,-1 1 8,1-1 7,-3 9-5,3 2 13,-1 2-8,1 10 5,-1-16-5,1 16-4,-2-10 5,2 10-5,0 0-2,0 0-3,0 0 0,0 0-3,-16 27 9,11-6-4,-1 1 6,1 0 2,1 15 0,0-3 3,-5 2 0,5 0 0,-2 1 2,1-1-1,0-1-3,-1-4 6,1 2 6,2-9-12,-1 0 6,4-1-8,0-1 2,0-3 0,2-4-4,0 1 1,1-1 3,1-2-3,-1-1-2,2 0 5,0-1-3,1-3-17,0-3-5,4 0-18,-1-3 1,6 0-24,-2-4-11,3 0-19,-2-7-23,6-2-38,0-3-80,-1-1-246,-2-5 109</inkml:trace>
          <inkml:trace contextRef="#ctx0" brushRef="#br0" timeOffset="334323.5673">20079 11112 66,'13'0'120,"3"0"0,2-2-16,1 3-16,2-6-9,5 4-3,-2-1-19,0-1-2,-1 0 4,1 1-12,-7 1-22,6-4-20,-6 1-11,-1 2-22,-1 0-26,-5 0-82,-2-2-147,-8 4 65</inkml:trace>
        </inkml:traceGroup>
        <inkml:traceGroup>
          <inkml:annotationXML>
            <emma:emma xmlns:emma="http://www.w3.org/2003/04/emma" version="1.0">
              <emma:interpretation id="{002E23E0-5158-4306-980A-8854AA6BABCE}" emma:medium="tactile" emma:mode="ink">
                <msink:context xmlns:msink="http://schemas.microsoft.com/ink/2010/main" type="inkWord" rotatedBoundingBox="22587,11789 24014,11961 23899,12914 22472,12742"/>
              </emma:interpretation>
              <emma:one-of disjunction-type="recognition" id="oneOf57">
                <emma:interpretation id="interp285" emma:lang="en-IN" emma:confidence="0">
                  <emma:literal>flow</emma:literal>
                </emma:interpretation>
                <emma:interpretation id="interp286" emma:lang="en-IN" emma:confidence="0">
                  <emma:literal>Slow</emma:literal>
                </emma:interpretation>
                <emma:interpretation id="interp287" emma:lang="en-IN" emma:confidence="0">
                  <emma:literal>flav</emma:literal>
                </emma:interpretation>
                <emma:interpretation id="interp288" emma:lang="en-IN" emma:confidence="0">
                  <emma:literal>flou</emma:literal>
                </emma:interpretation>
                <emma:interpretation id="interp289" emma:lang="en-IN" emma:confidence="0">
                  <emma:literal>flew</emma:literal>
                </emma:interpretation>
              </emma:one-of>
            </emma:emma>
          </inkml:annotationXML>
          <inkml:trace contextRef="#ctx0" brushRef="#br0" timeOffset="338590.5934">21045 11183 79,'0'0'107,"0"0"-23,6-10 0,-6 10-8,6-6 2,-6 6-12,11-5-10,-11 5 1,14-1-2,0 0-10,0 1-12,-2 0 7,4 0-5,3 0-14,-2 1 11,6-2-9,1 1-9,-1 0 3,2-3-7,5 1-6,3-3-1,-5 2-4,7-4-3,3 2 6,-12 2-7,1-6-13,7-4 9,-10 3 6,-1-1-3,-2 1-4,-6-2 3,2-4 1,-2 0 0,-4-3 1,-3 0-2,1 0 8,-3-2-2,-5-1 9,0-1-2,-1 1 3,-2-3 3,-4 5 6,0-2-2,0 0 2,-6 2 1,1 0 10,3 2 0,-2-1-12,2 7 9,2 6 4,1-6-4,-2 4 1,4 0-8,3 8-4,-8-7 0,8 7-2,-5-7 6,5 7-12,0 0-1,0 0 13,-12 23 1,7-1-17,3 2 16,-3-1 2,1 10-4,3 5 4,-3-6-6,4 5 1,-3-2 4,0 3-3,3-4 7,3 1-1,-6-3-4,9 1-6,-6-2 6,0-9-6,5 1-17,-2-1 18,1 0-7,-4-3 6,4-3-7,-3 2-2,3-4 3,-3-2-2,3 0-10,-1-3-11,-3 1 0,4-2-10,-4-8-15,3 10-1,-3-10-9,8 6-10,-8-6-18,0 0-15,0 0-27,0 0-66,20-12-201,-16 6 89</inkml:trace>
          <inkml:trace contextRef="#ctx0" brushRef="#br0" timeOffset="338108.082">21291 10740 8,'-2'-10'149,"2"10"-14,-2-18-2,2 12-11,0 6-14,-6-16 1,6 16-10,-2-12-14,2 12-4,0 0-10,-4-12-6,4 12-11,0 0-7,-10-3-2,10 3-7,0 0-6,-17 15 1,13 0-4,-7 4-3,2-1 0,3 8-5,0 7 3,-5 3-7,9 1 0,2 2-7,0-2 7,6 5-7,-2-1 1,-1 2 0,3-1-14,5-2 11,-4-1 4,3 2-4,-3-5 0,4-2-5,-5 0 9,0-1-3,1-8-3,-2-2 6,0 2-11,-2-3 6,0-2-5,-1 1 6,-2-7-2,-1 1-2,1 0-6,-1-2-1,-2-4-11,-2-1-7,5-8-5,-10 12-7,5-7-15,-2-2-21,7-3-11,-15 0-21,15 0-28,-20-10-73,8 1-218,2-3 96</inkml:trace>
          <inkml:trace contextRef="#ctx0" brushRef="#br0" timeOffset="339714.618">21788 11079 50,'0'0'156,"5"-6"-16,-5 6-9,0 0-7,4-7-12,-4 7-12,0 0-10,0 0-3,0 0-7,0 0-2,0 0-8,0 0-2,-12 31-6,7-18-11,-2-1-1,-1 4-2,3 0-5,3-3-4,-2 3-5,4-3-2,-1 3-8,1-2-1,0 0-6,1 0 2,-1-4-2,2 0 2,3 1-7,-1-1-1,1-4 4,-2 1-5,4-2-3,-2-1-2,-5-4 5,18 6-9,-9-6 0,-9 0-6,20-2-10,-9-5-5,1 0-9,0-1 15,-1-2-13,-1-3 4,-3-1 0,0 2 0,-2 0 4,-2 0 5,1-2 4,-4 2-2,0-3 3,-7 4 0,2-2-3,-6 2 2,2-1-9,-1 2 18,2 1-1,-4-3-4,1 5 5,2 2-8,-3-5 4,4 7 10,-1-4-7,-1 1 2,2 3 3,8 3-5,-12-5-6,12 5 12,-5-4-6,5 4 0,0 0-1,0 0 3,0 0-13,0 0 16,0 0-7,0 0 2,0 0-2,0 0 8,0 0-3,0 0-1,17 19-8,-5-14 10,-2-3-5,3 0 4,-1 4-1,-1-6-2,2 4-6,1-2 8,0-2-7,-6 3 7,7-3-2,0 0 3,-15 0-5,17-3 8,-5 3-3,-12 0-6,11 0 2,-11 0 4,12-2 1,-12 2 1,0 0-7,10-4 4,-10 4-3,0 0-2,0 0-1,0 0-3,9 6 7,-9-6-1,0 0-5,3 14 10,-3-14-4,-3 14 3,3-14 3,-3 19-2,5-12-3,-4 5 3,2-1 1,0 3-1,2-6-3,-2-8 3,0 16-10,1-8-10,-1-8 20,5 14 2,-5-8 2,0-6-1,8 11-7,-8-11 5,4 7-4,-4-7 7,0 0-17,11 5 5,-11-5-8,0 0 14,12 0-11,-12 0-5,0 0-3,15-9-4,-10 5 5,3-4 1,-1 0-2,1 0 4,1-6-2,-1 2-4,5 0 1,-4 1 10,-1 0 2,7-9-9,-7 9 15,-2 4 9,-3-2 4,2 1-6,-5 8 2,10-8 2,-7 2-1,-3 6 4,0 0-10,8-8-2,-8 8 5,0 0 3,0 0 8,0 0 3,0 0 0,4 23 2,-4-12 5,0 4-2,-3-2-1,2 2-3,-2-2-1,3 2-2,0-2-4,-1 0-1,1 2 13,0 0-5,1-3-5,3 0-3,-1 0 4,2 0-1,-5-3-2,5 1-2,2-4 7,-2 4-10,7-4 1,-2 4-1,-2-8 3,7 4 0,-1-3-8,-2-2 6,6-1-1,-2 0 0,0-4-15,0 1 13,2-6-2,-2 3 4,0-3-1,1-4 1,-1 1-8,-2-7 11,-2 7-8,-2-5-4,0 2 5,-4 1 4,0-2 3,-1 4 1,-2-5 1,-3 1 0,3 0 1,-6 3-7,3-2-3,-3 3 6,1 1-5,-4 2-7,3 0-15,3 9-17,-9-13-8,4 7-9,1 0-22,4 6-22,-12-10-28,4 7-112,8 3-252,-15-6 112</inkml:trace>
        </inkml:traceGroup>
      </inkml:traceGroup>
    </inkml:traceGroup>
    <inkml:traceGroup>
      <inkml:annotationXML>
        <emma:emma xmlns:emma="http://www.w3.org/2003/04/emma" version="1.0">
          <emma:interpretation id="{0F1F41CB-3C83-4882-AB1D-05D294D67245}" emma:medium="tactile" emma:mode="ink">
            <msink:context xmlns:msink="http://schemas.microsoft.com/ink/2010/main" type="paragraph" rotatedBoundingBox="261,13840 23425,13254 23457,14520 293,151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75A6B8-5476-410B-BB1E-CCA48BC5482D}" emma:medium="tactile" emma:mode="ink">
              <msink:context xmlns:msink="http://schemas.microsoft.com/ink/2010/main" type="inkBullet" rotatedBoundingBox="264,13963 961,13945 987,14998 291,15016"/>
            </emma:interpretation>
            <emma:one-of disjunction-type="recognition" id="oneOf58">
              <emma:interpretation id="interp290" emma:lang="en-IN" emma:confidence="0">
                <emma:literal>6)</emma:literal>
              </emma:interpretation>
              <emma:interpretation id="interp291" emma:lang="en-IN" emma:confidence="0">
                <emma:literal>6</emma:literal>
              </emma:interpretation>
              <emma:interpretation id="interp292" emma:lang="en-IN" emma:confidence="0">
                <emma:literal>b)</emma:literal>
              </emma:interpretation>
              <emma:interpretation id="interp293" emma:lang="en-IN" emma:confidence="0">
                <emma:literal>9)</emma:literal>
              </emma:interpretation>
              <emma:interpretation id="interp294" emma:lang="en-IN" emma:confidence="0">
                <emma:literal>69</emma:literal>
              </emma:interpretation>
            </emma:one-of>
          </emma:emma>
        </inkml:annotationXML>
        <inkml:trace contextRef="#ctx0" brushRef="#br0" timeOffset="342289.5418">-907 13007 64,'0'-9'157,"0"9"-5,0 0-3,0 0-18,-1-13-1,1 13-8,0 0-15,0 0-6,-11-7-12,11 7-8,0 0-7,-12 0-7,12 0-8,-15 1-2,15-1-7,-17 6-3,5 0-8,-4 2-1,2 1-1,-3 9-6,1-2-3,-9 12 0,5-4 3,0 4-8,0 2-1,3 4 5,3-2-6,2 1-5,0 1 3,7-8-3,-2 8-2,4-1-2,7-3-1,0-7 2,-1-2-4,4 0-2,2 0-3,5-2-2,-2-3 5,1 2-2,2-6-1,5-2-3,-4-4 5,-1 3-5,6-3-2,-3-2 1,-4-3 2,9-2-1,-7-2-2,-1 1-1,2-2 3,-2-2-2,-3 1 2,2-2-2,-4-1 0,-2-1 0,3-3 1,-4-1 0,-2 4 1,1-3 0,-4 1-3,-2 1 6,0 10-2,-2-16-4,0 8 3,2 8 0,-9-19-1,2 13 2,2 0-2,-2 0-5,-2 2 4,9 4-1,-15-6 1,0 2 1,6 2-3,9 2 0,-27 0 3,14 6-2,-1-2 0,-2 2-1,3 2-1,2 2 5,-1 0-7,0 1 2,1 0 2,3 0-3,1 0-8,1-1-12,0 1-16,1-4-17,1 2-13,3 1-21,1-10-22,0 15-21,0-15-120,5 12-274,0-8 121</inkml:trace>
        <inkml:trace contextRef="#ctx0" brushRef="#br0" timeOffset="342519.9637">-793 12773 77,'0'0'90,"0"0"-15,0 0 6,0 0-15,0 0 1,0 0-5,0 0-9,0 0-8,0 0-3,0 0-4,0 0 5,0 0-12,0 0 2,0 0-4,0 0 6,0 0-1,0 0-9,0 0 7,0 0 5,0 0-12,0 0 8,0 0 2,32 15-2,-24-12-3,-8-3-2,12 4-2,-2 2-1,-1 0 2,2 0-13,-1 0 4,2 3-4,2 1 2,-1-1 0,2 0-3,0 7 6,1 0-12,0 1 3,-3 1-6,1 1 6,0 5-10,0 7 2,-1 1 3,-2 0-1,0 1 0,-5 1 5,-4 0-1,-1 4 0,-2-4-2,-1 3 0,-3-1 0,-2-1-1,-2-2-6,-3 0 6,-2-1-6,-2 1 18,2-2-9,-5 0 2,-3-3 0,9-6 4,-10 5 6,0 0-6,3-3 1,-2 1 12,3-6-4,1-1-9,1-4-2,-2 1 1,7-5-3,0 2 2,1-3 0,-1 0-3,6-2 0,-1-4-5,2 3 2,5-6 5,-11 6-3,11-6 4,-8 7-15,8-7-10,0 0-11,-8 6-7,8-6-17,0 0-12,0 0-18,0 0-23,0 0-27,-10 0-84,10 0-228,0 0 101</inkml:trace>
      </inkml:traceGroup>
      <inkml:traceGroup>
        <inkml:annotationXML>
          <emma:emma xmlns:emma="http://www.w3.org/2003/04/emma" version="1.0">
            <emma:interpretation id="{B152C053-AC9D-4CB5-985D-5B5B2615315B}" emma:medium="tactile" emma:mode="ink">
              <msink:context xmlns:msink="http://schemas.microsoft.com/ink/2010/main" type="line" rotatedBoundingBox="1477,13809 23425,13254 23457,14520 1509,15075"/>
            </emma:interpretation>
          </emma:emma>
        </inkml:annotationXML>
        <inkml:traceGroup>
          <inkml:annotationXML>
            <emma:emma xmlns:emma="http://www.w3.org/2003/04/emma" version="1.0">
              <emma:interpretation id="{B37B2F86-B08D-4BDF-9305-C053766047E6}" emma:medium="tactile" emma:mode="ink">
                <msink:context xmlns:msink="http://schemas.microsoft.com/ink/2010/main" type="inkWord" rotatedBoundingBox="1479,13875 5231,13780 5254,14694 1502,14789"/>
              </emma:interpretation>
              <emma:one-of disjunction-type="recognition" id="oneOf59">
                <emma:interpretation id="interp295" emma:lang="en-IN" emma:confidence="0">
                  <emma:literal>Radiation</emma:literal>
                </emma:interpretation>
                <emma:interpretation id="interp296" emma:lang="en-IN" emma:confidence="0">
                  <emma:literal>Radiatin</emma:literal>
                </emma:interpretation>
                <emma:interpretation id="interp297" emma:lang="en-IN" emma:confidence="0">
                  <emma:literal>Radiata</emma:literal>
                </emma:interpretation>
                <emma:interpretation id="interp298" emma:lang="en-IN" emma:confidence="0">
                  <emma:literal>Radiated</emma:literal>
                </emma:interpretation>
                <emma:interpretation id="interp299" emma:lang="en-IN" emma:confidence="0">
                  <emma:literal>Radiatio</emma:literal>
                </emma:interpretation>
              </emma:one-of>
            </emma:emma>
          </inkml:annotationXML>
          <inkml:trace contextRef="#ctx0" brushRef="#br0" timeOffset="346024.8834">179 12923 11,'-2'-12'191,"2"12"-5,0-19-6,0 5-16,2 3-9,0 1-14,0-2-13,-1 2-12,3 0-13,1-4-12,1 4-7,0 0-10,2-2-8,5-1-8,-1 4-2,2 2-10,1 0-2,1-3-9,2 3-3,-4 2-3,4 3-4,1 1-3,-2-1-2,0 5-5,6 2-1,-5-1-7,-5 5 0,3 0-3,-4 4 0,0-3-2,2 6 4,-2 4-3,-3 0 1,-4 0-2,-1 4 0,-4 1 0,0-3 0,-4 2 0,-5-2 2,-2 2-9,-2 7-2,-6-6-7,-2 4 4,-5-2-6,-3-4 5,1 2 5,-6-3-7,2-1-1,-4-2-4,1 1 5,3-4 2,2 1-1,6-6 1,0-4 0,8 1 8,1-2-8,0 0 7,3-3 2,6 0-2,-2-1 0,8-2 4,-15 4-7,15-4 5,-8 3-3,8-3 2,0 0-6,0 0-3,0 0-3,0 0 8,0 0-8,31-21 8,-19 17 0,5-1 0,1-1 1,-1 1-2,2 3 3,-2-2 4,6 2 1,-6 4-4,1 2 2,-5-2 3,3 4-3,-1 2 1,-3 1 1,2 3-2,-1 0 0,-4-1 7,3 3-7,-2-1-2,-2 1 4,1 5-1,-2-4 1,-2 1 3,2 0-4,0 2 3,-2-2-2,2-1-1,-1-2 0,1 2-3,0-1 4,1-2 2,0 0-16,1-2-8,-1-1-9,3 3-12,1-7-6,0 0-3,2-3-7,2-1-10,-2-1-6,4-2-6,5-3-10,-1-1-7,1-4-3,1-5-70,-4 3-185,-1-4 83</inkml:trace>
          <inkml:trace contextRef="#ctx0" brushRef="#br0" timeOffset="346014.7593">187 12894 46,'0'-16'187,"0"16"-13,0-11-13,0 11-23,0 0-11,1-11-14,-1 11-6,0 0-15,0 0-14,0 0-12,0 0-1,0 0-13,0 0-3,0 0-9,0 0-1,3 39 8,-3-17-10,2 11-3,-2-1-4,-2 0 7,2 5-6,-2 0-1,1 1-3,1-2-2,1 0 1,-1-10-4,-1 0-5,1-2 1,0 1-4,0-3-1,0 0-1,-1-1 2,2 0-6,0-6 1,1-3 2,-4 0-24,4 2-19,-2-6-20,2 1-24,-2-9-21,2 11-12,-2-11-21,0 0-119,0 0-268,0 0 120</inkml:trace>
          <inkml:trace contextRef="#ctx0" brushRef="#br0" timeOffset="346045.2442">768 13444 360,'22'-16'23,"-7"-2"7,-3 1 20,4-1-1,-4 7 10,-6-4-2,0 5 12,-2-2-3,-3 0 11,-1 2-5,0 0 6,0 10-10,-5-22-5,1 14-1,1-1-1,-2-1 3,1 3-6,4 7 3,-12-12-5,5 7-2,0 0-7,7 5-6,-13-4 0,13 4-7,-16-1-3,16 1-6,-19 10 3,8-2-9,-1 1-1,2 3-1,-3-1-3,-1 5-2,3-1-1,3-3-5,-4 6 5,3-4-6,0-2 3,4 1-2,0-3 2,-1 6-3,5-7-3,1 0 4,0-9-4,-4 18 1,4-11-3,0-7-5,3 12 3,-3-12-11,4 7 2,-4-7 0,10 2 0,-10-2-1,17 0-2,-17 0 0,20-9-3,-8 0 2,2-1 4,0 2-5,6-5 1,1 1 0,-7 2 3,-1-2 0,9 1 6,-9 4-7,3-2 4,-2 2-1,-2-1 2,-3 4-2,-1 1 2,1 0 1,-9 3 5,15-3-7,-15 3 4,11-3-3,-11 3 4,11 6 5,-11-6-2,6 6-4,1 0 8,-7-6-4,5 13 5,-3-6-1,-1 1-3,-1-8 7,5 17-7,-5-10 4,3 3 0,0-1-3,-3-9-1,6 12-2,0-3 3,-2-6-5,1 4 4,-5-7-11,10 12-4,-1-9-5,-1-3-1,3 3-8,2-6-2,3 3-12,2-3-1,-1-3-8,-2-3-4,8-1 4,-1 0 3,-1-2 1,1 0 6,-3-3 6,3 1 1,-4 2 2,1-1 8,-7 4 17,4-1 10,-5 1 0,1 2 6,-4 1 8,-1 0 6,-1 2 9,0-2 14,-6 6-1,12-8 0,-8 1-2,-4 7 5,0 0-2,5-13 0,-5 13-4,0 0 1,-1-10 2,1 10-9,0 0-5,-14-6-8,14 6 6,-13 0-8,13 0-3,-23 7 3,10 1-7,-1 0 1,0 2 1,-5 5 7,6-7-12,-4 6-2,0-2 2,5 1 0,3-2 1,-2 0-3,0 0-2,4 1 4,1 0-4,2-2-4,1-1 2,3-9-1,-4 15-2,4-15 2,0 13-1,0-13 3,4 9-4,-4-9 1,8 7 2,-8-7 4,18 0-9,-5-1-2,-1-2-2,0-3 1,4 0-1,-2-4 0,6 0 0,-4-4-1,4-2-4,0-3 3,-1-7-7,-1 0 6,0-2-5,-6 6-1,-1-11-2,-1 3 6,1-3-1,-8 0 0,-2 6 4,2 3-2,-3-11 3,-4 4 2,1 6-2,-1-1 2,0-5-2,1 12 4,-2-3-1,1 7 10,1 2 1,-1-1 5,3 7-6,-3-1 1,4 8 2,-3-12-4,3 12-4,-5-8-1,5 8-1,0 0-1,0 0 2,0 0 5,0 0-5,-8 35-4,8-13 4,-3 4-3,1-2 2,3 9 5,0 0-4,-1 1 3,7-1-1,-3 2 2,1-1-2,1-4 2,-4-6-3,4 0 2,3 1-4,-1-2 4,0 2-3,0-3 1,0-6-5,-2 2 6,2 1-2,1-7-2,-1 1 0,-1 0 4,2-3-4,-1 2-2,0-6 0,-1 0 1,0 0-6,-2-2-1,3-1-4,-8-3 5,16 3-6,-16-3 2,18-6-9,-9 2 1,2-4-3,2 2 3,0-4-3,0 0 2,-1-5-4,1-1 1,-1 4 5,-1 2-1,1-4 3,-3 0 9,2 4-3,0-2-3,-1 4 1,-3 2 10,0-2 4,1 4 2,0 0-5,-1-1 4,-7 5 0,14-2 6,-14 2-4,12 1-2,-12-1 4,12 7 6,-8 2-1,2-2-4,-3 2 3,-1 3 0,4 0-4,-5-1 2,0 1-1,-1 3 5,2-3-7,2 2 1,-3-1-4,2-4 8,2 1-8,-4-1-5,2 1-1,2-2-1,2-4-6,1 2 0,4 0-6,2-2-11,-1-2-10,6-2 0,-2-3-13,6-3 3,1 0-9,0-3-4,0-1 0,-1-5 1,1 3-2,6-7 3,-9 4 8,5-5 8,-8 3 9,1 2-3,-3-5 14,-1 6 6,-2-6 17,-3 8 9,-1-3 1,-6 4 15,4 0 5,-5 4 8,0-2-2,-2 9 3,0-12-2,0 12-5,-4-16-1,4 16-8,-10-6 0,1 4-3,9 2-1,-18 0 2,18 0 16,-17 5-7,4 2-4,0 1 2,3 2-2,-2 2 5,-3 4-6,4-1 0,-2 5-7,-2-5 7,8 0-7,-5 5 0,4-6-8,-1 0 6,4 0-8,1-2 7,-5 0-3,3 1-2,0-4-4,5 1 2,1-10-3,-1 15-2,1-15 1,2 12 4,-2-12-6,6 10-2,-6-10 3,0 0-4,10 3-9,-10-3 5,0 0-13,23-9 5,-15 2-5,3-2 3,0 0-13,1-3 7,3-4-3,-5 5 1,1-2 1,0-1-1,-2 1 0,1 2 8,-2 3 0,-3-1 9,0 3-8,1 0 13,-6 6-11,8-6 4,-8 6 4,10 0 5,-10 0 3,11 7 3,-11-7 6,8 14 2,-2-6 2,-1 0 6,0 6-5,-2-4 2,1 4 1,3-3 4,-3 2-3,-2 0 3,2-1-8,-1-2 2,0-4-6,2 6 2,-4-2-4,-1-10 0,6 12-3,-5-6-3,-1-6 4,6 9-1,-6-9-7,5 5-1,-5-5-5,0 0-14,0 0-19,0 0-16,25-17-24,-14 5-36,-4-3-95,-1-5-225,1-3 100</inkml:trace>
          <inkml:trace contextRef="#ctx0" brushRef="#br0" timeOffset="348571.056">2317 12910 91,'0'0'117,"0"0"-19,0 0-4,0 0-5,24 18-8,-8-14-15,4-1 1,3 2-8,2-3-9,3 2-9,8 1-19,-7 0-13,7-4-17,-9 4-21,1-3-19,0 0-27,-1 1-46,-3-3-131,0-1 58</inkml:trace>
          <inkml:trace contextRef="#ctx0" brushRef="#br0" timeOffset="347805.3246">2396 12674 154,'1'-8'165,"-1"8"-4,3-13-14,-3 13-9,2-9-20,-2 9-7,0 0-11,4-9-10,-4 9-15,0 0-8,0 0-4,0 0-9,0 0-6,0 0-6,12 33-1,-10-11-7,0 3 0,2 12-2,0-1 2,-2 4-1,0 0 0,-2 2-6,0-1 0,0 0-2,-2 6-3,0-4-1,1-2 6,1 0-5,0 0 1,-3-7-4,3 1-2,3-2 0,0-9-4,1 0 0,-2-1-5,2-1 4,1-7-2,-1-2-2,1-1 1,0 0-6,1 1 3,0-5-9,1-2-6,2-1-5,2-1-14,-1-2-6,0-2-11,4-1 1,2-5-5,-4-2-1,4 0 0,1-7 3,-1 3-14,0-4 11,-2-5 1,1 2 5,-6 0 5,3-1 7,-1-2 0,-5 1 1,3 2 7,-5-3 14,1 1-6,2 3 12,-3 3 8,-3 2-1,3 2 3,-3 2 13,1-1-5,-2 10 15,4-14-5,-4 14-6,1-7-2,-1 7-1,4-10-1,-4 10 0,0 0-2,0 0-4,0 0 0,0 0 1,5 31-6,-3-17 10,-2 0-6,0-4 0,0 5 0,0-2-6,0 2 7,1-2 2,2 1-7,-2-1-1,3 1-2,-3-4-5,2 2-6,1-3-5,2 3-5,-4-5-3,4 1-8,0-3-10,2-1-6,0-1-10,2 0-1,-1-1-3,6-4-1,-2 1 6,1-2 1,0-3 3,0-1 3,-1-1 11,3 0-3,-2-2 7,-2-1 6,7-2 5,-7 3 16,0-2 13,0 1 14,0 0 6,-3 1 2,-1 2 11,-2 0 1,-1 1 8,2 2-1,-3-2 7,-4 7-5,8-9 2,-8 9-3,5-9-2,-5 9 5,0 0-9,4-6 0,-4 6 12,0 0-9,0 0-4,0 0-2,0 0-2,0 0-2,0 0-2,-11 25 1,5-14-8,-4 1 0,4 3-3,-2-2-2,-2 4 2,3-3-8,1 2 0,0-2 0,0 2-1,2-3-5,0 0 3,1 1-5,3 1 2,-1-5-4,2 2 4,3 0-6,-1-6 3,5 4-2,-4-4 3,4 0 3,0-1-6,4 0 0,1 0 0,3-5 7,2-2-5,1 0-2,-2-3 1,0 3-2,4-5-1,-4-2 8,-2 3-6,-2-1-4,-1-6 4,0 7-3,-4-2-2,0 1 2,-5 1 0,2-1 1,-1-2 0,-4 9 4,2-12-2,-2 12-4,-4-14 2,4 14 2,-12-10 0,6 2 1,-6 2 1,4-1-4,-3 3 3,-1-2-5,-2 0-1,-1 3 5,0-1-3,3 2 0,1-1 0,2 0-3,9 3-5,-16-3-1,16 3 1,-14-3-1,14 3-2,-12 0-2,12 0 4,0 0-5,0 0 2,-13-2-6,13 2 0,0 0-5,0 0 6,0 0 3,0 0-4,0 0 3,0 0 3,0 0 2,0 0-5,0 0 12,36 5-2,-24-6-4,3-1 4,-2 2-3,4-3 4,-1 2-1,0-3 5,0 3-2,-3-3 1,5 2 0,-5-2-3,0 1 4,3 3 3,-2-4 2,-5 0 1,-9 4 0,15-2-2,-6-1-7,-9 3 8,14-2-6,-14 2 0,16 0 1,-16 0 0,11 2 0,-11-2 1,13 5-3,-8 0 3,2 1-2,-2 0 1,1 3 2,-1-2 3,3 2-4,-4 0 0,-1 1-5,1-1 0,-1 3 6,-1-2 1,1-1-5,-2-1 0,3 0 1,-4-8 2,0 16-3,2-9-1,-2-7-4,0 0 2,0 15 7,0-15-2,0 10-1,0-10 6,4 6-9,-4-6 6,0 0-2,0 0 1,0 0-6,0 0 7,0 0-5,0 0-5,0 0-1,0 0 3,0 0-9,18-26 5,-10 14-14,1 1 2,0-3-2,4-4-4,1 0 3,-1 0 1,3 2 2,-2-1 6,2-3 7,-4 11 1,-3-5-3,3 7 7,3 0 3,-8 2 3,1 0-11,1 1 9,2 3-2,-11 1 10,0 0-5,20 5 4,-16 2 8,1 2 3,-2 0-2,-3 7 7,0 0-4,0 1 0,0 3-1,-7-1-1,3 2 2,0-7-7,-1 2-1,0 5 1,0-7-7,4 0 6,0-4-1,1 0-6,-3 1 0,3-11 5,0 17-4,-1-11-2,1-6 4,4 11-4,-4-11 4,4 6 0,-4-6-7,15 4-12,-15-4-10,20-2-6,-7-5-17,-2 0-8,5-3-25,-4-1-10,5-2-27,-9-2-103,-1 2-235,4-8 104</inkml:trace>
          <inkml:trace contextRef="#ctx0" brushRef="#br0" timeOffset="348581.2542">3169 12970 76,'0'0'146,"0"0"-13,0 0-21,0 0-7,0 0-22,0 0-23,11 3-33,-11-3-18,0 0-28,0 0-39,0 0-55,0 0-121,0 0 53</inkml:trace>
        </inkml:traceGroup>
        <inkml:traceGroup>
          <inkml:annotationXML>
            <emma:emma xmlns:emma="http://www.w3.org/2003/04/emma" version="1.0">
              <emma:interpretation id="{C07E2E99-AC4A-4F86-8F30-156A1172D04B}" emma:medium="tactile" emma:mode="ink">
                <msink:context xmlns:msink="http://schemas.microsoft.com/ink/2010/main" type="inkWord" rotatedBoundingBox="6053,13883 8046,13832 8070,14784 6077,14834"/>
              </emma:interpretation>
              <emma:one-of disjunction-type="recognition" id="oneOf60">
                <emma:interpretation id="interp300" emma:lang="en-IN" emma:confidence="0">
                  <emma:literal>effect</emma:literal>
                </emma:interpretation>
                <emma:interpretation id="interp301" emma:lang="en-IN" emma:confidence="0">
                  <emma:literal>effed.</emma:literal>
                </emma:interpretation>
                <emma:interpretation id="interp302" emma:lang="en-IN" emma:confidence="0">
                  <emma:literal>effect.</emma:literal>
                </emma:interpretation>
                <emma:interpretation id="interp303" emma:lang="en-IN" emma:confidence="0">
                  <emma:literal>effet</emma:literal>
                </emma:interpretation>
                <emma:interpretation id="interp304" emma:lang="en-IN" emma:confidence="0">
                  <emma:literal>Effra</emma:literal>
                </emma:interpretation>
              </emma:one-of>
            </emma:emma>
          </inkml:annotationXML>
          <inkml:trace contextRef="#ctx0" brushRef="#br0" timeOffset="350881.3292">4674 13070 22,'0'0'98,"0"0"-2,0 0-6,-7 3-11,7-3-6,0 0-8,0 0-8,0 0-1,0 0-5,0 0-2,0 0-2,0 0-3,0 0-1,0 0-4,0 0-7,0 0 0,35-12 3,-28 6-9,9-1 4,-6-2-2,0 3-4,2-4 9,0 0 0,-1 1-2,1-3 5,0 5-7,-5-2-4,1 1 1,-1 2 7,-2-2-1,-5 8 6,8-12 2,-8 12 2,0-7-9,0 7-4,0 0-6,0 0 4,-12-9-6,12 9 2,-17 0-11,17 0 1,-33 8 1,13 0-6,3 6-1,-3-2 6,0 0-3,0 3 1,2 2-3,3 0 0,1 5 1,2-6-2,2 3 2,5-1-5,-1-2-3,0 1 1,4-2 0,2 3 2,2-5-6,0 0 1,5 2-1,1-4 5,2 1-3,2-1 0,1-4-6,0-1 1,5 1-9,1-5-4,5-2-4,-4 0-2,7-2 3,-7-5-1,7-1-6,-2-3-6,-2-4 2,6-7 5,1 0-9,-6-3 7,1-3 12,-2-4-11,0 4-2,-2-4 5,2-4-6,-8 0 11,0 5 3,2-3 7,-5-1-7,-1 5 12,-2 7-2,-1 1 13,-1 1 3,-4 6 14,2 1-2,-2 4 9,-2 1-1,2 2 6,-3 7-2,5-15-5,-5 15 1,3-9-6,-3 9-5,0 0 1,0 0-9,0 0 4,0 0 2,0 0 3,-10 43-3,8-20-3,-1 2-1,-2 7 0,-2 3 2,2 7-2,-1-2-2,4 0 0,-8 6-2,8 1-2,-4-3 0,-3 15 2,3-17-3,-2-2 4,7 1-7,-7-4-2,3 1 4,2-3 6,2-4-5,1 2-6,1-7 4,2-2 2,2-4 0,-2 0-1,-1-4-6,1-2 2,1-1-7,-1-2-7,2 1-8,0-5-7,-2 1-6,7-5-7,-10-3-9,14 6 0,-6-8-15,-8 2 1,20-14-11,-7 6-8,-4-7-2,-4 0 2,2-4 4,1 1 9,-3-4 4,-5 0 14,0 3 9,0 3 19,-5-3-2,0 7 9,-2-4 1,-1 2 2,-4-3-1,-3 2 8,3 3-1,-1-5 3,-5 7 4,1 0 0,5-1 2,0 1 1,1 3 4,2-1 3,-1 2 6,5 2 2,5 4-5,-12-10 2,12 10-14,-6-8 3,6 8 7,0 0-10,10-15-7,-2 10 5,4-4-5,0 2-6,4 0-3,5-3-3,0-1 3,1-1 1,2 0 2,9-9 3,-3 4 2,-5 4 7,4-12-2,1 6-1,0-6 1,0 4-2,-3-2 3,-5 0 0,-7 1 5,5-6-1,-5 8 5,-6-4 1,5 4 6,-7-2-2,-2-1 10,-2 3-2,-1 3 10,0 4 8,-2-2 4,1 3 0,-1 2 0,0 10-2,-1-16-7,1 16-4,-4-10-9,4 10 5,0 0-4,0 0 6,0 0 0,0 0 4,-15 26-3,9-10 3,-2 6-2,4 1-2,-1 1 3,0 9-5,-2 5 6,4 0 2,1-1-4,2 1 1,-6 4-8,6-3 5,0 1-4,3 0-5,0-1-1,-3 3-2,5-10 3,-4 1-6,2-8-1,2-1 2,-2-2-4,2-1 6,2 1-3,-4-4-3,-1-3 0,4-4-1,1 1-1,-5-2-1,4-4 2,-1 1-13,2-3-3,-7-4 2,5 8-8,-5-8 9,12 3-2,-12-3-8,0 0-3,20-12-5,-13 5-4,1-8-4,-3-1-8,-3-6 9,3 0-5,0-4-1,-2-8-1,-3 2 3,0-1 7,-3 9 4,-2 4 7,0-2 8,1 1 0,-4 5 0,2 2-2,0-4 9,-4 6 1,-1 0 3,2 2-1,-3 3 2,7 0 5,-3 1 6,1-1 1,1 2-1,6 5-3,-10-7 1,10 7-7,-7-6 0,7 6 0,0 0 3,0 0-11,0 0 10,0 0-4,0 0-4,0 0 5,0 0 6,0 0-11,0 0 8,0 0-3,23 16-6,-11-16 1,-4 2 3,7-4-5,-1 1 3,4-3-7,-1-1 4,2-1-6,4-3-5,0-1 4,1-2-1,1-1 2,-3 1-4,0-1 9,-1-1 1,-1 1-2,0 3 5,-5 1 5,-3 2 1,0-2 2,-4 5 7,-2 1-6,2-1 0,-8 4 5,8-7 2,-8 7 1,10-5 4,-10 5 1,0 0 1,0 0-9,5-3-1,-5 3-6,0 0 5,0 0-6,0 0 12,0 0-11,-23 22 0,15-13-2,-1 4 3,4-3-3,-2 3-4,-1 3-3,3-2 5,1 0-2,-2 0 4,6 0-14,-5 0 6,5 0-8,5-4 0,-5 1-12,6-1 2,0-2 0,0-2-14,3 0 2,2-4-3,3 2-9,-2-4 3,6-1-1,-1-4-6,3-1-3,3-4 4,1 0 0,-1-3 13,-3 0-6,2-5 7,-5 2 3,3-3 9,-2 1 12,-1 4 14,-5 3 8,-1 2 10,-2 0 6,-3 3 0,-1 0 12,-5 6-3,7-10 4,-7 10-1,5-8-6,-5 8-3,0 0-3,0 0 3,0 0-8,0 0 2,0 0 0,0 0 1,-32 13-1,21-4 1,2 1-2,1 0 7,-2 1-10,2 0-4,2 1 7,0 3-4,0-3-3,3 2 1,0-2-7,0 0 0,1 1 0,2 0-2,2-4 2,1 3-2,3-4 4,-5-2-2,4 3-8,3-6 5,-1 3-2,4-6 3,-2 4-4,3-5 1,6-2 2,-5-3-5,2 2-1,3-11-2,3 0-12,-1-2 1,5-6-8,-10 2-4,6-7-10,-3 1 5,2-2-8,-3-2 2,-6 2-5,4-1 2,-6-3 0,-3 8 4,-4 3 5,-2-5 5,0 4 10,0 3 9,0 4 10,-2 1 3,2 3 1,-3 2 8,3 10-3,-3-14-1,3 14-7,-5-10 4,5 10-8,0 0 14,0 0-5,0 0 4,-18 25 5,17-7 2,-4 2-7,5 4 3,0 8 2,0-1 0,-3 2 3,6 1 6,-3-1-13,2-1 2,-4 3-2,4-9 0,1 8-3,-3-10-1,0 1-1,0-2-2,0-1 0,1 0 2,-2-7-5,2 0-2,-1 0-4,0-2-14,0-3-7,3-3-9,-3-7-17,0 12 1,0-12-13,0 0-24,0 0-39,-4 10-79,4-10-214,0 0 94</inkml:trace>
          <inkml:trace contextRef="#ctx0" brushRef="#br0" timeOffset="351540.0093">6289 13091 73,'12'1'129,"3"-1"-16,3 2-17,2-2-4,4 0-10,-1 0-1,2-2-18,2 4-18,-4-5-29,3 0-27,-3-2-37,-1 1-75,0-2-131,-7 0 58</inkml:trace>
        </inkml:traceGroup>
        <inkml:traceGroup>
          <inkml:annotationXML>
            <emma:emma xmlns:emma="http://www.w3.org/2003/04/emma" version="1.0">
              <emma:interpretation id="{1F343CBF-3A97-4D9A-BC55-0A737121A3EF}" emma:medium="tactile" emma:mode="ink">
                <msink:context xmlns:msink="http://schemas.microsoft.com/ink/2010/main" type="inkWord" rotatedBoundingBox="8885,14061 9742,14039 9752,14412 8894,14434"/>
              </emma:interpretation>
              <emma:one-of disjunction-type="recognition" id="oneOf61">
                <emma:interpretation id="interp305" emma:lang="en-IN" emma:confidence="0">
                  <emma:literal>4</emma:literal>
                </emma:interpretation>
                <emma:interpretation id="interp306" emma:lang="en-IN" emma:confidence="0">
                  <emma:literal>5</emma:literal>
                </emma:interpretation>
                <emma:interpretation id="interp307" emma:lang="en-IN" emma:confidence="0">
                  <emma:literal>+</emma:literal>
                </emma:interpretation>
                <emma:interpretation id="interp308" emma:lang="en-IN" emma:confidence="0">
                  <emma:literal>~</emma:literal>
                </emma:interpretation>
                <emma:interpretation id="interp309" emma:lang="en-IN" emma:confidence="0">
                  <emma:literal>b</emma:literal>
                </emma:interpretation>
              </emma:one-of>
            </emma:emma>
          </inkml:annotationXML>
          <inkml:trace contextRef="#ctx0" brushRef="#br0" timeOffset="351570.2046">7417 13057 74,'0'0'123,"0"0"-12,0 0-12,0 0-8,0 0-12,0 0-5,34 16-10,-22-12 0,13-2-12,-3 1 1,8-3 4,5 1-13,0 2-2,-1-1-4,4-2 3,4 1-1,-9 1-1,3-2-2,2 0-3,-1 0-1,-2 0-2,-3 0-6,-2 1-4,-1-1 2,6-1-2,-9 1-1,0-2-3,1 1 1,-4-1-6,0 1 4,-4-1-5,-2 2-12,-4-1-13,2-2-11,0-3-15,-3 3-9,-4-3-14,0 3-11,-1-7-16,-7 10-102,5-12-207,-5 12 92</inkml:trace>
          <inkml:trace contextRef="#ctx0" brushRef="#br0" timeOffset="351694.8786">8126 12863 77,'16'9'111,"-10"-3"-13,6 1 1,1 3-11,-3 1-1,2 0-6,-4 4-3,4-3-9,0 6-4,-1 0-6,0 4-5,-3-3-4,0 1-5,-5-4-6,3 6-2,-4-3-6,-4-3-11,1 0-7,-4 2-3,-1-1-34,-3-2-11,1-1-34,-5 3-112,-6-5-196,-1 0 88</inkml:trace>
        </inkml:traceGroup>
        <inkml:traceGroup>
          <inkml:annotationXML>
            <emma:emma xmlns:emma="http://www.w3.org/2003/04/emma" version="1.0">
              <emma:interpretation id="{15795487-740B-46C7-9C4A-8B5133AEC001}" emma:medium="tactile" emma:mode="ink">
                <msink:context xmlns:msink="http://schemas.microsoft.com/ink/2010/main" type="inkWord" rotatedBoundingBox="10725,13575 13995,13493 14027,14759 10757,14841"/>
              </emma:interpretation>
              <emma:one-of disjunction-type="recognition" id="oneOf62">
                <emma:interpretation id="interp310" emma:lang="en-IN" emma:confidence="0">
                  <emma:literal>Intensity</emma:literal>
                </emma:interpretation>
                <emma:interpretation id="interp311" emma:lang="en-IN" emma:confidence="0">
                  <emma:literal>intensity</emma:literal>
                </emma:interpretation>
                <emma:interpretation id="interp312" emma:lang="en-IN" emma:confidence="0">
                  <emma:literal>Intensely</emma:literal>
                </emma:interpretation>
                <emma:interpretation id="interp313" emma:lang="en-IN" emma:confidence="0">
                  <emma:literal>Intensify</emma:literal>
                </emma:interpretation>
                <emma:interpretation id="interp314" emma:lang="en-IN" emma:confidence="0">
                  <emma:literal>Inl-enhhg</emma:literal>
                </emma:interpretation>
              </emma:one-of>
            </emma:emma>
          </inkml:annotationXML>
          <inkml:trace contextRef="#ctx0" brushRef="#br0" timeOffset="352283.2144">9277 12499 174,'0'0'165,"3"-13"-15,-3 13-11,0 0-12,1-13-9,-1 13-14,0 0-14,0 0-10,0 0-9,0 0-6,0 0-14,0 0 7,0 0-7,0 0 4,3 45-6,-5-20-6,2 6-5,0 1 2,-2 2-2,2-2-1,0-1-3,0 5-7,0-3-4,0 2 5,2-2 0,0 0-5,-2-1-1,0-5-4,0-3 10,0 2-3,-2-4-1,2 1-2,-1 1-5,1-2 2,-1-3-3,-2-3-2,3-2-10,0-2-20,-1-2-12,-1-2-13,2-8-14,-2 16-6,2-16-5,0 0-17,2 10-21,-2-10-34,0 0-117,0 0-274,0 0 121</inkml:trace>
          <inkml:trace contextRef="#ctx0" brushRef="#br0" timeOffset="353034.7388">9489 12854 129,'0'0'144,"0"0"-18,6-7-11,-6 7-14,0 0-7,0 0-1,0 0-6,9 15-8,-9-15 0,4 16-3,-3-4-4,0 2-6,2-1-4,-2 2-9,1-1-2,-2 2-6,2 1-2,-2-4-3,0 3-8,0-1-2,0 1-4,-2-4-3,2 1-5,0 0 1,2-4-2,-2-9 0,0 15-1,0-15-4,0 13 2,0-13-6,0 9 4,0-9-2,0 0-1,3 7-3,-3-7-5,0 0-11,0 0 5,0 0-9,16-26-6,-9 14-8,3-7 6,2 0-7,1 0-2,0-4 9,0 2-1,3-1-3,-2 3 6,-2 1 1,4 0 2,-5 8 3,1-2-3,-4 2 4,1 0 2,-2 5 0,0 1 5,3 1-3,-10 3 3,14 0-9,-14 0 5,17 2 8,-10 4 11,-2 2 1,-1-2 6,-1 6-2,-2 0-1,-1 0 2,3 2 1,-6 2 1,3-4-1,0 4-1,0-3 3,3 0-8,-3-1 2,-3 0-7,2 1 6,1-13-4,0 16 1,1-8 1,-1-8-4,4 10-1,0-4 5,-4-6-5,7 6 0,-7-6-5,13 1-1,-13-1-18,18-7 4,-5-1-7,2-2-5,1-6-6,2 1-6,2-4-2,1-7-14,2 1-7,-4-7 4,-1 0-2,0 2-3,-2-8 8,0 7 6,-7-3 3,2 2 8,-4 7 1,2-7 5,-8 9 5,1-3 12,-2 2 12,-2 3 5,1 0 13,-2 6 3,2-1 6,-2 5 4,-1-1 2,3 3-4,1 9 2,-5-10-3,5 10-8,0 0 0,0 0 8,0 0 2,0 0-4,-18 15 2,13 0 2,-2 6 1,3-1 0,2 7 4,-4 6 0,2 2-2,4 1 9,-3 0-1,3 0-7,-2-2 2,4-1-1,0-3 14,-1 5-14,2-10-4,-2 9 1,1-10-5,-2 0-3,1 1 2,-1-4-3,3 5-1,-1-3 5,1-7-6,-3 4-5,1-4 3,-1-4-3,0 2 0,0-2-5,2-2-11,-2-10-22,0 13-11,0-13-6,0 10-2,0-10-15,0 0-27,0 0-36,0 0-113,0 0-254,0 0 112</inkml:trace>
          <inkml:trace contextRef="#ctx0" brushRef="#br0" timeOffset="353274.3543">10034 12932 93,'0'0'150,"15"-4"-9,-3 2-16,1-4-8,4 6-11,-1-3-3,6-3-17,1 1-10,1 0-9,0 0-11,-1-3-22,-5 8-28,-1-4-1,-2 2-48,1-1-15,-4 0-32,-1 3-73,-2 0-176,-9 0 79</inkml:trace>
          <inkml:trace contextRef="#ctx0" brushRef="#br0" timeOffset="355393.2484">10353 13057 28,'0'0'96,"15"0"-15,-15 0 2,24-3-9,-12 0-3,3-3 0,-2 3-10,5-3 0,-2-1-2,-1-3-7,3-2-1,2 0-3,-3-3-6,0 1-4,-2-4-6,-3 2-1,0 0-1,-3-4-2,-1 6 2,-4-2-4,2 0-2,-6 1 10,2-1-8,-2 4-7,-4-4 4,3 1-2,-3 6 0,3-3-4,-6 1 4,2 4-6,-1 1 4,6 6-3,-12-10 2,12 10-7,-13-2-1,13 2 1,-16 6 1,9 0-10,-4 2 6,5 1 0,-3 4-4,1-1-4,2 0 11,3 4-7,-1-1 1,3 0 1,-2 1 5,6 4-8,-2-3 5,3-1-5,-1 1 3,2-2 7,2-3-11,0 1 1,2-1 1,-1-1-4,3 1 4,-1-2 3,2 0 2,2-4-10,-2-3 7,1 2-3,2-2 0,0-2 0,1-1-4,-3-3 0,3-3-1,0 3-4,-1-2 6,1-3-11,-2 1 3,2-2 2,-7-2-2,2-3 9,1 3-4,3-4-3,-3 3 11,-4-3-2,0 4 18,0 0-3,-1 1 8,-2 3-5,0 2 3,-5 5 0,7-10-1,-7 10-5,7-3-1,-7 3-6,2-9-5,-2 9 3,0 0-4,0 0 0,0 0-2,0 0-2,11 23 6,-11-9-7,1-6 2,-2 6-1,1-4 0,0 5 1,1-2 6,2 2-8,-3 1 2,1-3-2,-1 2 4,4-3-4,-4-2 6,2 2-9,-1-2 6,-1-10-4,4 16 0,-4-10-2,0-6 4,0 12 0,0-12 6,0 0-5,2 12 6,-2-12-2,0 0 1,0 0-8,9 1-3,-9-1-1,0 0-7,13-15 4,-6 5-9,5 0-5,0-2 2,-1 0-7,1-2 11,0-1-12,3-4 3,1 2-9,-4 0 3,0 6 5,0 0 9,0-1-4,-3 2-2,-2 3 4,0 1 0,0 2 2,-1-1 2,-6 5 4,11-2 0,-11 2 4,0 0-4,12 11 6,-11-4 4,2 3-3,-3 2 12,0 3-11,0-2 8,0 2-3,0-1 2,-3 4-1,2-5-5,0 0 4,1-1 0,1 1 4,-1-1-6,1-3 2,2 0 1,-3-9-1,3 12 1,2-5-3,0-4 3,-5-3-9,13 5-6,-13-5-3,17-1-8,-5-4-1,1-3-4,4-1 0,0-4-7,2-2-3,-1-1 1,8-9-4,-1 2 7,0 0 1,-4-5 6,2 2 1,-6 6 4,2-7-3,-8 5 9,-1 0 8,-2 4 17,-2 4 10,-5 2 7,-1 2-9,0 10 5,-1-17-5,1 17-2,-7-14-9,2 9 27,5 5-24,-12-5 8,12 5 1,-18 0 1,18 0-1,-20 6-1,9 1-5,-1 2 7,3 1-10,1 0 2,-1 1-2,5 2-5,0-2 4,2 3 0,-1-4-6,2 2 6,2 1-2,2 0-2,-1-4-5,2-1 5,2 4 1,0-2-6,2-2 4,2 1 0,1 0 6,-2-3-4,4 2-1,-3-1-3,2 0 3,0-4 1,-5 2-5,2-3 6,0 3-4,-3-1 4,-6-4-12,12 7 6,-12-7-2,11 5 5,-7 1-3,-4-6 1,5 7 1,-5-7 6,0 13-1,0-13 3,-5 12-2,0-6-3,-1 1 5,0 2-5,-1-3-1,-1 1 3,1 2-5,2-3 5,-3 1-5,2-2 7,1 3-8,-2-3 4,7-5-15,-8 7 3,8-7-5,-6 6 8,6-6-4,0 0-2,0 0-2,0 0-1,0 0-13,0 0 5,0 0-6,18-23-6,-6 11-10,0 0 3,2-7-10,2 1-1,1-2-2,5-7 9,-5 10 6,-1-1 7,-1-1 11,-2 7 12,0 3 4,-1-1 4,-3 3-3,2-2 2,-5 6 2,1-2-2,-7 5-1,12-4 7,-12 4 0,0 0 6,16 5 1,-16-5 5,4 12 6,-4-4 4,0 4 0,0-12-3,-2 22-1,2-10-1,2 4-5,-2-6 2,0 4-7,0-1 5,0-3 0,0 4-5,2-2-2,0-6 5,-2-6-4,4 15 2,-2-8-6,-2-7 4,5 9-5,-5-9 0,7 7 3,-7-7 6,8 2-9,-8-2 2,0 0-5,16-3 1,-16 3 5,17-15-4,-6 5-3,0-2-1,3-3-8,1-4-4,5-7-15,-1-2-2,1-3-8,-4 0 5,-2-4-6,0-2 5,-3-4-6,0 3 7,-2-3 1,2 1 10,-4 1 0,-2-2 4,0 4-3,-5 2 10,2 3-3,0 5 10,2-3 14,-4 8 1,0 7-5,3-1 2,-3 4 6,1 0-1,-1 12-6,0-12-1,0 12-2,0 0-3,0 0 6,0 0 8,0 0 4,-17 47-4,12-25 0,2 12 1,-4 2-3,3-2-4,0 3 4,2-1 2,-1 3 0,2 0-3,-2 4 6,-1-4-2,4 1-5,-1-6 5,1 4-8,0-4-1,-3-1-3,6-7 5,-2-1-1,0 1 5,-1-3-11,4-2 6,2-3-6,-4-2-4,2-4 2,3 0-11,0-3-5,2 1-1,-1 0 2,4-4 8,0-2-13,0-4 5,4 0-1,-4-2 0,2-3 5,2-1-6,-3-1-7,3-3 4,5-2 8,-5-3-4,2 3-3,-2-1 3,-2 1 2,-3 2-1,-2 2 5,2-2 0,-1 1 7,-4 5 3,-6 4-4,10-9 4,-10 9-3,9-6 5,-9 6-9,6-1 4,-6 1-1,0 0 5,0 0 2,0 0 5,7 13 8,-7-13-4,0 13 4,0-13 7,0 16-3,0-8-2,0-8-4,0 16 0,0-10 0,0-6-5,3 19 4,-3-12-4,0-7-6,1 14 4,0-6 4,-1-8-1,6 11-7,-6-11-2,4 7 9,-4-7-6,12 3 6,-12-3 0,14-5-6,-3 1 2,1-1-6,0-1 4,0-5-8,2 1-1,3-6-8,-1 1 3,3-4 3,-6-2-2,4 3 2,-5-2-5,0-2-4,-2 0 3,2 3 2,-1 0-1,-4 4 3,-2-1 3,2 4-5,-4 2 16,1 3 0,0 1-1,-4 6-1,2-11 3,2 5-5,-4 6 2,0 0 0,0 0-5,0 0-2,0 0 1,0 0 2,0 0-2,-9 33 9,8-17 6,-1-2-3,2 7 1,0 2 6,-2 0 10,4 2-3,-2 6 1,-2 4-2,4 0-2,0-1 0,-2-2-2,0-1 0,-2 3-4,0-3-1,-1-5 3,2-1-4,-3 0-1,0 0-1,-2-2-3,4-1-1,-4 0-5,1-1 5,-2 1-2,0-6-4,2-1 5,-3 3-1,0-4 1,0-1-1,3-2-1,-3-1 0,-1 3 1,1-6-5,0 1 7,0-4 3,-1 2 0,-2-1 1,2-1-1,-3 2 5,2-6-7,-6 0 1,16 0-4,-24-5-16,11 0-3,-2-1-22,0 0-16,-1-3-30,3-3-15,-2-4-44,-1 1-88,1-5-246,3 1 110</inkml:trace>
          <inkml:trace contextRef="#ctx0" brushRef="#br0" timeOffset="355578.8642">11809 12637 11,'0'0'141,"0"0"1,0 0-13,0 0-7,0 0-10,31 8-5,-18-7-5,5-1-10,4 0-2,1 0-7,3-1-9,2 2-4,0-2-8,8-3-11,-9 4-6,1-1-1,-2-2-9,0 0-31,-2 1-20,-6-1-23,1-2-20,-5 0-30,1-1-131,-7 2-236,2-6 105</inkml:trace>
        </inkml:traceGroup>
        <inkml:traceGroup>
          <inkml:annotationXML>
            <emma:emma xmlns:emma="http://www.w3.org/2003/04/emma" version="1.0">
              <emma:interpretation id="{A1B27B4B-1075-43C7-BC16-D8E2180B61DA}" emma:medium="tactile" emma:mode="ink">
                <msink:context xmlns:msink="http://schemas.microsoft.com/ink/2010/main" type="inkWord" rotatedBoundingBox="14639,14146 14816,14141 14826,14522 14648,14527"/>
              </emma:interpretation>
              <emma:one-of disjunction-type="recognition" id="oneOf63">
                <emma:interpretation id="interp315" emma:lang="en-IN" emma:confidence="0">
                  <emma:literal>B</emma:literal>
                </emma:interpretation>
                <emma:interpretation id="interp316" emma:lang="en-IN" emma:confidence="0">
                  <emma:literal>R</emma:literal>
                </emma:interpretation>
                <emma:interpretation id="interp317" emma:lang="en-IN" emma:confidence="0">
                  <emma:literal>m</emma:literal>
                </emma:interpretation>
                <emma:interpretation id="interp318" emma:lang="en-IN" emma:confidence="0">
                  <emma:literal>p</emma:literal>
                </emma:interpretation>
                <emma:interpretation id="interp319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356892.6717">13222 13054 98,'0'0'97,"5"3"-13,-5-3-12,0 0-7,5 10-3,-5-10-7,2 6-3,-2-6-5,0 0-8,0 0 6,0 0-3,-4 15-13,4-15 3,0 0-5,-7 7 2,7-7-2,0 0 6,-13 6-14,13-6 3,-12 3-3,12-3 8,0 0-4,0 0 2,-18-4 0,18 4-7,-7-8 4,7 8-2,-4-9 4,4 9-7,0 0-2,2-16-3,-2 16 7,4-16-7,-3 7 1,3 2 4,1 1-7,-2-2 8,-3 8-7,8-13 12,-5 7-6,2-1-4,-5 7 4,11-10-8,-6 5 4,-5 5-6,8-7 0,-8 7 5,8-5-6,-8 5-4,0 0-3,0 0 2,12-4 0,-12 4 3,0 0-5,0 0 6,15 5-8,-15-5 3,6 7-2,-6-7-1,0 0 3,2 9 2,-2-9 4,3 7-6,-3-7-2,0 0 0,-3 15 3,3-15-1,0 0-3,0 0-6,-2 12 5,2-12 5,0 0-6,0 0-9,-4 10 17,4-10-4,0 0 2,0 0 0,0 0 1,0 0-3,0 0 0,0 0 0,0 0 3,-6 6 3,6-6-6,0 0 4,0 0-6,0 0 15,0 0-11,0 0-1,0 0 5,0 0-7,0 0 6,0 0 1,0 0-1,0 0-1,0 0 7,0 0-7,11-30-6,-11 30 6,0 0-2,0 0-3,0 0 0,8-4 6,-8 4-2,0 0-2,0 0-6,0 0-2,0 0 7,21 10 2,-21-10-1,7 7-4,-7-7 2,0 9 6,0-9-5,0 12-5,0-12 9,0 12-3,0-12 3,-5 10-1,5-10-1,-7 12-3,0-8 4,7-4 3,-9 9-7,5-6 9,4-3-10,-16 9 1,6-9 4,10 0 2,-13 2-1,5-1-2,8-1 4,-15 4 1,15-4-4,0 0 5,0 0-7,-14-4 5,14 4-9,0 0 7,-10-7-4,10 7 5,0 0-2,0-15 1,0 15 4,8-16-8,-4 10 5,2-6-3,0 6 3,-2-3 1,2 3 0,-1-1 1,-5 7-5,8-10 9,-3 5-6,-5 5 0,11-5-3,-11 5 13,8-6-13,-8 6-1,0 0-1,0 0 8,16 8-10,-16-8 1,7 14 9,-2-6-10,-2 4 0,0 0-2,2 0-2,-4 4 8,5 3-3,-4-3 4,4 6-5,-2-3 1,1 2 4,1-7-5,-4 3-1,4 3 7,-2-6-8,-2 2-19,0 0-11,2-2-11,-3-2-24,2 0-29,-2 1-115,-1-1-231,0 1 101</inkml:trace>
        </inkml:traceGroup>
        <inkml:traceGroup>
          <inkml:annotationXML>
            <emma:emma xmlns:emma="http://www.w3.org/2003/04/emma" version="1.0">
              <emma:interpretation id="{87E52676-44A8-4305-B4AF-9B8A29FF1760}" emma:medium="tactile" emma:mode="ink">
                <msink:context xmlns:msink="http://schemas.microsoft.com/ink/2010/main" type="inkWord" rotatedBoundingBox="15795,13454 20668,13619 20633,14649 15760,14484"/>
              </emma:interpretation>
              <emma:one-of disjunction-type="recognition" id="oneOf64">
                <emma:interpretation id="interp320" emma:lang="en-IN" emma:confidence="0">
                  <emma:literal>wavelengths</emma:literal>
                </emma:interpretation>
                <emma:interpretation id="interp321" emma:lang="en-IN" emma:confidence="0">
                  <emma:literal>wavelength p</emma:literal>
                </emma:interpretation>
                <emma:interpretation id="interp322" emma:lang="en-IN" emma:confidence="0">
                  <emma:literal>wavelength ?</emma:literal>
                </emma:interpretation>
                <emma:interpretation id="interp323" emma:lang="en-IN" emma:confidence="0">
                  <emma:literal>wavelength }</emma:literal>
                </emma:interpretation>
                <emma:interpretation id="interp324" emma:lang="en-IN" emma:confidence="0">
                  <emma:literal>wavelength ;</emma:literal>
                </emma:interpretation>
              </emma:one-of>
            </emma:emma>
          </inkml:annotationXML>
          <inkml:trace contextRef="#ctx0" brushRef="#br0" timeOffset="358511.1333">14313 12543 123,'1'-15'169,"6"3"-8,-9 2-8,6 3-18,-4 7-12,4-15-19,-1 9-9,-3 6 0,0 0-17,0 0-16,0-14-9,0 14-5,0 0 0,0 0-11,0 0 0,0 0-6,8 37-10,-5-21 2,-3 10 5,3-2-14,-2 6 11,3 7-3,-3-5-1,2 2-4,0-1-3,-2-1 0,2-8-2,-2 0-1,3-3-1,-1-5-5,-2 1 6,2 0-4,-1-1-9,1-4 4,0 2-7,-2-6-11,2-1 7,-2 2 3,-1-9-3,4 12 2,-4-12-1,3 6 11,-3-6-9,0 0 2,0 0 3,19-12-4,-10-2 4,2 1 0,1-4-1,-3-1 2,2-3 1,-2-1-4,1-7-2,0 5-7,-3-1 10,2 2 1,-3 4 10,-4 3 0,2 1 0,-2 5-4,2 0 1,-3 2 0,2 2 1,-3 6-9,5-10 0,-5 10 2,0 0-7,0 0 3,0 0 2,0 0 2,0 0-5,22 22 6,-16-10 3,1 4-7,-2-4 2,3 2 0,5 1-1,-3 4 7,1 0-3,1-7-4,0 1 2,-1-4 2,2 3-13,-2-3 9,0 1 10,1-4-5,-3 1 0,0-2-4,-2 0 4,-7-5-3,12 6 9,-12-6-8,11 0 1,-11 0 0,0 0 4,17-10-6,-13 4 7,0 0-3,2-4 0,-5 2 2,3-6 3,-2-1-4,-1-6 2,3 5-5,-3-5-1,1-5 2,0 2 2,-2 0-1,0 2-1,2-2 2,-1 3 0,2-3 0,-1 2-7,1 7 15,0-1-2,1 3-8,2-1 0,1 3-11,1 3 11,3-2-7,1 3 2,3-2-7,-2 8 3,2-2-3,1 1-4,-3 2-7,3 2-12,-2 1-13,0 0-8,-4 5-2,2-2-14,-4 4 1,-4-4-3,0 6-15,-3 0-11,-1 1-107,-1 1-221,-4-2 97</inkml:trace>
          <inkml:trace contextRef="#ctx0" brushRef="#br0" timeOffset="359414.653">15234 12748 125,'10'-5'143,"-10"5"-7,6-10-3,-5 2-9,-1 8-6,3-13-10,-3 13-10,0 0-11,-3-12-5,3 12-6,-7-10-19,7 10 5,-12-8-6,4 4-4,-1 0-4,-3 2 0,-3 2-9,0 0-1,0 0-4,-1 6-6,0-2 3,-4 4-5,1 4-1,5-4-2,0 1-3,-3 6-3,2 3-2,4-5-3,-1 4 1,0-2 2,3-1-5,1 0-3,1-1-4,2-1-1,3 1 7,-2 0-2,4 0 1,0-1-3,0-2-1,0-10 0,4 15-3,-1-7 5,2-4 0,-5-4-2,10 10-3,-2-7 2,3-1-1,-3-1-8,5-2 3,-13 1-3,26-7 0,-12 1-2,0 0-1,6-8 3,-5 6 1,-3-3-5,5-2 1,0-7-2,-6 8 5,1-5 0,2 0-5,-5-1 4,-2 2 4,1 3-2,-4 3 6,1 2 2,-2-2-3,1 2-2,-1 1 5,-3 7-1,8-11 1,-8 11-3,1-9-1,-1 9-3,0 0 0,3-6-2,-3 6-1,0 0 0,0 0 4,0 0-5,0 0 6,0 0-6,5 26 4,-5-15 2,0 1 3,0 0-5,3 2 3,-2-1 4,-2 0-6,2-4 2,0 0 0,2 1-3,0-1 4,-2 1-5,-1-10 1,8 12 4,-7-6 1,6 0 1,-7-6 2,11 7-1,-4-4-2,-7-3 2,16 2-2,-7-3 3,-9 1 0,21-5-5,-13 4-9,3-6 16,1-1-11,-1 1-1,1-4-3,-3-1 3,2-1-7,0 1 4,0 0 8,-2-1-3,0 0-4,-1 4 7,-1 2 10,-2-4-9,-1 4 5,-4 7-9,7-13-1,-7 13-4,6-7 4,-6 7-3,5-5 7,-5 5-9,0 0 8,0 0 3,8 17 1,-4-4-6,-1 1-1,-1-1 5,0 5 3,-1 1-4,3 2 0,-4-5-2,3 4 3,1-4-4,-3 1 8,4-3-5,-1 4-1,-1-6 1,1 4 2,2-1 1,-4-4 0,1 1-4,0-3 5,-1-2-5,1 2 7,-3-9-3,5 10 2,-5-10-1,4 6 2,-4-6-4,0 0 0,0 0 5,0 0-1,19-6 1,-19 6-3,11-19-3,-4 7 3,1-1-6,2-7 6,-2-1-2,2 2 4,0-3-6,2 0 8,-2 0-8,2 4-4,-1-2 3,-1 8 4,-3-3-9,1 6 2,0 2 5,0-3-12,-1 4-11,0 3 3,-7 3-4,12-6-3,-4 3-3,-8 3-1,0 0-13,20 0-5,-20 0-9,13 6-1,-7 0-5,0 0-9,0 1-8,-1 3-5,2 2-7,-3-3-70,-2-2-174,2 4 77</inkml:trace>
          <inkml:trace contextRef="#ctx0" brushRef="#br0" timeOffset="361669.9285">15886 12938 51,'12'0'63,"-12"0"-7,15 0-7,-15 0-1,20-6 2,-8 2 0,2-1-1,-1-1 5,2 1-1,-2-2-7,3 0-2,-1-1 7,-2 1-11,4-3-7,-5 0 10,0 2 2,-2-1-10,1-2 14,-4 5-1,0-6 4,-2 5-7,0 1 5,-5 6-3,7-13-5,-7 13-4,0-10 1,0 10-12,-9-11-4,9 11 2,-13-7-1,4 4-11,-2-2 4,11 5-1,-24 6-1,12 0 0,-3 3 9,3 0-7,-1 4 3,2-1-10,-2 5 4,1 0 0,4 1-2,0-3 4,4 0-3,-2 0-1,4 1 1,0-1-4,1 0 0,4-2-4,1-1 1,1-1 6,0-1-7,3 2 3,2-4-3,-1 2 1,1-6-1,3-1-5,4 0 3,1-1 1,6-4 2,1-1-1,0 0-5,8-11 1,-7 3 3,-2-2-3,8-13 5,-5 5-3,3-1 0,3-6 1,-3-3-1,-3 2-15,-4-4 4,-4 0 0,2-1-2,-7-2 1,-2 0 7,-2-1-4,3-1-3,-7 4 1,0 2 1,-1-3 5,-5 11 2,0 1-3,-1 2 8,-2 5 3,2 3 1,-1 3-6,2 10 0,-1-16 3,1 16-7,-5-8-3,5 8 8,0 0-6,0 0-4,-22 24 7,15-11 2,-1 9-16,0 0 14,4 5-1,-4 6 3,3-2-1,2 5 2,-1-2-3,4-1 7,-3 2-7,1-2 4,2-1 2,2 0-2,-2-9 6,2 1-7,-1-3 3,2 2-4,0-7-1,1 0 4,1 1-5,-2-3 7,3-2-5,2-2 2,2 2-8,-1-3 7,0-2-5,2 1 5,5-4-2,-2-2-5,3-2 0,1-2 1,-1 0-10,7-5 4,-4 2-6,3-3-3,-2-2 6,-2-6 4,-1 5-4,0-1 5,-2-5-3,-6 6 3,-1-4-7,-3 2 5,-2-2 2,0 4 2,-3-1-5,-2 2 12,1 10-3,-6-19 0,1 12-3,0 1 3,5 6-9,-15-9 10,5 8-9,10 1 10,-20 4-2,10 3 13,-2 2-9,-1 0-2,1 4 5,2-1-14,0 7 16,1-1-1,2-2 1,-1-3-7,4 3 5,-1 3-4,1-1 1,4-2-2,-2-1 2,4 0 1,0-1 1,4-4-1,1 3 2,-1-4-7,2 0 3,4 0 2,0-3-7,2-5-7,1 1-10,2-2 4,-1-2-11,3-2-8,1-2-4,3-3 5,-1-3-9,-1 1 10,0-4-5,-4-1-7,2-2 20,-1 0-1,-1 1 5,-4-2-2,1-3-1,-3 2 17,-5 7-2,1-3 12,1 4 15,-4-2-8,0 5 3,-3-1 14,3 1-8,-4 9 2,3-12-10,-3 12 1,0 0-5,4-10-2,-4 10-7,0 0 10,0 0 2,0 0 1,0 0-6,7 28 3,-6-15 6,-1 2-8,0-1 0,4 3-2,-4-1-1,2-3 6,-2 4-5,0-1-1,2 0 1,0-2 6,-2 0-2,1-2-8,2 2 16,-3-6-7,0-8-6,0 15 3,0-7-3,0-8 5,0 0 6,0 13 5,0-13-1,0 0 0,0 0-3,0 0 1,0 0-4,0 0-2,0 0-5,0 0-2,1-34-7,2 21-4,1 0 5,1-2-13,3-7-4,-1 3-1,3-3-10,0 1 4,-1-2 4,2 4 5,0-1-5,-3 4-1,-2 2 9,5 2 9,-1-1 1,-1 4-10,0 5 4,-2-2 9,1 1-8,0 1 9,-8 4-5,0 0 8,19 10-8,-12-4-2,-3 2 6,-3 5 5,0-2-1,1 2 5,-2 5 1,0-3 3,0-2-4,-2 4 3,1-2-2,0 0 1,2-1-1,-2 1-4,1-3 13,-3-1-13,6-1-2,-3-10 5,0 16 6,1-8-7,-1-8-5,8 13 4,-1-9-4,1-1-5,0 0 8,-8-3 3,24-1-7,-5-3 2,-2 2-4,7-7-3,3 0-6,-3-5-1,7-3-2,4-5 1,-3 0 7,3-1-5,-4 0-1,2-3 5,-6 2-6,0 1 5,-10 1 11,-3 4 2,2 1 13,-7-2-4,-2 7-7,1-3 16,-7 3-1,3 0-2,-7-3-2,3 15-4,-6-17-4,2 7 3,0 4-2,-6 2-5,10 4 1,-17-10 3,4 10-5,-1 0 1,-2 3-5,-1 4 2,1-3-2,-5 7 3,3 0-1,-1 4 3,1-2-2,2 3 2,-1 1-9,6 3 9,-2-5 0,2 4-13,3 0 11,1 1 1,1-4-5,-2 2 0,5-2 0,-4-4-11,3 3 0,2-5-9,-1-1-3,3 1 12,0-10 2,3 17 2,1-11 1,-4-6-5,12 9 0,-3-7 4,-9-2-10,17-1 9,-3-1-1,2-6-5,-1 1-8,-1 0 7,0-3 2,3-6-9,1 1 13,-6 3-5,1 2 5,-1-2 5,-1 2 1,0 1 4,-6 3 4,2 0 4,-2 0-4,-5 6-8,9-7 5,-9 7 0,10-6-6,-10 6 2,0 0-1,13 3 1,-13-3 0,11 10 4,-4-1-6,1 3 5,0 1 0,4 2 7,0 5-6,-3 1 3,1 1-1,-2 1 1,1 0-2,0 9 1,-1-10 2,-5 4-4,0-1 6,-2 6-3,-1-6-3,0 0 6,-1 0-4,-5 0 4,1-3-2,1 3 0,-3-3-3,-1 0 0,-2 0 6,-1 0-9,0-1-2,4-6 9,-3-1-8,2-1 6,0-1-3,-3-1-6,2-2 1,2-3 1,2 2-3,5-8 6,-10 7 1,2-4 4,8-3-14,0 0 7,0 0-6,-19-10 4,19 10 2,-6-14-8,3 7-1,0-8-14,6 2 15,-2-1-9,2-7 1,5-4 4,-1 4-8,2-12 7,2 1-5,0-1 8,-1-1-1,2-2-2,0-1-3,0 3 0,3-6-6,0 3 7,0-2 3,1 0-4,1 0-11,-2 4 8,2 0 5,1 3-1,-3 10-1,3-5-3,-4 5 11,-2 2 2,0 0-3,0 5 2,-1 1 0,-1 2 4,0 0-4,0 1 2,1 0 6,-4 5-14,0 2 15,-2-3 3,-5 7 3,8-6 1,-8 6-12,9-5 6,-9 5 7,0 0 8,0 0-2,7 21 2,-7-6 1,0 4-2,-1 4 4,-1 2 1,0 0 1,2 6 0,-2 0-2,1-4-6,-2 6 5,2-2-7,0-6 4,1 0-2,1-1-1,0-1-5,2 2 4,0-3-2,-1 2 0,1-4-3,1-4 1,-1 0-3,1-1-9,-3-3-9,0 2-13,3-6-6,-2 1-23,2-3-7,-4-6-1,3 12-13,-3-12-16,0 0-108,0 0-215,0 0 95</inkml:trace>
          <inkml:trace contextRef="#ctx0" brushRef="#br0" timeOffset="362014.5996">17779 12906 95,'16'-1'135,"-16"1"-9,19-1-6,-7 1-16,4-3-3,1 2-16,1-1-7,3-1-2,6 2-10,-4-5-3,2 0-9,1-3-6,0 3-5,-1-4-19,0-1-17,9-2-19,-4-4-7,1-1-17,-11 2-4,7-7 6,-8 5-14,0-2 8,-3-1 1,-4 3 7,-1-2 1,-5-2 12,1 1 7,-6 1 2,-1 5 0,-1-2 8,-4-3 10,-2 0-1,2 5 15,-2-1 3,-3 3 6,2 1 2,-1-1 8,1 1 4,1 3-3,2 2-3,5 7-2,-8-12-4,8 12-4,-8-9-11,8 9 0,-8-3 0,8 3 4,0 0-2,0 0 7,-14 24-6,10-11 1,-2 6 5,2 5 2,1 1 4,-1 1-5,-1 4-5,3 2 3,-2 3-3,3-1-1,0-2-2,1-6-1,0 0-4,0 5 1,0-7-2,1-2 1,0 3-10,2-11 9,0 7-8,1-6 0,-2-1 1,2-3-3,-2 0 5,2-1-2,-2-3-2,-2-7 5,8 9 0,-5-2-1,-3-7-6,9 3 4,-9-3 0,0 0-2,19-3 4,-19 3-8,14-10 2,-5 4-2,3-3-5,-3 1 4,2-3-6,3-1-5,0-4 2,0 5 4,-2 0-7,0 0 7,-1 4-4,-1 0 8,0-2 2,0 4-9,0-4 3,-4 7 0,-6 2 0,19-1-2,-19 1 6,15 6-4,-7 0-7,4 4 16,-4 1-10,2 1 1,-2 3 1,-2-2 7,-2-2-8,-1 3 0,1 0 3,0 2 0,-1-4 6,-5 0-3,5 0-4,-3-2 0,0 2-14,0-2-11,-1 2-16,1-12-18,0 15-23,0-15-21,1 13-122,-1-13-246,-3 12 110</inkml:trace>
          <inkml:trace contextRef="#ctx0" brushRef="#br0" timeOffset="371459.7011">19075 13004 15,'0'0'57,"0"0"0,0 0 8,0 0-13,0 0 2,0 0-8,0 0 5,0 0-4,0 0 2,0 0-10,0 0-3,0 0-4,0 0 0,0 0-4,0 0 4,0 0-4,0 0 3,0 0 0,-12-28 0,12 28-10,0 0 10,0 0 2,0-13 0,0 13-5,0 0 0,3-9-2,-3 9 1,0 0-6,4-10 7,-4 10-4,0 0-7,0 0 3,0 0 1,5-9-1,-5 9-5,0 0-5,0 0 0,5-3-5,-5 3 5,0 0-10,0 0 3,0 0 0,15-3-1,-15 3-4,0 0-4,18 0-5,-18 0 1,13 3-10,-13-3 4,11 3-8,-11-3 4,9 5 0,-9-5 1,4 6-3,-4-6 4,5 5-1,-5-5 1,0 0-2,0 0 9,0 0 0,0 0 3,0 0 2,-13 12-7,13-12 6,-12 1-3,12-1 5,0 0 1,-17-1 1,17 1 2,0 0-3,-18-7 4,11 2-1,7 5 7,-10-9-3,4 5 4,6 4-2,-6-12 2,3 6 3,3 6-3,-4-10 5,4 10 2,0-14-6,0 14 10,0 0-13,4-18 6,-1 13-4,-3 5 0,5-7-4,-5 7 2,0 0 2,7-9-3,-7 9-1,5-3-3,-5 3-2,0 0-3,0 0-4,12 0 3,-12 0 0,0 0 1,12 6 0,-12-6-2,6 6 2,-6-6 5,8 6-14,-8-6 5,5 10 4,-5-10-4,5 7-3,-5-7 11,6 9-6,-6-9 5,0 0-7,-2 13 5,2-13-5,0 0 6,-6 9 0,6-9 1,-12 6-3,2-4 0,10-2 7,-13 4 0,2-4-6,0 0 1,11 0 5,-14 0 3,14 0-3,0 0 3,-19-4-3,19 4 1,-11-2 5,11 2-1,0 0 8,-7-6-5,7 6-6,0 0-3,0 0 4,0 0 0,18-15-3,-10 11-1,3 3 4,1-3 0,-2 3-7,4 0 7,-14 1-5,19-2-2,-9 4 3,-10-2-1,18 0-2,-18 0-3,14 4 7,-8 2-1,-1 0-7,0 0 6,-2 1-3,0 2 5,-2 3-5,-2 4 5,-3-1 5,1 5-10,-5 3 7,-1 0 0,-3 9-6,-4-1 3,0 1-3,2-3 5,2 2-31,1-9-21,5 4-34,-1-3-58,0-7-153,2 0 67</inkml:trace>
        </inkml:traceGroup>
        <inkml:traceGroup>
          <inkml:annotationXML>
            <emma:emma xmlns:emma="http://www.w3.org/2003/04/emma" version="1.0">
              <emma:interpretation id="{E735E116-572C-4152-BF87-895F0963651A}" emma:medium="tactile" emma:mode="ink">
                <msink:context xmlns:msink="http://schemas.microsoft.com/ink/2010/main" type="inkWord" rotatedBoundingBox="21362,13574 23432,13522 23450,14255 21381,14308"/>
              </emma:interpretation>
              <emma:one-of disjunction-type="recognition" id="oneOf65">
                <emma:interpretation id="interp325" emma:lang="en-IN" emma:confidence="0">
                  <emma:literal>Phase.</emma:literal>
                </emma:interpretation>
                <emma:interpretation id="interp326" emma:lang="en-IN" emma:confidence="0">
                  <emma:literal>phase.</emma:literal>
                </emma:interpretation>
                <emma:interpretation id="interp327" emma:lang="en-IN" emma:confidence="0">
                  <emma:literal>Phafe.</emma:literal>
                </emma:interpretation>
                <emma:interpretation id="interp328" emma:lang="en-IN" emma:confidence="0">
                  <emma:literal>Phase,</emma:literal>
                </emma:interpretation>
                <emma:interpretation id="interp329" emma:lang="en-IN" emma:confidence="0">
                  <emma:literal>Phase</emma:literal>
                </emma:interpretation>
              </emma:one-of>
            </emma:emma>
          </inkml:annotationXML>
          <inkml:trace contextRef="#ctx0" brushRef="#br0" timeOffset="373389.8952">19989 12595 77,'0'-15'145,"0"15"-10,0 0-7,0 0-7,0 0-11,0-12-3,0 12-17,0 0-3,0 0-9,0 0-12,0 0-6,0 0-9,0 0-10,0 0-6,0 0 2,0 0-3,0 0-9,0 0-5,-4 33 5,4-17-7,0 6 0,-1 1-5,-1 2 3,2 0-5,-1-3-4,-2 5 2,2-3 7,0 10 3,-2-12-11,0 0 2,-1 3-4,3-2-2,-3 0 3,3-7-8,-2 2 4,0-2 4,1-2 4,-1-1-14,-1-1-4,0-2-1,-1-1-11,0 0-10,5-9-1,-4 16-12,4-16-10,-8 4-14,8-4-3,0 0-13,0 0-5,0 0-23,0 0-65,-13-22-191,13 12 85</inkml:trace>
          <inkml:trace contextRef="#ctx0" brushRef="#br0" timeOffset="373414.8081">19919 12678 81,'0'-12'100,"0"12"3,0-22-1,0 8-4,3 3 0,-3 11-8,-3-22-4,3 12 1,0-2 2,0 12 0,-1-18-6,2 10-8,-1 8-6,3-18-9,-3 10 6,0 8-3,1-14-4,1 5-9,-2 9 1,9-16-10,-2 6 5,1 0-15,1 1-5,5 0-6,2-1-1,4 1-1,4 0 3,0 3-8,0-1-3,3 4 0,-1 0 0,-2 3-2,-2-1-4,1 3 5,-5 1-8,-4 2 2,1-1-1,-3 2-1,-4 0-1,3 4 0,-6 0-5,-2 2 2,0 0 3,-7 4-5,-2 0 4,-2 1-1,-6 0 0,-1 2-1,-3-1 7,-3-2-2,1-1 2,-3-2-8,-6 4 11,3-4-8,3-1 1,-1-1 0,0-1 0,1 0-5,4-1 6,2-3-11,1 1-9,4-2-11,0 1-12,4-3-10,-2-1-1,10-2-23,-9 7-4,9-7-24,-11 4-16,11-4-96,0 0-233,0 0 103</inkml:trace>
          <inkml:trace contextRef="#ctx0" brushRef="#br0" timeOffset="373934.9835">20360 12412 102,'-1'-12'114,"1"12"-5,0 0-9,-8-8-22,8 8 7,0 0-15,-5-9 0,5 9-3,0 0-20,0 0 3,0 0-10,0 0-3,-16 23-3,10-8-4,2-2-6,-1 9 2,-1 0-4,2 1 10,2 4-1,2 6-1,0 1-1,0-4-4,-3 7 0,3-5-2,-1-7-12,1 6 9,0-6-6,-6 1 9,5 0-14,0-2 0,-3 1 1,2-6-1,0 3-4,-1-7 2,-1 1-1,1-2 3,-1 2-3,3-5-1,1-2-13,0-9 18,-4 16-10,3-9 7,1-7 10,0 12-10,0-12 1,0 0 7,0 0-5,0 0 3,0 0-1,0 0-2,0 0 4,0 0-8,17-32 1,-9 17 1,4-3 3,-3-2-2,4-2-6,-1 0 2,0-3-5,0 3 0,-4 3 10,4-2-14,-1-2 15,1 5 6,-3 5-7,-1 2 5,-3 0-8,1 3 0,-1 0 0,2 2 0,-7 6 0,11-7 1,-11 7-4,9-6-3,-9 6 4,0 0-7,15 13-1,-11-7 5,1 2-3,-1 6 6,1 0-11,-2-2 1,1 9 8,-1-5-4,-1-1-4,0 0 2,2 0 5,-3 2-1,3-4-1,0 2-4,0-1 3,-2 0-8,2-2 6,1 1-8,-2-2-2,1 0-17,2-2-1,1-3-22,0 1-8,8-3-13,-5-3-5,4 1-14,-1-1-20,0-1-76,5-3-204,-2-2 90</inkml:trace>
          <inkml:trace contextRef="#ctx0" brushRef="#br0" timeOffset="374412.3331">20984 12700 94,'0'-10'129,"0"10"-5,1-15-21,-1 15 0,-3-15-8,3 15-6,-6-9-11,0 3-15,6 6-1,-12-5-3,1 2-11,-1 3-4,-4 2-5,-1 0-4,2 4 0,-6 4 10,2-1-4,-3 5-10,4-4 3,-1 9-3,0-6 0,3 3-3,3 1-4,-2 0 3,4-4-10,2 3-18,1-4 19,1 3-1,-1-2-1,5 0-1,-1 0-4,2-2-3,-2-1 4,2-3-5,2-7 3,2 15 1,-2-15 0,6 10-20,-2-4 8,-4-6 3,12 6-8,-1-4-3,-11-2 1,23-2-6,-8-1 4,-7-3-5,7 1-9,-2-2 14,0-3-5,2 1 4,0-5-7,-4 3 11,1 0-7,-3 1 14,-5 3-1,4 1 6,-1 1-1,-1-1-2,-6 6 1,7-11-1,-7 11-7,5-4-5,-5 4 4,0 0 4,0 0-4,0 0 5,0 0 0,0 0-2,0 0 5,7 18-4,-5-8-14,-2-10 12,-3 22-2,4-10 9,-2 2-3,1-3 0,-3 1 2,3 0-3,0-1 5,3-2-3,-3 3-5,1-2 0,-1-10 6,4 16-2,-2-8-4,-2-8 2,5 13-12,0-9 7,1 0-5,-6-4-20,13 3 5,-2-3-19,2-1 1,1-2-15,3-3 1,6-2-10,-3-3-5,4 0-13,-1-4-63,5-6-161,-4 6 71</inkml:trace>
          <inkml:trace contextRef="#ctx0" brushRef="#br0" timeOffset="374784.8378">21331 12680 6,'7'-14'95,"-2"1"-11,0 1-11,-5 3 0,0 1-10,0 8-2,0-15-6,0 15-3,-6-14-15,0 9 5,6 5 0,-13-6-7,3 3 4,10 3-4,-24-1 0,11 8 2,1-5-7,-2 4-1,1-2 2,2 4 0,-1 2 8,3 1-9,1-5-1,-2 4-3,2-1 3,0 4-10,6-1 5,-4 0-8,2 1 5,4 0-8,0 2 3,0-3 5,0 0-11,6-1 0,-2 2-3,1-1 1,2-2 3,-2 2-3,3 2 5,-1-3-6,4 1-1,-5-1-5,5 0 8,-3 0-13,1 1 7,-1-1-6,2-1 3,-5 2 0,1-5 4,-2 4-6,0-3 3,1 0-7,-4 0-2,-1-8 3,2 16 3,-2-16 1,-4 15 3,0-9-1,-3 0-1,0 0-5,-5-1-9,-1 0 17,-1-1-6,1-2 3,-1 2-6,0-4 0,2 0-12,12 0-10,-18-3 3,9 2-9,9 1-1,-15-9-21,10 4-5,5 5-20,0-13-2,-3 4-65,3 9-160,7-15 71</inkml:trace>
          <inkml:trace contextRef="#ctx0" brushRef="#br0" timeOffset="375159.1961">21214 12920 11,'12'-3'55,"-12"3"0,10-5 2,-10 5-7,10-2 2,-10 2-9,11 0 9,-11 0-12,12-5 2,-12 5 2,15-1 5,-15 1-3,17-3-6,-5 2-7,-12 1 8,25-4-18,-9 3 14,0-2 5,-2 0 4,4-1-7,3 1 8,1-3-4,1-2-9,-2 1 0,-1 1 5,-4-3 4,3 1-6,-2-1-9,-3 3 7,-1-4-3,2 1 0,-4-4-15,-2 4 13,2-3 5,-5-1 0,2 2-3,-4 3 1,1-2-7,-3 1-2,2 2-3,-4 7 2,0-18-1,0 8-1,0 10-6,-4-15 5,2 8-8,2 7 3,-9-11-8,3 5-1,-1 1 2,7 5 0,-17-6-5,7 7-3,-4-1 0,1 4-1,-1 1 0,-2 2 3,-3 4 3,1 2-2,1 2-6,0 1 4,2 2 0,0-1-2,2 2-2,1 0 6,0 0-5,1 0 2,0 3-1,2-1 1,5-3-2,-3 2 1,6-4 8,1-2-2,0 0-5,1 4 0,2-3 1,3-1-4,-2-1 5,7-2 2,-4 2-6,4-3 5,1-1 0,1 0 3,3-2-4,-1 2 7,8-6-6,-1 3-2,1-3-2,-1 0-14,0-2-20,1-4-18,1-1-22,-1-4-23,1 0-23,-9 2-106,1 0-245,2 0 109</inkml:trace>
          <inkml:trace contextRef="#ctx0" brushRef="#br0" timeOffset="375355.3524">21961 13005 26,'0'0'113,"0"0"-19,0 0-15,0 0-22,0 0-24,0 0-47,0 0-51,0 0-71,0 0 32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47:38.1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93B845E-0A0A-47F1-AA21-26A2BDF30A2F}" emma:medium="tactile" emma:mode="ink">
          <msink:context xmlns:msink="http://schemas.microsoft.com/ink/2010/main" type="inkDrawing" rotatedBoundingBox="2004,12442 13607,12720 13551,15074 1947,14796" hotPoints="14946,13712 8002,14785 1036,13866 7980,12793" semanticType="enclosure" shapeName="Ellipse">
            <msink:sourceLink direction="with" ref="{F2166C19-2AE3-49C9-9649-E7F1221A0F5C}"/>
          </msink:context>
        </emma:interpretation>
      </emma:emma>
    </inkml:annotationXML>
    <inkml:trace contextRef="#ctx0" brushRef="#br0">628 410 76,'0'0'95,"-11"-2"0,11 2-8,-12-5-10,12 5-4,-14-1-5,14 1-3,-16-3-3,8 2-8,8 1-4,-20 1-4,11 2-7,-6 0-3,0 1-6,-1 1-17,-1 1 10,2 0-3,-6 1-2,1 2 2,2-2 0,2 2-6,1-3 1,-1 1-5,-1 2-3,3-1 1,-4 5 5,0-2-4,3 1-6,2-2 7,0 0-5,-2 1-15,3 2 14,0-3 3,-6 5 2,5 1-3,1-4-1,0 1 6,1 0-8,-1-1-6,1 1 6,-1-1-9,3 1 7,-2-1-1,0 1-1,3 1-3,-1-2 11,1 2-7,1-1 3,1 0-3,-2-2-4,3 3 0,0-2 1,0 1 4,1-1 4,1 0-2,0 1-6,1 2 5,-1-4-2,2 5 3,1-1-2,-2-3-2,1 4 5,2-4-6,1 3-7,-1-2 10,2 1 2,2 1-10,-2-1 14,2 1 2,0-2 3,2 3 7,5 1 0,0 2-8,-1-5 6,5 2-3,-2-2-5,0 5 6,2 3 1,2-4 1,-2 1-16,3-2 9,-1 1-1,0-1 3,-1 4-9,2-3 3,6 4-10,-6-5 17,1 1 4,7 4-5,3-3-1,0-1 3,3 1-3,-3 0-5,1-3 4,0 4 2,1-2-6,0 1 0,3-4 3,0 3-4,1-1-1,2 1 0,2-1 1,2-2 2,1 6 1,2-5-5,-2-2 4,0-2-3,4 4-8,-4 0 3,4-4 8,-2 0-9,3 3-2,-3-2 11,0 0-5,2-1-4,1 0 5,1 1 4,-2-2-8,1-2-5,0 0 7,-4 1 0,1-1-12,1 3 11,-3-2 2,-1-2-3,2 2 4,0-4 1,1 3-3,-3 1-1,5-3 8,-4 0-5,1-2-6,1 1-2,2 0 9,0-1-7,-1-1 5,4 0-2,-3 2 2,3-4-5,-2 2 11,4-3-13,-4 0 7,3 5-1,-4-1 5,-3 0 1,2 0-3,-3-2-7,0 3 1,-2-2-3,-4-2 11,1 7-12,1-4 10,-1 0-2,-3-3-1,4 3-4,-2 0 0,1-5 5,-1 0 0,1 5 0,2-5-2,-1 0 4,0 1-4,3-1 5,4 0-3,-7 0-5,4 0 9,2 1-6,-3-1 3,1 3 0,-3-1-3,3-2-3,-4 5 6,-2-5-2,4 5-3,-5-1-1,3-2 0,-3 3 2,7 0 2,-3 1-10,1-6 12,1 4 1,4 3 0,0-2-7,-1-1 3,2-1-1,0 2 1,1-1 2,1-2 2,4 5-1,-4-4 2,4 0-10,-4 0 2,18 1 1,-17-2 4,-3 8-2,2-10 3,3 9-3,-5-5-1,6 1 1,-1-1-2,-5 2 2,20-1-3,-18 0 2,1-2-1,-3 1-4,5-1 5,-2 0 2,2-2-3,-2 0 5,2 5-7,-2-6 2,2 1 5,15 0-5,-20-3 7,1 3-6,6-1 3,-9-3-1,9-1 1,-6 10 1,2-8-16,19-2 16,-22 3-5,3 1-2,2 0 2,-2 1 1,17 1 3,-20-4 1,2 1-3,1-3-4,-3 3 6,2-2-3,4 0 4,-8 0-4,5 3 0,-3 0 1,2-1 1,4-3 2,-9 2-1,3-1-4,1-3 4,0 0-1,-2-1-5,3 2 7,-2 1 0,2-3-3,0 2 5,2 1-7,1-5 13,-2 6-11,2-3-5,-3 2 15,-1-1-6,-1-1 0,1 5-1,2-2-7,0 1 6,-1-2-8,3-2 8,-8 5-3,8-4-5,-2 1 5,0 1-1,-3-1 2,2 2 0,1-6-1,-3 3 3,1 3-4,-1-3 2,1 2-3,2 1-1,-5-2 4,2-2-3,-4 5 3,1 1 4,1-2 1,-1-1-8,-3 2 3,1 0-6,-2-1 6,3-2 3,-1 2-3,-5-4-1,7 3 1,-6 0 3,2-3 3,-1 4-5,0-2-3,-2-2 1,-1 2-3,1 2 8,-1-5-5,3 2 7,0-2-4,2 2-1,1-1-2,-2 0 3,1 0-3,1 2-4,-2-2 5,-1 2 3,3-1-7,-6 2 3,3-4 5,-3 5-7,1-2 9,-8 2-4,8-2-4,-2 2 1,1 1 6,-1-6 1,-6 5-13,8-5-5,-12 1 12,3 1 3,7 1-4,-5-2 2,-4 3-1,3-1 1,-4-2 3,3 3-1,0-6-5,-1 5 3,9-2-4,-9 0 9,7-1-2,-6 2-2,-3-2 1,3 2-5,-2 0 4,1-1-1,-2-1 4,2-1 4,-3 4 4,2-2-2,-2-3-5,0 2 5,-1-3 2,-3 2-1,1-2 3,-2 0 4,-6 0-1,6-2 2,-2 1 3,-4 0-5,-1 2-3,8-9-10,-2 2 8,-4-2 4,2 0-3,-1 4-9,1-3 3,4-1 0,-5 2-2,3-2 0,0 2 0,1 1-7,-3-2 8,-2 4-3,1-3 3,-3 4 1,0 0 0,6-6-5,-4 3 5,3-1-2,-7 4-3,2-2 2,-2 2 1,0 0 0,-1-4 0,5 0 2,-3-2 2,1-1-1,-3 1-4,2-3-1,-3-1 2,3 1 2,0 2-5,-3-5-12,0 1 10,-4-2-1,1 3 3,0 0-5,-3-3 6,2 3-3,-3-1-1,2-2 6,-2 3-5,-5-2 5,3 2-4,-1-1 2,0 1 3,0 1-3,-3 2-2,4-3 4,-6 2-5,-2-1 4,1 1-2,1-1-2,-2 3 0,-1-3 0,-1 4 3,1-1-7,-4 2 7,2-4 2,3 8-1,-9-10-2,0 6 1,-1-1-2,1 0 1,0 0 3,-1-1-5,-2 2-4,0 0 4,-1 0-2,2 2 2,-1-1-4,-3-1 4,4 3-1,-9-7 1,6 8-4,-7-6 6,0 2-5,4 5 8,2 1-7,-10-3 2,2 0-3,-1 0 4,-2 4-6,-1-1 12,1-1-11,-3-2 5,1 3-2,-5 1 3,1-1-3,5 0-3,-3 3 3,0-2-3,-5-2 3,1 3-3,0 0 3,-3 0-2,3 0 2,0 2-9,-1-2 10,1 2 0,-1 0 0,0-5-1,0 5 2,-2 0-3,2 0 1,-2-1 1,3 3 0,-4-1-1,3 0 4,-3 0-3,4 3-5,-1-2 3,3 0 4,3 3-5,-3-4-2,3 5 1,-1-2 5,-2-2-3,3 2 4,-2-2-3,1 6 0,1-4-1,0 2 2,-4-1 4,3-2-8,0 0 2,-2 0 0,2 2 3,-3 2-1,3-2-3,-1 1 3,3 1-1,-3 2 1,-1-2-2,-2 1-1,2 1 1,2 0 0,-3 0-1,2-3 2,-1 0-8,0 1 8,-1 3 2,4-3-2,-2 0 0,-2 3-2,1-2 5,1 1-1,1 2-3,-2-3 5,4 1-4,2 0-3,-4 1 5,2-4 0,7 1-3,2 0 1,-10 3-1,1-3 5,1 3-1,1-3-4,5 2 6,2-3-7,-8 2 0,-1 2 2,0-2-4,3 2 2,4-2-1,-7 2 1,0 0 4,9-1-2,0 0-5,-7 3 2,7-3 0,-7 3 1,0 1-1,6-4 0,-6 3-3,0 0 3,0 3-2,0-5-1,9 2 0,-12 1 1,10-3-1,-8 1 0,-2 1 1,11-4 5,2 3 0,-5-3-7,-2 5 8,3-4-2,1 1-3,-7 2 3,0 0-3,8-3 0,-2 4 1,3-7 2,-9 6-2,9 0 3,0-2-6,-3-2 4,-1 2 3,6-2 0,-12 7 6,6-6-5,4 0-6,-1-2 0,-11 4 5,10-1-6,-7-1-1,8 1 5,-2-2-4,1-2 3,-2 1-2,-5 1 2,9 2-1,-1-3 0,-11 0 9,10 3-4,-8-2 1,-2 0-6,10 0 3,-1-1 3,-3 2-3,5-3 0,-11 2-4,13-1 5,1-1 3,-6 1-8,2 1 4,-1 0-2,-1-1 4,5-2-5,-13-1 7,5 9-8,-5-7 4,9 1 3,-6 1-8,7-2 0,-5 2-4,4-1 2,2 0 2,-1-1 0,1 2-6,-2 1 3,0-3 5,3 1 0,-4 1-3,-5-2-2,7 3 1,-1 1 3,2-1 2,-1-1-4,-2-1 0,3 0-1,-10-1 4,-1 5 3,12-2-9,-3-3 10,3 3-4,-1 0 3,-8-3 1,9 2-2,2-2-3,-4-2 3,4 4-2,-1-2 3,-2 0-2,0-2 3,2 4-3,-2-4 2,1 0-6,-2 2 6,1 0 0,0 0-2,-2 0 2,-4-1-3,4-2 1,1 6-1,3-3 0,-2 0 4,0 1-2,-8-1 1,7 0 4,-8 0-3,10 0 2,0 4-4,-2-4-1,1 0 3,-3 0 2,3 1-4,-1-1 3,-9 1-2,2 1 0,0-4-1,-1 0-1,8 2 0,-4-2 3,-5 5 0,9-4 0,1 1 0,-7 1-1,5-2-1,0-1-1,2 4 1,-1-1-2,-8-2 2,1 1 4,5 0-1,-6 1-3,1-1 9,11 0-7,-13 3-3,9-5 1,-2 4 3,3 0-7,-2-2-2,2 0 11,-2-2-5,-5 2 0,7 3 0,2 0 6,-2-1-3,1-2 5,-2 0-10,7 0 1,-7 0 7,5-2-5,-3 4 3,5-4 3,-3 0-4,8 1-2,-10-2-3,0 3 4,3 0-1,-1-2-3,-5 1 6,4 1-3,0-1 5,0 1-9,-1 0 2,1 0-10,0-4 9,1 3 8,-3 1-7,2 0 3,0-3 1,0 3-3,1 0 2,0-6-4,-3 6-4,3 0 7,-2-2 3,0 4-6,0-4 6,2 1-1,-2 0 2,2 1-5,0-2 5,-1 4 1,3-4-5,-2 2 1,1-2 1,-1 2-2,1 0-1,1-1-3,-1 2-2,1-1 8,0 0-2,-1-1-3,0 0 3,7 1 3,-4 0 0,3 1-1,-2-1-7,4 0 5,-2 0 3,-1 0 0,2 1 2,3 1-10,1 0 5,-2-1-1,-2 2-4,-1 0 6,3 0-2,0-3 3,0 0-7,1 6 7,1-3-5,-3 0 0,2-1 5,-1 2-2,-2-1 0,4-2-3,-1 3 1,-2-2-2,5 1 5,-4-2-1,0 3-1,1-2 2,-2 1-1,2-2 6,-1 1-3,2 2-3,-4-2 0,1 2 1,-1 1 0,3 0 3,-4-4-1,0 6 1,-5 2-2,4-5-6,3-1 1,2 2-3,-3 0 4,-1 0 2,3-1 0,-2 2-1,0-3 1,1 3 2,-1 0 1,1-2-5,5-1 7,-4 0-2,4 0-7,0-1 6,10-2-6,-19 7 3,11-4 2,-1 0-1,0 0 0,-1 0 2,4 1-1,6-4-4,-19 6 0,9-2 6,2 0-3,-1 0-2,9-4 7,-15 7-3,6-4 0,1 1-2,8-4-4,-16 4 1,8-1 1,1 0 5,7-3 0,-17 3-2,7-1 1,10-2-2,-13 4 7,6-1 1,7-3 1,-16 0-5,16 0 0,-15 2 1,6-2 0,9 0 4,-15 1-6,15-1-3,-15 3 4,15-3 1,-13 3-2,4-2 2,9-1-2,-15 6-2,5-6 0,10 0 1,-16 0 5,7 2-10,9-2 8,-17 1-6,9-1 1,8 0-6,-19 3 8,8-3 1,11 0-5,-16 0 3,16 0 1,0 0 0,-13 0 3,13 0-4,-11-3 0,11 3-4,0 0-6,0 0-5,-14 0-1,14 0-15,0 0-2,0 0-7,0 0-3,-16-1-12,16 1-16,0 0-16,0 0-17,-8-6-24,8 6-98,0 0-243,-14-3 107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51:49.2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A7876F-927A-4B67-85F0-FAD3DB3C6CAA}" emma:medium="tactile" emma:mode="ink">
          <msink:context xmlns:msink="http://schemas.microsoft.com/ink/2010/main" type="inkDrawing" rotatedBoundingBox="9108,17952 12082,18030 12080,18104 9106,18026" semanticType="strikethrough" shapeName="Other">
            <msink:sourceLink direction="with" ref="{EF9E6DA1-099B-4EF0-B474-227856D70EFB}"/>
          </msink:context>
        </emma:interpretation>
      </emma:emma>
    </inkml:annotationXML>
    <inkml:trace contextRef="#ctx0" brushRef="#br0">-2 15 79,'0'0'73,"0"0"-3,0 0 17,0 0-32,0 0 4,0 0-1,0 0 3,0 0-31,-5-9 11,5 9-5,0 0-5,0 0-5,0 0-1,0 0-2,0 0-6,0 0-6,0 0 3,0 0-2,0 0-1,0 0 3,0 0 0,23-1-3,-14-2-3,-9 3 4,22-1-6,-9 0-5,4 1 0,-2 0 5,3 0 5,7 1-6,-3 3-4,-1-4-1,3 2 2,-2 1 5,3 2-4,-1-3 2,2 2 0,-2-3-8,1 0 0,2 4 5,-1-1 3,0-2-7,1 4 5,0-1 2,-2 0-6,1-4-2,1 4-1,-1-2 4,-3-1-1,5-2-11,-1 2 18,0 1-12,-4 2 2,4-5 3,-5 2 4,4 0 0,-2-2-2,-1 0 3,1-2 2,0 2-8,2-1 4,-9 2-5,6 1-2,2-2 1,2 0 15,-2 2-4,-3-2-8,2 4-4,-3-8-5,-3 5 3,1 2 5,-2-3-4,9 0 1,-5 3 1,-4-3 1,1 3-4,-1-3 11,6 0-9,-4 3-9,-2-4 11,7 3-3,-6-3 7,7 2-5,-2-1-1,0 2 1,-2-2 10,2 0-11,0 0 4,0 2-3,-9-1 0,4-2 7,-1 2-6,2-1 3,-2 1-2,5 2-2,1 0-4,-7-1 8,9-1 11,-9 1-10,7-2-4,-5 3-5,6-5 11,-6 2 0,7 0 9,-1-1-10,1-1-1,-3 2-6,4-1 4,-2 1-4,-2-4-1,1 3 10,-7 2-6,1-1 4,1 2-8,-1-2 6,7 2 0,-6-2 6,3 1-10,-3 1 1,-1-2 11,6 0-6,-5 0-5,4 1 1,-3-1-10,5-1 10,-1 2 11,-2-2-8,2 1-1,-6 1 1,1-1-8,0-1 13,1 1-6,-4-2 2,0 2 2,9 0 1,-8 0-7,1 2 2,1-4-6,-3 2 5,1-1 5,0 1-6,0 0 4,-1 0-7,-1-2-3,2-1 12,0 3-3,-1-3 4,4 2-8,-2-4 10,1 4-7,-2-2-1,1 3 1,-2 0 0,1-3 2,-4 2-3,2 1-1,0 1 2,-4-2 1,4 1-4,-14 0 6,19-2-8,-11 2 11,3-3-10,-11 3 6,19-1-7,-9 1 2,-10 0 3,18-2 6,-10 0-1,-8 2-1,17-1 0,-7 0 0,-10 1-6,14 0 0,-14 0 11,13-2-3,-13 2 5,0 0 0,14 2-7,-14-2-5,0 0-5,0 0-8,0 0-19,0 0-23,0 0-74,0 0-141,0 0 64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51:51.2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3178AE3-426C-4FEE-A738-E8B8F796605B}" emma:medium="tactile" emma:mode="ink">
          <msink:context xmlns:msink="http://schemas.microsoft.com/ink/2010/main" type="inkDrawing" rotatedBoundingBox="9092,17983 11973,18046 11967,18309 9086,18245" semanticType="strikethrough" shapeName="Other">
            <msink:sourceLink direction="with" ref="{EF9E6DA1-099B-4EF0-B474-227856D70EFB}"/>
          </msink:context>
        </emma:interpretation>
      </emma:emma>
    </inkml:annotationXML>
    <inkml:trace contextRef="#ctx0" brushRef="#br0">72 69 36,'0'0'35,"0"0"0,0 0-17,0 0 3,0 0-1,0 0-5,-12-16-4,12 16 5,0 0-4,-5-12 0,5 12 0,-7-4-5,7 4 12,-9-6-6,9 6 9,-8-8-1,8 8 3,-8-5 1,8 5 3,0 0 1,-7-7 1,7 7-4,0 0-9,0 0 8,-5-7-5,5 7-6,0 0 6,0 0 0,0 0-9,0 0 7,-11-4-10,11 4-3,0 0 7,0 0-4,0 0 1,0 0-8,0 0-5,0 0 8,0 0 7,0 0 15,0 0-14,1 23 6,-1-23 0,0 21-2,0-12-4,0 3 3,0-12-5,3 25 8,-2-14-5,2 3 0,0-1-7,-3 0 1,5 0 4,-2-4 1,-1 4-1,0-1-6,0-3 6,1 0-2,2 1-5,-5-10 3,3 15-5,-3-8 27,0-7-26,4 12-3,-4-12-3,0 9 5,0-9 5,0 0-8,6 5 10,-6-5-1,0 0 9,0 0 3,0 0-9,0 0-2,0 0-1,0 0-2,0 0-1,0 0-4,0 0 1,17-15 4,-17 15-7,0 0-3,12-7 9,-12 7-2,9-1 1,-9 1 0,11-2-12,-11 2 19,0 0-9,18 2-4,-18-2-5,17 3 5,-6-2-6,-5 1 8,-6-2 1,21 2 1,-12-1-7,6 2 5,-3-1 2,2 0-8,0 0-2,-2-2 19,0 4-8,1-3-2,2-1-3,-3 2-1,6-2 10,-6 0-3,2 0 0,4-2-8,1 2-3,-2 2 10,4-5-6,2 3 3,1-4-3,1 4 4,-4-2-5,3 2 12,-1 0 5,0-2-14,1 1 1,-1 0-2,-2-3 1,4 4 0,-3-2 0,-5 0 3,6 6 1,1-6-4,-6 4-4,0-2 7,0 1-3,-1-1-5,5 4 9,-2-3-9,0 3 2,0-4 16,2 4-15,0-3 6,1 1-8,0-1 6,-6-1 1,1 2 0,0-1 1,7 2 3,-8-3-12,4-3 6,1 6-3,-5-1 6,3-1-8,-2-1 4,5 1 8,1-1-1,0 4 7,-7-6-17,6 4 11,1-6-14,0 6 9,-2 0 1,3-2-11,-2 0 8,1 0 1,0 1 0,2-4 1,-2 3-17,0 0 10,0-3 1,-1 0 7,1 0 3,-1 2-13,1-2 9,-7 3-5,6 0 3,-1-2 4,-5 4 15,1-2-25,3 1 11,-5-2-5,4 1 3,-2 0-9,0 0 2,0-2 3,-1 2-4,2-1 0,1 2 7,3-2-1,-4 2-2,2-1 0,0 2-5,-3-2 0,5 0 5,-5 1 3,5-1-2,0 3 4,1 0-1,2-1-3,-9-2 6,2 0-6,4 1 2,-6 0 1,6-1 7,-6 0-12,1-1-1,-2 2 6,0-2-6,1 2 4,-1-1-7,-1 2 6,1-4-2,2 2 7,-5 0 1,3 0-7,-1-1-1,2 1-2,-1 0 6,-2-1-4,2 1-2,-3-2-1,1 2 2,0-3 4,0 3 11,-2 0-10,1 0-2,-2 3-2,-11-3 3,21 0-5,-13 0 1,3 0 4,-11 0-8,20 0 4,-10 2 4,-1-1-7,-9-1 3,20 3 3,-12-1 6,3-2-3,0 1 1,-11-1-6,16 3 1,-7-3-1,-9 0-18,16 0 29,-16 0-12,15 0 3,-15 0 9,11 4-13,-11-4 11,12 2-10,-12-2 9,0 0-12,10 0 21,-10 0-21,0 0 11,0 0-8,0 0 3,13 0 5,-13 0-4,0 0-5,0 0 5,0 0 6,0 0-8,0 0 5,0 0-2,0 0-3,0 0-3,0 0 3,0 0 4,0 0 1,0 0-2,0 0-3,0 0-2,9 3 5,-9-3 4,0 0 1,0 0 9,0 0 3,0 0-17,0 0 2,0 0-1,0 0 7,0 0-2,0 0 12,0 0-18,0 0 9,0 0-2,-18-21-4,18 21-2,0 0 3,0 0 3,-4-10-9,4 10 2,0 0-1,-5-8 2,5 8 4,0 0-8,0 0 8,-3-16 1,3 16-9,0 0 2,4-15-4,0 9 0,-4 6 17,7-12-24,-4 6 7,2-1-6,-5 7 15,10-12-6,-8 7-4,-2 5 4,10-13-16,-8 10 17,-2 3 4,0 0-2,10-10-1,-10 10 2,0 0-3,1-10 4,-1 10 0,0 0-8,0 0 7,1-9-1,-1 9-5,0 0 6,0 0-11,0 0 10,0 0-6,-6-13 5,6 13 0,0 0 7,0 0-6,0 0 4,0 0-4,0 0-6,-6-7 7,6 7-1,0 0-4,0 0-2,0 0 12,0 0-18,0 0 1,0 0-1,0 0-2,0 0 4,0 0-8,0 0 6,0 0-8,0 0 3,0 0-2,0 0 8,0 0-7,0 0 9,0 0-3,0 0 6,0 0 1,-1-14 1,1 14-7,0 0 5,0 0-1,0 0-6,0 0 13,-1-10-13,1 10 13,0 0 0,0 0 8,0 0-4,-6-8 8,6 8-2,0 0-5,0 0 0,0 0-3,0 0-23,0 0-14,0 0-9,0 0-13,0 0-3,0 0-10,0 0-87,0 0-165,0 0 74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55:29.1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8A1B684-1785-4F13-880F-6C76D03FEAD9}" emma:medium="tactile" emma:mode="ink">
          <msink:context xmlns:msink="http://schemas.microsoft.com/ink/2010/main" type="inkDrawing" rotatedBoundingBox="6493,2355 7895,2493 7892,2525 6489,2388" semanticType="underline" shapeName="Other">
            <msink:sourceLink direction="with" ref="{10C67A45-957A-4267-89DE-AA825586D32C}"/>
            <msink:sourceLink direction="with" ref="{E7B8691C-1864-4689-B158-9F7D3511C9A4}"/>
          </msink:context>
        </emma:interpretation>
      </emma:emma>
    </inkml:annotationXML>
    <inkml:trace contextRef="#ctx0" brushRef="#br0">5129 895 14,'0'0'86,"0"0"-5,0 0-7,0 0-3,0 0-10,0 0 2,0 0-5,0 0-3,0 0-2,0 0-2,27 14 4,-14-6-6,2-5-6,6 2-5,8 1 4,5 0-3,4 0-7,6 0 7,3-2-3,-1 1 3,6 0-9,15 0 0,0 1 2,1 0 2,-2-2-11,-15 2 2,19 0-2,-6-3 1,-16 1-4,-1 2 1,0 0-3,-3-3 5,-1 1-3,-1 1-2,-2-1 3,-3 3-6,-12-6 2,0 0 0,-8 3-2,-2-3 3,-3-1 0,3 0 0,-4 1-1,-11-1 3,14 3 6,-14-3 2,13-3-6,-13 3-1,0 0-2,12 3-3,-12-3-1,0 0-3,0 0 0,0 0-14,13 0-14,-13 0-9,0 0-18,0 0-5,15 0-16,-15 0-24,17-3-14,-7 2-129,-10 1-248,20-1 110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55:28.4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E87E30F-8949-4B08-8533-DCAAB5E2C389}" emma:medium="tactile" emma:mode="ink">
          <msink:context xmlns:msink="http://schemas.microsoft.com/ink/2010/main" type="inkDrawing" rotatedBoundingBox="3812,2253 5957,2364 5955,2395 3811,2284" semanticType="underline" shapeName="Other">
            <msink:sourceLink direction="with" ref="{10C67A45-957A-4267-89DE-AA825586D32C}"/>
          </msink:context>
        </emma:interpretation>
      </emma:emma>
    </inkml:annotationXML>
    <inkml:trace contextRef="#ctx0" brushRef="#br0">2502 805 50,'-15'0'68,"15"0"-6,-13 1-3,13-1-7,0 0 0,-14 0-5,14 0-6,0 0-3,0 0 5,-12 1-3,12-1-14,0 0-9,0 0 11,0 0-15,0 0 0,0 0-1,0 0 9,0 0-6,0 0 1,0 0 2,36 11-4,-21-8-2,3-1 0,6-1-4,0 2 2,4-1 5,10-1-3,-4 4 0,5-3 10,3-2 5,-3 0-7,4 0 8,2 0-1,1 0-3,2 2 3,2-2-2,17-2 3,-19 5-1,22 1-5,-19-2 3,16 1-9,-15-2 5,15 1 7,-15 2-2,16-1 5,2 0-4,-1 2-1,2-1-3,-7-1-2,-15 2-6,2-5 3,-1 4-1,2-1-7,-3 3 2,16 1-7,-21-5 11,-1 2-6,-4 0-4,-4-2 2,-5 2 3,-5 1-6,4-4-4,-4 2 1,-7-2 4,-2-1-3,1 2 3,-8-2-4,0 2 1,-9-2-4,20-2 10,-12 4-3,-8-2-2,17-2-3,-17 2-4,13-3-10,-6 0-13,-7 3-18,13-4-7,-6 0-20,-7 4-16,13-6-118,-6 2-222,-7 4 99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56:25.8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FC47AF-EB4D-4296-8B55-D20A4BABC43B}" emma:medium="tactile" emma:mode="ink">
          <msink:context xmlns:msink="http://schemas.microsoft.com/ink/2010/main" type="writingRegion" rotatedBoundingBox="18024,2226 16357,4275 15616,3673 17283,1623"/>
        </emma:interpretation>
      </emma:emma>
    </inkml:annotationXML>
    <inkml:traceGroup>
      <inkml:annotationXML>
        <emma:emma xmlns:emma="http://www.w3.org/2003/04/emma" version="1.0">
          <emma:interpretation id="{23B994C0-76B7-4E4E-9205-E58209AFF38F}" emma:medium="tactile" emma:mode="ink">
            <msink:context xmlns:msink="http://schemas.microsoft.com/ink/2010/main" type="paragraph" rotatedBoundingBox="18024,2226 16357,4275 15616,3673 17283,16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6B08E1-477D-4DB6-80D5-C5ACDCD7263E}" emma:medium="tactile" emma:mode="ink">
              <msink:context xmlns:msink="http://schemas.microsoft.com/ink/2010/main" type="line" rotatedBoundingBox="18024,2226 16357,4275 15616,3673 17283,1623"/>
            </emma:interpretation>
          </emma:emma>
        </inkml:annotationXML>
        <inkml:traceGroup>
          <inkml:annotationXML>
            <emma:emma xmlns:emma="http://www.w3.org/2003/04/emma" version="1.0">
              <emma:interpretation id="{677CBC50-96CB-41BA-9882-F42550771F5A}" emma:medium="tactile" emma:mode="ink">
                <msink:context xmlns:msink="http://schemas.microsoft.com/ink/2010/main" type="inkWord" rotatedBoundingBox="17703,1964 17382,2360 17056,2095 17378,1700"/>
              </emma:interpretation>
              <emma:one-of disjunction-type="recognition" id="oneOf0">
                <emma:interpretation id="interp0" emma:lang="en-IN" emma:confidence="0">
                  <emma:literal>r</emma:literal>
                </emma:interpretation>
                <emma:interpretation id="interp1" emma:lang="en-IN" emma:confidence="0">
                  <emma:literal>R</emma:literal>
                </emma:interpretation>
                <emma:interpretation id="interp2" emma:lang="en-IN" emma:confidence="0">
                  <emma:literal>.</emma:literal>
                </emma:interpretation>
                <emma:interpretation id="interp3" emma:lang="en-IN" emma:confidence="0">
                  <emma:literal>T</emma:literal>
                </emma:interpretation>
                <emma:interpretation id="interp4" emma:lang="en-IN" emma:confidence="0">
                  <emma:literal>4</emma:literal>
                </emma:interpretation>
              </emma:one-of>
            </emma:emma>
          </inkml:annotationXML>
          <inkml:trace contextRef="#ctx0" brushRef="#br0">-4-4 92,'-2'-10'107,"2"10"-27,0 0-2,0 0 1,0 0 7,0 0-9,0 0-3,0 0-7,8 30-10,-4-18-8,2 0-6,-4 2-6,7 0-1,-3 0 1,1 1-6,0-1-4,2 1-2,-1 0-18,3-2-10,-2-4-2,2 5 8,0-6-11,-1 4 1,0-6-7,0 3-7,2-5 0,1 1 0,-3-4 1,1-1-6,2-1 4,1-7 5,1 5-4,-6-7 5,3 3-1,0-5 11,-3 2 7,-1 0 15,-2 3 0,1 1 10,-2-3 8,-5 9 5,7-8 3,-7 8-5,5-10 0,-5 10-3,7-6-6,-7 6-3,0 0-5,5-6-5,-5 6-2,0 0-8,0 0 7,0 0-2,0 0-3,0 0 10,-9 35-4,1-20 2,1 3-5,-1 2 1,-3-1 4,-2 3-6,-5 7 4,1-2-2,-2 4 1,3-2-4,-3 0-13,2 2-28,3 0-20,-3 1-24,-2 0-128,-1-5-223,4 1 99</inkml:trace>
        </inkml:traceGroup>
        <inkml:traceGroup>
          <inkml:annotationXML>
            <emma:emma xmlns:emma="http://www.w3.org/2003/04/emma" version="1.0">
              <emma:interpretation id="{AF1F2CD1-6174-45DC-BC61-E5130527FD92}" emma:medium="tactile" emma:mode="ink">
                <msink:context xmlns:msink="http://schemas.microsoft.com/ink/2010/main" type="inkWord" rotatedBoundingBox="16984,3505 16357,4275 15616,3673 16243,2902"/>
              </emma:interpretation>
              <emma:one-of disjunction-type="recognition" id="oneOf1">
                <emma:interpretation id="interp5" emma:lang="en-IN" emma:confidence="0">
                  <emma:literal>is</emma:literal>
                </emma:interpretation>
                <emma:interpretation id="interp6" emma:lang="en-IN" emma:confidence="0">
                  <emma:literal>er</emma:literal>
                </emma:interpretation>
                <emma:interpretation id="interp7" emma:lang="en-IN" emma:confidence="0">
                  <emma:literal>18</emma:literal>
                </emma:interpretation>
                <emma:interpretation id="interp8" emma:lang="en-IN" emma:confidence="0">
                  <emma:literal>'to</emma:literal>
                </emma:interpretation>
                <emma:interpretation id="interp9" emma:lang="en-IN" emma:confidence="0">
                  <emma:literal>its</emma:literal>
                </emma:interpretation>
              </emma:one-of>
            </emma:emma>
          </inkml:annotationXML>
          <inkml:trace contextRef="#ctx0" brushRef="#br0" timeOffset="761.8878">-1012 1405 6,'0'0'122,"10"-10"3,-10 10-12,6-3 8,-6 3-11,0 0 0,0 0-1,0 0-6,0 0-10,7-6-4,-7 6-9,0 0-11,0 0-10,0 0-5,0 0-11,0 0 1,0 0-11,0 0-2,0 0-4,0 0 0,-25 25-5,9-10-1,-2 2-2,-8 6-2,-1 1-1,-2 2-1,1-3 0,-2 4 1,1 0-7,-1-5 4,1 2-2,1 2 0,2-7-6,-2 5 0,2-2-2,8-4 4,0-1-5,1-1-1,1-1 2,4-1 2,0-2-2,1-1 0,3 3-1,-3-6-7,4-2-13,2 2 0,5-8-7,-11 8-1,11-8 2,-4 5-9,4-5-11,0 0-20,0 0-25,0 0-9,0 0-22,19-38-85,-14 25-222,5-12 99</inkml:trace>
          <inkml:trace contextRef="#ctx0" brushRef="#br0" timeOffset="1040.2439">-1429 1593 20,'0'0'137,"3"-17"4,-3 17 11,0-12-14,0 12-7,0-10-7,0 10-7,0 0-16,0 0-13,0-14-10,0 14-10,0 0-12,0 0-2,0 0-9,0 0 0,0 0-11,0 0-1,-23 27-2,13-14 0,4 1-3,-6-2-6,1 7-2,-2-1 1,-1-2 0,2 2 0,0-2-6,3-3 2,-3 6 2,4-6-6,-2-1 0,2 0 0,1 2-5,1-3 3,-2 1 1,1 1-5,2 0-3,2-4 4,0 5-4,2-7-1,0 3 5,1-10-2,0 18 4,2-10-4,2-2 2,2 2 1,0-1-5,5 0 1,-3-3-5,9 1-4,5 0-8,-5-4-15,2 3-15,4-1-17,1-3-23,-3 0-17,-3 0-41,-2 0-110,-1 0-269,-2 2 119</inkml:trace>
          <inkml:trace contextRef="#ctx0" brushRef="#br0" timeOffset="1597.8917">-1203 1989 8,'-9'3'172,"9"-3"-11,0 0-5,0 0-9,0 0-13,0 0-13,0 0-8,0 0-8,0 0-5,0 0-5,28 3-11,-13-3-7,0 0-10,2 0-4,6 0-7,-6-1-5,2-1-2,-1 4-8,-1-2-4,-1 0 1,-3 0-7,1 0-5,-5 0 1,-9 0-6,18-2-3,-18 2 1,9 0-4,-9 0-3,0 0-1,15 2-1,-15-2-3,0 0-4,4 4 5,-4-4-2,0 0 3,0 0-3,0 0 3,-14 24 1,8-18-1,-2 0 3,-3 4-4,-1-1-1,-3-2 2,2 3 2,-5 2-3,1 3-1,-3-5-2,-2 4 3,4 0-2,-1-1-3,0-2 2,4 0 0,2-3 0,-1 2-2,4 0 0,2-4-2,-2 1 2,4 2-3,-1-6 0,3 6 2,4-9-3,-3 12 1,3-12 1,0 0 2,14 14-2,-6-8 1,6-3 0,1 2 1,5-3 6,4 0-6,0 2-1,3-1 0,-3-1-3,1-2 6,0 1-2,-1 2-1,0-1-2,-6-2 4,0 0-4,0 1 0,-3-1-2,-1 2 2,0-1 1,-4 0 0,-1 1-1,-9-2 0,16 0-2,-16 0-3,12 2-4,-12-2-5,0 0-5,12 0-11,-12 0-9,0 0-11,8 1-13,-8-1-12,0 0-14,0 0-12,0 0-25,0 0-39,0 0-85,0 0-270,0 0 120</inkml:trace>
          <inkml:trace contextRef="#ctx0" brushRef="#br0" timeOffset="8877.5496">-870 1345 65,'0'0'72,"0"0"1,0 0-7,0-10-8,0 10 2,0 0-8,0 0-3,4-9-11,-4 9-15,0 0 16,0 0 4,0 0-3,3-10-12,-3 10 3,0 0-5,0 0-7,0 0 14,0 0-8,1-12-2,-1 12-5,0 0 4,0 0-4,0 0 4,0 0 2,0 0-5,0 0 5,0 0-1,0 0-6,0 0 4,0 0-11,0 0-2,0 0 7,0 0-7,0 0 0,0 0 2,0 0-13,0 0 9,0 0 0,0 0-8,0 0 5,0 0-3,0 0-4,0 0 5,0 0-1,0 0-1,0 0 5,0 0 2,0 0-7,0 0 10,0 0-6,0 0-9,0 0 9,0 0-9,0 0 9,0 0-4,0 0-1,0 0-1,0 0 9,0 0-9,0 0-5,0 0-6,0 0 12,0 0 4,0 0 6,0 0-2,0 0-3,0 0 2,0 0 2,0 0-3,0 0-5,0 0 5,0 0-1,0 0-9,0 0 3,0 0 9,0 0-3,0 0 1,0 0 1,-12-6-10,12 6 8,0 0-2,0 0 4,0 0-1,0 0 3,0 0-2,0 0 3,0 0-3,0 0 4,0 0-1,0 0 8,0 0 1,0 0-3,0 0-4,0 0-1,0 0 8,0 0-7,0 0 8,0 0 4,0 0-9,0 0-2,0 0 4,0 0 1,0 0-4,0 0 4,0 0-3,0 0 10,0 0-11,0 0-3,0 0 1,0 0 6,0 0-8,0 0 4,5-16-5,-5 16 2,0 0-7,0 0 2,0 0 12,0 0 1,0 0-5,0 0-7,0 0 6,0 0 3,0 0-16,0 0 9,0 0-1,0 0 1,0 0-4,0 0 1,0 0-1,0 0 0,0 0-2,0 0 0,0 0-2,0 0-2,0 0 10,0 0-6,0 0-2,0 0-7,0 0 6,0 0 7,0 0-4,0 0-5,0 0 5,0 0 0,0 0-4,0 0 4,0 0-7,0 0 8,0 0-5,0 0-5,0 0-7,0 0-11,-5-9-11,5 9-1,0 0-5,0 0-12,0 0-15,0 0-10,0 0-12,0 0-17,0 0-73,0 0-196,0 0 87</inkml:trace>
          <inkml:trace contextRef="#ctx0" brushRef="#br0" timeOffset="10048.4422">-884 1355 76,'6'-5'75,"-6"5"1,0 0-13,0 0-10,0 0 5,0 0-12,4-8 4,-4 8-5,0 0-2,0 0-3,0 0-7,0 0 1,0 0 2,0 0-4,0 0 6,0 0-14,5-6-1,-5 6 3,0 0 1,0 0-1,0 0-5,0 0 3,0 0-5,0 0 1,0 0-9,0-13 20,0 13-23,0 0 9,6-10 0,-6 10 5,0 0-5,4-7 1,-4 7 1,0 0 4,0 0-7,2-8-4,-2 8 12,0 0-1,0 0-11,0 0 10,0 0-6,0 0-6,3-12 2,-3 12-2,0 0-6,0 0 4,0 0 2,0 0-2,0 0 4,0 0-7,0 0 2,0 0 0,0 0 5,0 0-9,0 0 11,0 0-7,0 0 6,0 0-3,0 0 2,0 0 0,0 0-9,0 0-1,0 0 2,0 0-1,0 0-6,0 0 2,0 0 1,0 0-3,0 0 6,0 0-6,0 0 0,0 0-1,0 0 2,0 0 0,-24 5-3,24-5-12,-14 7 19,6-4 12,8-3-15,-13 9-4,6-3 9,-2-2-4,2 2-6,-2 0 8,-1 3-4,1-5 2,2 1 4,1 0 0,-1-1-6,7-4 3,-12 9-2,6-6 2,6-3-4,-9 8-13,9-8 17,-7 4-7,7-4 6,0 0-2,-8 4-5,8-4 5,0 0 1,0 0 3,0 0-3,0 0 4,0 0 2,-6 5-1,6-5 1,0 0-8,0 0-3,0 0-8,0 0-3,0 0 3,0 0-9,0 0-18,0 0-15,0 0-5,0 0-20,0 0-25,0 0-68,0 0-187,-10 3 83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58:40.0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C96CE2B-B4B7-4386-B91E-040BF6246024}" emma:medium="tactile" emma:mode="ink">
          <msink:context xmlns:msink="http://schemas.microsoft.com/ink/2010/main" type="inkDrawing" rotatedBoundingBox="6345,6823 10717,7048 10709,7196 6337,6971" semanticType="underline" shapeName="Other">
            <msink:sourceLink direction="with" ref="{AB2E264F-525E-4557-8EDE-F67FFB28E9B7}"/>
          </msink:context>
        </emma:interpretation>
      </emma:emma>
    </inkml:annotationXML>
    <inkml:trace contextRef="#ctx0" brushRef="#br0">13 0 16,'-10'6'77,"10"-6"-12,0 0-6,0 0-6,0 0-3,-5 5 5,5-5-11,0 0-6,0 0 8,0 0-7,-3 11 1,3-11-11,0 0-1,0 0 3,0 0-5,6 15-2,-6-15-1,2 12 2,-2-12-3,7 7 2,-7-7-1,3 9-5,-3-9-7,5 10 25,-1-4-11,-4-6 6,8 10 1,-3-5-3,2 1 1,3-1-4,0-3 2,2 4-1,2-1-4,2 0 4,-3-4-3,10 4 3,1-1-3,0-1-5,2 3 7,3-3-4,6 0 1,-8-3 0,13 4 3,3 0-12,-1 0 4,-2-4 6,4 0-4,-1 1-6,1 0 0,3 1 1,-4-2-2,4 2 5,2 2-7,4-4-2,-4 3 1,4-2-4,-4 1 3,18 2-1,-20 1-6,0 2 0,-1-5-1,0 4 6,-1-3-4,2 2-3,-2 0 3,-3-4 1,5 4-3,-2-1 6,2-2-4,0 1 3,-3 0-2,2-2-1,1 2-2,0-3 2,2 6-4,1-6 3,-1 0-3,-3 4 0,4-3 1,-1-1-7,-2 3 6,0-1-1,0 2 16,1-4-19,-4 2 7,1 0-5,0-2 2,2 0 5,-3 6-2,2-6-1,-2 4-2,0-5 2,3 6-2,0-3-5,-4 0 6,4 4-5,1-6 9,-3 6-14,-1-3 8,1 0 7,1 0-3,-3-3 8,0 3-6,-2-3-5,-1 0-1,1 2 0,-5 2 0,1-4 4,-8 3-4,-3-6-1,4 6 4,-2-3 1,0 1-2,-2 1-4,4 0 5,-1-2-4,7 0 4,-12 0 1,4-4-2,8 4 1,2 0-2,-10 2 2,8-4 1,4 1-4,-6 1 5,5 0-5,-3 1 1,-9-1-1,2-1 9,6 1-9,-7 0 6,-1 0-5,-2 0 4,1 0-6,-7 0 2,3 0-12,-7 0 4,1-3-2,0 3-8,-4 0-6,2 0-3,-2-3-2,3 3 6,-6-1-4,3-1-13,-3-1-4,-9 3 14,19-3-9,-11-3-8,2 6-5,-10 0-15,14-6-17,-7 0-91,-7 6-188,12-7 83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58:45.7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1D7A77F-9637-47F7-9209-C13790875265}" emma:medium="tactile" emma:mode="ink">
          <msink:context xmlns:msink="http://schemas.microsoft.com/ink/2010/main" type="inkDrawing" rotatedBoundingBox="11179,7670 13628,7710 13627,7733 11178,7694" semanticType="underline" shapeName="Other">
            <msink:sourceLink direction="with" ref="{D6437EED-0692-4ED5-8428-D32EC8B1892F}"/>
          </msink:context>
        </emma:interpretation>
      </emma:emma>
    </inkml:annotationXML>
    <inkml:trace contextRef="#ctx0" brushRef="#br0">-8-3 25,'-11'2'120,"11"-2"-15,0 0-3,0 0-7,0 0-10,0 0-3,0 0-7,0 0 13,0 0-9,0 0-6,0 0-5,0 0-10,0 0 7,0 0-6,31 10-4,-17-9-10,1 1 0,9 0 1,4-1-4,1 3-7,4-4-2,7 0 5,1 1 2,3-1-9,1 1 1,4 2 2,15-3-5,4 0 1,-17 1 0,18 4-4,4-5 0,-4 0-1,2 0 1,-6 0-6,1 0-2,-18-2-1,18 2-2,-15 0 1,15 2 2,-18-1-4,0 2 0,4-3-3,15 2 3,-17-1 0,18-1-2,-1 3-3,-17 1 1,18-4 2,-17 2-1,0-2 6,16 4-5,-21-2 9,-1-4-3,0 4 1,-4-4 5,-3 0 0,-1 6-5,1-6-1,-13 4 1,-1-4 1,0 2-2,1-2 3,-1 2-4,-8 0 5,1 0-1,-5 0 5,-2 0-2,0 2 4,-10-2-2,18 0 1,-18 0-1,16-2 2,-16 2 1,9-1 1,-9 1-4,0 0-2,11-1-8,-11 1 2,0 0-3,0 0-1,0 0-5,11-6-1,-11 6-12,0 0-12,0 0-17,0 0-18,0 0-22,0 0-20,0 0-47,0 0-31,0 0-192,0 0-392,0 0 173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58:42.3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ED31DFD-AB2E-474A-9AF3-BCAF737B27D9}" emma:medium="tactile" emma:mode="ink">
          <msink:context xmlns:msink="http://schemas.microsoft.com/ink/2010/main" type="inkDrawing" rotatedBoundingBox="6272,7879 10905,8023 10893,8411 6260,8266" semanticType="underline" shapeName="Other">
            <msink:sourceLink direction="with" ref="{85681050-CF56-4B1F-B364-A482B73EB045}"/>
            <msink:sourceLink direction="with" ref="{30A124E3-71DD-45DD-BD7C-9B0547A735FB}"/>
            <msink:sourceLink direction="with" ref="{B460F2A1-0C54-485B-8676-7496CB06F623}"/>
            <msink:sourceLink direction="with" ref="{D6437EED-0692-4ED5-8428-D32EC8B1892F}"/>
          </msink:context>
        </emma:interpretation>
      </emma:emma>
    </inkml:annotationXML>
    <inkml:trace contextRef="#ctx0" brushRef="#br0">0 18 34,'0'0'140,"8"-6"-14,-8 6 0,7-4-5,-7 4-3,0 0-9,0 0-4,8-6-1,-8 6-10,0 0-4,0 0-10,0 0-4,0 0-8,9-3 0,-9 3-5,0 0-10,0 0-11,0 0-1,0 0-6,0 0-7,0 0-3,0 0-5,0 0 2,0 0-1,0 0 0,12 11-4,-12-11 1,4 12-6,0-1 3,-4 0 1,3 1-4,-1 0 6,-2 3-3,0-2 1,-2 3 2,-1-1 0,3 1-5,-4 2-3,4-5 0,-3 3 2,2 0 0,-3-3-6,4 2-1,0 0 4,-5-4-2,2 1 2,0-1-1,2-1 0,1-10-7,-3 17 5,1-10-1,2-7-3,0 15 1,0-15 4,-7 9-3,7-9-2,-1 12-1,1-12 2,-4 8 4,4-8-2,0 0-6,0 0-1,0 8 3,0-8 1,0 0-1,0 0-3,0 0 7,0 0-7,0 0 2,0 0 3,0 0-3,-6 10 3,6-10-5,0 0 5,0 0-2,0 0-3,0 0 4,0 0-1,15 6-2,-15-6-4,9 0 8,-9 0 0,18 0-3,-8 3 1,3-6 3,0 3-2,2-1-1,-1 0-1,3 0 2,0-2-2,4 3 3,4-1-5,-4-2 3,4 3 1,0-3 0,3 0 0,-4 0-5,4 0 2,10 1-1,-14 2 4,10-5-4,-5 5-6,7-1 12,1-3-3,-11 3-2,9-2 5,-9 1-2,0 4 0,3-2-2,1-3-3,5 4 5,-8-1-6,1 0 4,-1 2-1,2-5 3,-1 6 0,6-3-5,-6-2 6,9 2-3,-10 0 5,8-1-10,3-2 6,-1 3-5,2 0 5,-2 0-2,-2 3-1,3-8 2,1 5-5,-4 2 5,2-4 0,-2 4 3,0-4-3,0 1 3,-9 2 0,3-1-5,7-1-1,-8 2 3,-1-1 0,1-1 0,-4 1 0,14 1 0,-12 1 1,0-2 1,-2 0 1,4 0-5,-1 0 3,0 0 2,1 0-5,9 0 1,-12 0 2,4 0-1,-4 0-2,0 0 1,3-2 3,-1 4-2,1-2-5,-1 3 4,-3-2 1,1-1 1,2 4 0,-4-3 6,6 0-7,-3 1 0,0 0-2,0-2 2,-2 2 4,4 0-5,-1 0 5,-4-2 0,4 1 1,-7-1-9,4 1 3,1-1 0,2 0 4,-4 0-5,2 0 2,2 3-6,-3 0 7,4-3-5,-6 3 3,3-3 2,-1 3-1,-1 1-2,5 0 0,-3-2 2,0 1-1,-1-2-2,2 1 3,-2 2 2,3-5-1,-2 6-5,-2-4 5,1 3-1,-1-2 1,3-2-2,-3 4 1,4-2 7,-1-1-6,-4 2-1,2-3 3,-1 1-4,1 3 5,1-2-4,-1 1-3,0-1 0,0 2 4,1-3-3,4 1 2,-4-2 2,0 4 0,13-4 0,-14 3-5,2-3 1,-1 0 2,5 2-2,-8-2 4,6 1 0,-2-1 0,-2 0-3,-1 3-2,0-6 2,3 3 0,-3 0 0,3 0 2,-2-3 2,-1 1-3,-1 1 1,1 0 2,0-2-2,-10 3-3,7 3 5,-2-3-4,-2 0 1,3 0 2,-2 0-3,6 0 0,-2 0-2,2 0 4,1-3-2,0 6 0,1-3 5,1 1-6,-3-2 2,-1 1 1,-5 0-5,0 0 3,-3 1 1,1-1-1,-5 0 5,-10 0-1,16 1 0,-16-1 4,15-1 1,-15 1-1,12 0 4,-12 0-4,12-4 0,-12 4-9,12 4 7,-12-4 1,15-1 0,-4 1-1,-11 0 0,17 0-1,-6-3-5,-11 3 2,20 0 0,-9-1 1,-1 0 4,-10 1-8,15 1 3,-15-1 3,12 0 1,-12 0 6,0 0 11,16-1-1,-16 1 3,6-5-3,-6 5-8,0 0 1,0 0-3,0 0 1,5-7-4,-5 7-2,0 0-4,0 0-3,0 0-5,-3-14-11,3 14-7,0 0-3,0 0 4,0 0-7,3-13-3,-3 13 1,3-6-5,-3 6-7,4-11 1,-4 11-12,4-8 6,-4 8-2,1-12 6,-1 12 5,2-10-4,-2 10 1,0-12 2,0 12 0,0-15 10,0 15-14,0-16-2,0 6-1,0-2-14,6-1-3,-2 0-5,2 1-9,-1-1-9,2-2-13,-2 3-7,3-2-56,-3-2-178,3 3 78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55:18.6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BCAC8AB-9CD3-4E41-A67F-B6FA173D6DB0}" emma:medium="tactile" emma:mode="ink">
          <msink:context xmlns:msink="http://schemas.microsoft.com/ink/2010/main" type="writingRegion" rotatedBoundingBox="886,1265 24888,1032 25052,17987 1051,18220"/>
        </emma:interpretation>
      </emma:emma>
    </inkml:annotationXML>
    <inkml:traceGroup>
      <inkml:annotationXML>
        <emma:emma xmlns:emma="http://www.w3.org/2003/04/emma" version="1.0">
          <emma:interpretation id="{E9F56A2D-EFD0-45D0-B28B-3C5858D04490}" emma:medium="tactile" emma:mode="ink">
            <msink:context xmlns:msink="http://schemas.microsoft.com/ink/2010/main" type="paragraph" rotatedBoundingBox="902,1191 10727,1300 10713,2520 889,2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A0E845-20DB-4F4F-A7D4-DCFFCB937A55}" emma:medium="tactile" emma:mode="ink">
              <msink:context xmlns:msink="http://schemas.microsoft.com/ink/2010/main" type="line" rotatedBoundingBox="902,1191 10727,1300 10713,2520 889,2411"/>
            </emma:interpretation>
          </emma:emma>
        </inkml:annotationXML>
        <inkml:traceGroup>
          <inkml:annotationXML>
            <emma:emma xmlns:emma="http://www.w3.org/2003/04/emma" version="1.0">
              <emma:interpretation id="{59338E37-DD1B-4E2B-BBE5-438CB198815E}" emma:medium="tactile" emma:mode="ink">
                <msink:context xmlns:msink="http://schemas.microsoft.com/ink/2010/main" type="inkWord" rotatedBoundingBox="899,1454 1539,1461 1531,2224 891,2217"/>
              </emma:interpretation>
              <emma:one-of disjunction-type="recognition" id="oneOf0">
                <emma:interpretation id="interp0" emma:lang="en-IN" emma:confidence="0">
                  <emma:literal>2)</emma:literal>
                </emma:interpretation>
                <emma:interpretation id="interp1" emma:lang="en-IN" emma:confidence="0">
                  <emma:literal>Iv)</emma:literal>
                </emma:interpretation>
                <emma:interpretation id="interp2" emma:lang="en-IN" emma:confidence="0">
                  <emma:literal>In)</emma:literal>
                </emma:interpretation>
                <emma:interpretation id="interp3" emma:lang="en-IN" emma:confidence="0">
                  <emma:literal>2}</emma:literal>
                </emma:interpretation>
                <emma:interpretation id="interp4" emma:lang="en-IN" emma:confidence="0">
                  <emma:literal>Iy</emma:literal>
                </emma:interpretation>
              </emma:one-of>
            </emma:emma>
          </inkml:annotationXML>
          <inkml:trace contextRef="#ctx0" brushRef="#br0">5 18 13,'0'0'129,"-2"-12"-13,2 12-4,0 0-12,0 0-10,0 0-12,0 0-5,-4-7-13,4 7-4,0 0-8,0 0-6,0 0-7,0 0 3,0 0-9,0 0-1,0 0-3,29 13 1,-21-4 0,2 0-6,2 1-2,0 2-1,2 4 3,-2 3-3,-1 0 3,1 2 2,0 1 2,0 2 6,-1 5-2,-5 4-5,0 0 4,-1-1-4,-5 1 0,0 3-5,0-2 5,-5 3-5,-1-3-1,0-1 0,-4 0-4,1 0-2,1-9-6,-2-1 5,1-1-8,-2 0-3,3-3-8,0 0-11,-1-7-4,2 1-12,2-4-12,-1 1-19,4-4-20,2-6-126,-10 10-231,10-10 102</inkml:trace>
          <inkml:trace contextRef="#ctx0" brushRef="#br0" timeOffset="-307.5317">-244 200 74,'0'0'108,"-11"-9"-15,11 9-10,-8-12-2,4 4-3,1 2 7,-1-8-14,4 3 3,0 11-5,1-23 1,2 11-5,-3 2 8,3-2-9,-1 3-4,-2 9-6,4-18-9,-1 11-4,0-2-3,2 3-5,2 0-7,-7 6 2,15-7-9,-9 1-2,-6 6 1,14-1-1,-5-1-4,-9 2-4,15 3 2,-6 4-8,1 1 0,-1 1 2,-2 2-3,1 1 8,-3 4-2,-1 0-5,3 5 0,-3-1-1,-3 2-2,-2-1 1,-3 1-1,0 1-2,-3-2 1,-1 3 5,-1-2-4,-6 6 1,-3 1 6,2-7-8,-4 4 3,3-5-5,-1 1 0,0-5-6,-6 10 8,2-11-9,3 2-5,1-5 3,0-2 23,5-3-22,-2 0 8,6-6-4,-1 3 13,2-4-16,8-1 5,-16-1 3,16 1-6,-11-6-2,11 6-3,-6-12 6,3 5-1,0-3-6,3 10 10,3-21 3,0 9 5,1 5 0,1-7-2,0 7 4,2 0 0,-1-2-1,0 4 1,1-1 0,-7 6-6,12-7 2,-5 3-2,-7 4-3,16-4 5,-16 4 0,14 4-3,-14-4-4,17 5 8,-11 0-4,1 0 4,2 2 0,-2 2-4,1-2-1,-1 4 16,-2-4-14,2 2 6,-3-5-2,3 4 1,-1-1-3,0 2-2,0-2 6,2 2-2,0-2-1,-1-4-4,3 3-14,-1-3-13,6-2-9,-15-1-6,32-4-13,-16-5-18,-1 0-15,6-5-20,-1-1-69,4-10-191,0-5 85</inkml:trace>
        </inkml:traceGroup>
        <inkml:traceGroup>
          <inkml:annotationXML>
            <emma:emma xmlns:emma="http://www.w3.org/2003/04/emma" version="1.0">
              <emma:interpretation id="{10C67A45-957A-4267-89DE-AA825586D32C}" emma:medium="tactile" emma:mode="ink">
                <msink:context xmlns:msink="http://schemas.microsoft.com/ink/2010/main" type="inkWord" rotatedBoundingBox="2032,1204 6669,1255 6655,2475 2018,2423">
                  <msink:destinationLink direction="with" ref="{78A1B684-1785-4F13-880F-6C76D03FEAD9}"/>
                  <msink:destinationLink direction="with" ref="{CE87E30F-8949-4B08-8533-DCAAB5E2C389}"/>
                </msink:context>
              </emma:interpretation>
              <emma:one-of disjunction-type="recognition" id="oneOf1">
                <emma:interpretation id="interp5" emma:lang="en-IN" emma:confidence="0">
                  <emma:literal>Piezoelectric</emma:literal>
                </emma:interpretation>
                <emma:interpretation id="interp6" emma:lang="en-IN" emma:confidence="0">
                  <emma:literal>piezoelectric</emma:literal>
                </emma:interpretation>
                <emma:interpretation id="interp7" emma:lang="en-IN" emma:confidence="0">
                  <emma:literal>Piezoelectric;</emma:literal>
                </emma:interpretation>
                <emma:interpretation id="interp8" emma:lang="en-IN" emma:confidence="0">
                  <emma:literal>piezoelectric;</emma:literal>
                </emma:interpretation>
                <emma:interpretation id="interp9" emma:lang="en-IN" emma:confidence="0">
                  <emma:literal>Petaelectron</emma:literal>
                </emma:interpretation>
              </emma:one-of>
            </emma:emma>
          </inkml:annotationXML>
          <inkml:trace contextRef="#ctx0" brushRef="#br0" timeOffset="889.5428">698 55 30,'-3'-9'167,"3"9"-13,-11-13-7,7 4-12,-1-1-8,2 2-7,3 8-5,-5-16-6,4 6-14,1 10-9,0-17-10,2 5-7,2-2-6,4 3-8,2-4-4,4-1-9,3 0-5,1 0-7,1 4-2,3 0-5,0 2 3,0 0-4,1 5-2,-2 3-6,-2-2-2,2 4-2,-5 4-2,2-2-5,-5 4-10,7 7 5,-6-4 2,-4 5 2,4 3-3,-2 1-1,-4 4 7,3 1-9,-10 2 5,3 0-5,-8 7 2,3 0 1,-11-1 0,-1-2-7,0 1 3,-3-1-1,3-7-3,-2-1 5,1 1-2,-3-3-7,2 0-6,-1-1 3,0-2 0,0 0-13,-1-1-10,5-4 0,1 2-17,1-1-16,2-3-6,0-2-17,8-7-22,-9 12-89,9-12-222,-11 9 99</inkml:trace>
          <inkml:trace contextRef="#ctx0" brushRef="#br0" timeOffset="534.5463">798 49 115,'0'0'183,"0"0"-14,0-13-13,0 13-14,0 0-13,0 0-17,0 0-10,0 0-16,0 0-5,0 0-15,0 0-5,0 0-10,0 0-1,0 0-10,0 0-1,4 37-1,-1-14 0,-2 2 0,-1 5-2,0 4-2,0-1-1,0-1 0,-2 5-9,-2-3 0,1-1 0,0 2 1,2-2-9,-4 0 11,2-9-10,-1 1-1,0-7-20,4 2-2,-3-4-7,2-1-20,-2-6-9,2 0-12,1-9-6,-2 14-3,2-14-17,0 0-26,0 0-30,0 0-99,0 0-254,0 0 112</inkml:trace>
          <inkml:trace contextRef="#ctx0" brushRef="#br0" timeOffset="1156.5899">1085 262 90,'0'0'155,"7"-6"-13,-7 6-17,5-6-5,-5 6-15,0 0-9,7-6-13,-7 6-8,0 0-11,0 0-12,0 0 0,0 0-6,0 0-4,15 22 0,-15-22 1,4 18-1,0-3-5,0 1-4,-4 4 5,1 4-6,2-8-9,-1 6 5,1-2-4,-3 2-5,0-1-3,3-7-8,-2 2-7,0-2 3,-1 0-14,0-14-5,0 18-18,0-18-22,4 17-9,-4-17-13,2 10-8,-2-10-36,0 0-76,0 0-212,0 0 94</inkml:trace>
          <inkml:trace contextRef="#ctx0" brushRef="#br0" timeOffset="1697.0046">1369 385 84,'18'-3'95,"-18"3"-1,20-7-8,-7 2-15,-1-2-5,3 1 2,-3 0-7,0-1-1,-1-2 5,1 0 1,-3 1-11,1-1 0,-4 0 7,1-1-8,0 0-4,-3-1-2,-3 2-4,-1-1 1,0 10 1,-1-16-1,1 16-5,-6-15 0,2 8-3,4 7-13,-12-12 7,4 7-3,-1 1-4,1 0-2,8 4-4,-19-3-2,8 3-1,11 0 0,-22 7-4,8-2 4,2 5-7,0 1 3,1 1-2,-1 0 0,0 5 1,6 3 7,-1-1-9,0 2 9,3-6-14,3 0 7,1 3-1,1-1 3,0 3-2,4-5-2,-3 0 0,4-1-4,3 2 7,-1-3-4,4-1 0,0-2 0,3 2 3,0-6-1,7-2-21,1 0-20,1-4-8,2-2-20,1-4-33,5-6-30,-1-3-127,-3-4-272,0-4 121</inkml:trace>
          <inkml:trace contextRef="#ctx0" brushRef="#br0" timeOffset="2662.537">1741 244 37,'0'0'179,"0"0"-13,0 0 3,0 0-11,0 0-13,-2-13-8,2 13-13,0 0-15,0 0-12,8-13-7,-1 8-7,0-1-9,1 0-7,4 0-12,-3 0-7,1 1-4,0 1-6,-2 2-3,-8 2-7,18-4-6,-10 4 1,-8 0-7,17 0-6,-17 0-5,12 5-2,-4-3 7,-8-2-1,10 9-7,-6-3-6,-4-6-7,6 12 4,-4-2-9,-2-10-2,-2 17 1,-3-5 1,-2 1 1,1-1 2,-4 0 0,2 0-1,-2 2 5,1-3-3,-3-2-7,2 2 3,-1-2 0,3 2-1,-3-3-5,11-8 4,-13 13 0,13-13 1,-10 9-8,10-9 11,-6 12 7,6-12-12,0 0 1,-11 7-6,11-7 7,0 0 4,0 0-1,0 0 9,0 0 2,0 0 5,0 0-2,0 0-1,28 8 4,-28-8 0,24-1-3,-6 1 5,0 2 4,0-2 6,-1 3-8,6 3-7,-3-1 7,2 2-1,-1 3-7,1 1 4,-4 0-3,5 5-1,-3 0 2,0-1 1,-4 1-5,0 3 1,1 1 3,-4 2 6,-1 1-4,-1-1 3,-2 1-4,0 1-6,-2 0 7,-3 0-8,-1 1 5,1-1-5,-5-1 1,-2 2 5,0-2-6,-1-2 7,-4-2-1,-1-7-6,-3 5 8,1-2-3,-2-4 0,-1-3 5,-1-1-1,1-1 10,-5-3 5,7 0 8,-6-3-3,4 0-5,-2-4 3,0-2 0,2 0-6,-1-4 2,2 1-4,0-9-3,-2 2-3,7 3-5,1-6-9,2-2-6,1 0-7,2-1-11,2 1-6,4-1-5,3 1-13,5-1-3,0 0-4,7-6-8,-3 8-6,4-14 5,4 3-2,-5 3-6,-2 10 10,6-9 9,3 4-6,-5 5 20,-2 0 12,-2-1 9,1 3 5,-5 1 13,-1 5 4,-2-2 10,-2 3 2,-2-3 0,1 5 16,-2-3-7,-5 10 14,7-15 3,-7 15-2,6-13 5,-6 13 2,5-9 0,-5 9-1,0 0 0,5-11-4,-5 11-6,0 0 7,6-8-16,-6 8-10,0 0 8,0 0-19,0 0 13,0 0-2,0 0 5,0 0-3,0 0 6,0 0-4,0 41-2,0-28-1,0 8 6,0-7-4,1 8 0,3-2-5,-3 2 0,3 1 10,-1-3-11,2 0 2,-1-4-6,3-2 1,-2 0 7,2-4-7,0 2-3,1-3 4,1-4 1,-9-5 4,20 7 2,-10-5-3,-10-2-5,29-8-4,-10-3-7,1-1-2,-2-2-5,-2-6-7,0-1 3,-3 2 2,-1-3 8,-1 0-10,-4 1 6,-1-1-8,-4 6 19,-2 1 6,0-1-4,-3 0 1,-2 3 1,-5 3 4,2-2-9,1 2 7,-3 1 1,-1 0-8,3 6-4,-1-3-10,-1 2-6,10 4-3,-21-2-7,21 2-5,-24 0-15,24 0-18,-19 6-36,7-3-90,12-3-211,-14 9 95</inkml:trace>
          <inkml:trace contextRef="#ctx0" brushRef="#br0" timeOffset="3391.0141">2716 419 63,'0'0'116,"0"0"-23,0 0 14,24-22-10,-24 22-9,13-14 2,-8 4-3,-1 0 4,7-2-6,-5 2-4,1-5-4,-2 2 2,3-1-11,-1 2 0,-1-3-7,-4 5 0,0 0-1,0 2 5,-2 8-15,3-15 3,-3 15-6,3-11-2,-3 11-4,0-12-9,0 12-5,0 0 1,-10-9-4,10 9-4,0 0-1,-13 3-5,13-3-2,-18 12-4,8-2 3,2 2-4,-2 1-3,-2 6 1,5-5-2,1 6 1,-1 1-2,3-3 3,3 0-2,2 0-1,0-2-3,3 6 3,3-6 4,4 2-3,0 2 2,-3-5-5,2-5 4,8 5 1,-8-4-2,4-3 1,-1-2 0,1-2-1,2-2 8,0-2-6,1-2-1,-1 0 9,7-6-15,-1-5 13,-4-4 2,10-5-7,-7-2-3,1-3-2,-7 4 2,0-8 0,2 1-18,-7-3 12,4-1-7,-4 0 5,-2-2-5,0 2-1,-1-3 3,-2 1 1,-4 2 1,3 0-1,-4 1 1,0 0 0,-4 9 2,0 0-1,0 0 0,0 4 0,-2 0-1,-1 4 3,1 0 3,1 1-6,-2 5 6,6 0-7,-4 4 1,5 6-6,-8-6-6,8 6 10,0 0 0,0 0 6,-23 20-3,16-4-2,-2 6-1,2 11 2,2 1 1,3 0 3,-2 2-1,4 1-10,4 0 11,-2-2 1,3 1 2,0-1-4,1-5 4,1 4-1,1 1 2,-2-11-2,4 1 7,-4 0-7,5-4 1,-4 1-4,1 2 4,1-2 2,-1-1-3,-2-5-1,-1 1-14,0-5-17,1 3-21,2-5-17,-2 4-21,0-8-16,-6-6-28,6 14-95,-6-14-249,0 0 111</inkml:trace>
          <inkml:trace contextRef="#ctx0" brushRef="#br0" timeOffset="3747.0047">3356 456 1,'22'-11'97,"-12"4"-12,3-2-21,-2 2 14,4-3 5,-7-1-10,3 1-2,-1-2-7,0 2-8,-2-2 6,-2 0 2,1-3-12,-2 3 0,1 0-3,-4 3 5,1 2-2,-2-3 3,-1 10-5,-1-18-9,1 18-7,-5-12 7,5 12-12,-7-10-1,7 10-5,-11-5-7,11 5-2,-10-1-1,10 1 2,0 0-2,-26 12 0,15-2 5,-1 2-5,3 0-3,-2 2 1,1 3 0,-3 2-4,3 1 4,4 0-3,2-5-2,0 3 0,4-4 1,-2 3 3,2-1-7,2 0 2,1-3-20,1 0-3,1-1-21,5-4-15,-1 0-18,3-2-13,3-3-29,0-3-82,-15 0-211,29-10 94</inkml:trace>
          <inkml:trace contextRef="#ctx0" brushRef="#br0" timeOffset="4677.0066">3786 297 34,'0'0'149,"0"0"-10,0 0-9,0 0-6,0 0-13,0 0-8,0 0-13,0 0-15,-11-13-3,11 13-11,0 0-1,0 0-9,-24 9-9,16-5 3,1 2-6,-3 2 8,3 3-14,-2-3-3,1 4-6,-2-3-2,6 6 5,-1-2-13,-1-1 2,6-12-8,-4 21 9,4-10-2,0-11-2,3 24-5,1-11 1,3-5 2,1 2 1,1-3 3,6 2-9,-3-5 3,1 2 0,4-6-5,-3 0 0,4 0-2,-1-6-4,2-2-1,2 0-12,-1-4-6,2-6-7,-2 5 5,1-7-1,4-2-4,-5-2 0,-4 1 4,2-6-5,-1-2 0,-4-1 4,-1 3-1,-3-3 6,-1 0-3,3-2 8,-4 2-1,-2-1-7,-2 0 6,0 6 18,-6 5 4,2-4 0,-1 4 5,0 0 2,-1 7 11,-2-1-12,1 2 4,2 3 1,-1 3 4,3 8-3,-4-15-2,0 9 1,4 6-3,0 0-1,-2-11-7,2 11-1,0 0 9,0 0-5,0 0-17,-14 38 16,12-17 5,-1 4 1,0 6-10,3 6 4,0-4-1,4 3 2,-2 2-5,3 0 7,2-6 0,-1 1-5,5 2 3,-5-9-8,2 5 3,-3-9 8,0 3-8,5-3 5,-4 0-9,2 4 8,-1-5-1,3-2-3,-2 2 2,1-9 4,7 5-4,-8-4-2,4-1-4,-3-4 16,-3-2-8,-6-6-3,15 6 0,-15-6-2,12 5 2,-12-5-4,0 0-10,0 0-4,35-16-7,-26 9 18,2-5-22,-1 1 9,2 1 2,-2-1 0,-2 0 3,1-1 7,1 1-1,0 1-2,2 2 3,-2 1 2,0-2 1,3 3 2,-4 1-2,-9 5 4,15-10 6,-5 6-12,-10 4 5,18-3-13,-18 3 3,0 0 5,24 7 7,-16-4-8,-8-3 2,12 13 5,-7-5-1,-5-8 1,11 14 5,-4-7-4,-7-7 2,5 17-2,1-8 7,-6-9-10,6 17 5,-2-10-2,-4-7 4,0 0-9,6 17 2,-6-17 4,8 10-2,-8-10 9,0 0-3,0 0 3,6 3-2,-6-3 0,0 0 1,0 0-1,22-14-1,-13 8-1,-3-4 0,0-2-3,5 1-3,0-1 6,-1-5-10,3-2-5,-1 4 11,1-4-15,-1 3-1,-1 4 3,1 1-3,0 2 11,-5-2-3,3 4 1,-3 3 3,-7 4 1,8-9-1,-8 9-4,9-4 1,-9 4-1,0 0 8,19 4-1,-19-4-4,12 6 2,-8 1 3,2-1 6,-4 4 5,4-1-3,-2 4 4,-4-13 7,5 26 5,-2-12-13,-3-4-3,0 5 1,0-2 1,0-13-3,2 22-2,-2-22 5,-2 21-5,2-11 2,0-10-21,-3 13-15,3-13-21,-3 15-18,3-15-12,0 0-34,0 0-20,0 0-100,0 0-248,0 0 110</inkml:trace>
          <inkml:trace contextRef="#ctx0" brushRef="#br0" timeOffset="4983.0253">5199 300 42,'5'-6'183,"-1"-4"-19,4 6-13,-8 4-10,5-12-8,-5 12-13,7-8-5,-7 8-5,6-7-9,-6 7-10,0 0-12,0 0-12,0 0-2,0 0-12,0 0-4,0 0-7,-30-1-2,18 11-4,-1 0-5,1 2 0,-3 3-7,-3 2-5,1 2 5,2 0-6,3 0 4,1 2 0,-1 1-2,0 1-6,4-2 2,3-2-2,1 0-2,1-4-3,0 1-2,3-5 2,0 3 3,5-1-2,-3-6 0,4 3-3,-1-3 3,2-1 1,3-1 3,5 0-8,0-1-17,2-4-9,-17 0-15,38-12-16,-15 2-33,1-5-28,1-11-25,5 0-147,-9-2-308,2-5 136</inkml:trace>
          <inkml:trace contextRef="#ctx0" brushRef="#br0" timeOffset="5152.7177">5204-79 25,'-8'-7'144,"8"7"-23,0 0-20,0 0-10,-9-6-19,9 6-22,0 0-24,0 0-29,0 0-31,0 0-66,0 0-106,-16-1 47</inkml:trace>
          <inkml:trace contextRef="#ctx0" brushRef="#br0" timeOffset="5371.3349">4092 84 19,'0'0'158,"0"0"-9,0 0-8,17 15-3,-5-11-13,8 0-6,4 1-13,4-1-8,7-2-5,4 1-12,-3-2-9,3 2-6,-1-3-10,-5 2-4,-5-4-22,-3 2-24,0 0-37,-2-3-36,-4 2-55,-3-4-94,-4-1-232,0-1 104</inkml:trace>
          <inkml:trace contextRef="#ctx0" brushRef="#br0" timeOffset="9131.5829">755 764 56,'-5'4'72,"5"-4"-1,0 0-9,0 0-8,0 0-3,-15 0-1,15 0-9,0 0-1,0 0-2,0 0-13,0 0 5,0 0-3,0 0 4,0 0-4,0 0-1,26 12-6,-11-12 10,2 3-6,7-3 1,2 1-3,14 0 6,1 3 3,2-7 3,4 3-5,0-1 6,1 5-6,5-7 3,-4 3-5,2 4-1,0 0-4,15-2-3,-19 2-2,0-2-4,1-3 2,-1 2-3,-2 4 2,-1-4 0,-2-1-4,-6 0-3,-8-1-2,9 1 1,-12-1-2,-1 2 11,-6-2 8,-1 0 0,-1 2 1,-1-2 0,-4-2-4,-11 3-1,18-2-6,-11 1-1,-7 1 2,0 0 3,16-3-8,-16 3 6,0 0-7,0 0 2,0 0-8,12 3 4,-12-3-16,0 0-16,0 0-23,0 0-20,11-4-24,-11 4-117,0 0-227,0 0 100</inkml:trace>
        </inkml:traceGroup>
        <inkml:traceGroup>
          <inkml:annotationXML>
            <emma:emma xmlns:emma="http://www.w3.org/2003/04/emma" version="1.0">
              <emma:interpretation id="{E7B8691C-1864-4689-B158-9F7D3511C9A4}" emma:medium="tactile" emma:mode="ink">
                <msink:context xmlns:msink="http://schemas.microsoft.com/ink/2010/main" type="inkWord" rotatedBoundingBox="7310,1406 10725,1444 10714,2505 7298,2467">
                  <msink:destinationLink direction="with" ref="{78A1B684-1785-4F13-880F-6C76D03FEAD9}"/>
                </msink:context>
              </emma:interpretation>
              <emma:one-of disjunction-type="recognition" id="oneOf2">
                <emma:interpretation id="interp10" emma:lang="en-IN" emma:confidence="0">
                  <emma:literal>effect-it</emma:literal>
                </emma:interpretation>
                <emma:interpretation id="interp11" emma:lang="en-IN" emma:confidence="0">
                  <emma:literal>effect-in</emma:literal>
                </emma:interpretation>
                <emma:interpretation id="interp12" emma:lang="en-IN" emma:confidence="0">
                  <emma:literal>effect,</emma:literal>
                </emma:interpretation>
                <emma:interpretation id="interp13" emma:lang="en-IN" emma:confidence="0">
                  <emma:literal>effect-is</emma:literal>
                </emma:interpretation>
                <emma:interpretation id="interp14" emma:lang="en-IN" emma:confidence="0">
                  <emma:literal>effect-if</emma:literal>
                </emma:interpretation>
              </emma:one-of>
            </emma:emma>
          </inkml:annotationXML>
          <inkml:trace contextRef="#ctx0" brushRef="#br0" timeOffset="6789.997">6591 498 82,'15'-3'108,"0"-2"-11,2 4-4,9-4-10,-2 3-6,-4-6-1,5 7-14,2-4-10,-7-1 0,7 4-8,-1-6-3,-2 6-7,-1-7 5,2 2-19,-1-4-7,2 1-15,-5-2-9,4 0-17,5-8 2,-7 5-5,1-8 1,-4 5-2,0-1-2,-5 0 6,-4-3 3,1 3 2,-6-6 1,0 5 7,-1-2 4,-1 0 6,-7 2 10,3 0 5,-4 4-3,2-1 10,-4 1 26,0 3-25,0-2 5,-2 5 6,-1-2-12,3 5-3,0-2 8,-2 3-1,2 0 0,6 6-1,-12-6-10,6 4 0,6 2 3,0 0-3,-20 4-1,11 2 10,3 0-4,0 4-2,1 3 4,-2 2-3,2 6 8,-2 1 7,2 0-2,0 12-7,2-10 9,0 3 8,2 7-5,1 2 4,0 0-20,-3 0 15,6-2-21,1 1 6,-1-2 0,-1 0 1,4 1-4,-2-3-4,-2-5 3,4 8 0,-4-13 2,4 5-2,-2-4-1,-2-3-3,-2 3-2,6-4-2,-6 2 5,0-4-1,4-4-4,-2 4 4,-2-5-5,3 2-6,0-4-15,-3-2-7,0-7-20,0 13 1,0-13-3,0 0-6,0 0-27,0 0-36,0 0-66,0 0-196,0 0 87</inkml:trace>
          <inkml:trace contextRef="#ctx0" brushRef="#br0" timeOffset="6976.9946">6929 553 115,'0'0'134,"0"0"-6,12-13-11,-6 8-18,-6 5-10,17-6-8,-6 1-5,3 3-7,1-1-6,3 0-8,0 3-24,2-6-14,6 0-16,-3-2-25,-2 2-22,2 0-23,1-5-87,-4 0-169,3 1 74</inkml:trace>
          <inkml:trace contextRef="#ctx0" brushRef="#br0" timeOffset="7359.6597">7257 451 38,'0'0'80,"0"0"-6,0 0-2,7 11-5,-7-11 1,6 6-3,-6-6 8,0 0-12,12 0-9,-12 0-11,12 2-6,-12-2-4,16-7-5,-10 5 4,7-4-4,0-2-3,2 2-1,-6 3-7,2-7 10,-2 1-8,3 1 4,-4-2 2,2 0-11,-2-2 0,-3 2 17,-1 0-2,-1-1-8,-1 4 10,1-4 8,-2 2-7,-1 9-9,0-17 6,0 17-1,-9-14-4,5 8-17,4 6 8,-11-9 2,11 9-2,-12-3-4,12 3 6,-14 6-9,14-6 0,-18 9 1,7 0 4,-1 1 5,6 2-5,-5 1 0,6 1-1,-2 4 0,1-2 0,4 0-1,-1-1-2,0 0-3,3 5 1,-4 1-3,10-2 4,-2-6 6,-4 1-7,8 2-13,-3-4-6,2-1-13,5 0 1,-1-4-29,1 1-24,0-1-12,5-6-108,-3 3-217,2-7 96</inkml:trace>
          <inkml:trace contextRef="#ctx0" brushRef="#br0" timeOffset="7889.006">7709 344 70,'0'0'141,"0"-14"-20,0 14-5,0-11-4,0 11-6,-5-10-7,5 10-6,-4-9-8,4 9-6,-8-6-10,8 6-9,-14-1-1,14 1-14,-16 3 2,6 1-5,0 6-6,-2-2 0,-1 0-9,3 4 2,1 0 10,1 1-18,0 3 0,-2 2 5,5 3-9,0-5-5,3-3 2,-3 7 0,5-4-1,0-3-1,5 1-2,-1 0 5,-1-3 3,2 1-8,2-1-2,4 0 1,-3-1 0,4 0 1,0-4-2,3 0 5,2-2-15,1-4 8,-1 0-2,1-4 8,7 0-1,-4-3-10,5-3-9,-2-2-9,-4-2-6,4 0 8,-1-4-2,3 0-5,-2-7-4,-7 7 6,-1-4 0,-2 0-7,-1-7 4,-4 4 4,2 4 0,-4-2 4,-5 0 3,2-1-6,-4 2 6,-1 1 3,1 0 1,-5 2 3,1-2-2,-2 6-2,1 5 9,2-4 0,-3 2-8,3 2 9,0 3 0,3 7-5,-8-13 3,8 13-4,-5-8-1,5 8 0,0 0 3,0 0-8,0 0 8,0 0 1,0 0-1,-11 30 12,11-14-4,-1 5 3,1 4 4,-3-1-1,7 6 3,-3-5-2,-1-1-2,0 2-4,3-2 5,0-1-2,-3 9 2,4-8-3,-3-2 5,2 0-3,1 4-1,-1-5 0,2 1-4,-1-3-1,1-1 5,1-4-8,-4-2 12,1 1-20,1 0-9,-1-1-17,-1-6-8,2 0-23,-4-6-12,0 0-24,6 10-111,-6-10-228,0 0 100</inkml:trace>
          <inkml:trace contextRef="#ctx0" brushRef="#br0" timeOffset="8093.0276">8056 382 35,'15'-3'122,"8"3"-2,4 0 1,-5 0-13,5 0-5,1 3-16,-3-2-5,3-2-15,-4 2-9,0-1-29,-1 0-23,-6 2-33,-3-2-39,-1 0-76,-2 0-152,-11 0 68</inkml:trace>
          <inkml:trace contextRef="#ctx0" brushRef="#br0" timeOffset="11461.0001">8634 213 57,'0'0'64,"-1"10"-2,1-10-9,0 0 3,6 11-7,-6-11-2,6 6 1,-6-6 1,6 6-11,-6-6 3,11 4-2,-11-4-6,14 2-2,-14-2-1,17 0 3,-9 0-6,5-2-2,-13 2 7,22-4-6,-13 2 8,-1-2 6,-8 4 0,14-6-2,-9 2 6,-5 4-6,9-5 5,-9 5-1,7-3-5,-7 3-7,0 0-4,3-13-5,-3 13-5,0 0-20,0 0-3,0 0-15,0 0-15,0 0-18,0 0-16,-27 3-25,27-3-71,-17 3-180,17-3 80</inkml:trace>
          <inkml:trace contextRef="#ctx0" brushRef="#br0" timeOffset="11865.2899">8866 551 15,'0'0'89,"-13"7"-6,4-3-11,9-4-1,-13 8-5,6-1-8,2-2-6,-3 2-7,8-7-8,-15 7-2,9-1 2,0-1-8,6-5-3,-8 10 0,8-10-7,-1 10-2,1-10 1,-6 6-4,6-6 3,0 0 4,0 0 1,0 0-4,8 12 1,-8-12 2,13 2 2,-13-2-7,16-2 0,-16 2 7,14-6-3,-3 2 12,-2-2-14,-9 6 5,15-6-1,-8 2 3,-7 4-5,12-8 2,-12 8 3,7-4-7,-7 4-1,5-6 1,-5 6-10,0 0 0,8-5-12,-8 5-14,0 0-12,0 0-17,0 0-12,0 0-15,0 0-16,0 0-71,0 0-172,0 0 77</inkml:trace>
          <inkml:trace contextRef="#ctx0" brushRef="#br0" timeOffset="12188.8987">8972 472 59,'0'0'116,"0"0"-17,27 17-2,-18-16-8,6 3-3,-1-3 1,5 2-10,-1 0 1,0 0 0,5 0-3,-4 0-2,6-1 4,-7-2-2,6 4 0,-7-4-11,0 0 2,-3 0-2,4 2-3,-6-4 0,2 4-2,-4-4-1,-10 2-2,17 0-2,-17 0-4,11 0-5,-11 0-4,0 0-7,12 0-3,-12 0-7,0 0-21,0 0-25,0 0-31,13 0-44,-13 0-44,0 0-143,0 0-307,0 0 137</inkml:trace>
          <inkml:trace contextRef="#ctx0" brushRef="#br0" timeOffset="11022.9889">6786 1002 43,'0'0'80,"0"0"1,0 0-10,0 0-7,0 0-3,0 0-10,0 0 2,0 0-6,0 0-12,36 4 0,-20-4 2,-1 0 0,5 0-4,1 0-4,2 0-3,7 0 8,-2 0-4,-2 0 8,16 0-5,-2 0 0,0 0-6,2 0 7,-4 0 1,3 0 4,-1 0-5,-2-3-2,3 3 4,-3 0-2,2-1 2,-2 5-3,1-4-10,3 0 4,-5 0-5,-1 2 3,-8-1-3,-3 2-1,5-3-3,-5 3-1,1-2-2,-7 1 1,-5-2-4,2 4-8,-9-4 8,4 2 0,-11-2-6,15 0 2,-15 0 3,9 3 2,-9-3-2,0 0-1,0 0 4,15 1-3,-15-1-8,0 0-1,0 0-16,0 0-17,10-4-30,-10 4-23,0 0-29,0 0-108,10-6-239,-10 6 106</inkml:trace>
          <inkml:trace contextRef="#ctx0" brushRef="#br0" timeOffset="6297.1729">5941 423 22,'7'6'96,"-7"-6"-5,0 0-8,0 0 5,0 0-7,11 5-8,-11-5-1,0 0-17,12 1 18,-12-1-8,14-2 0,-3-2 0,-4 0-8,5-3-4,-1 0-1,-2-3-6,3 0-4,2 2 6,-2-2 2,-3-4-7,4-1-1,-3 1-3,-2 2 12,1-2-10,-3 3 4,-4-2-3,5 1-2,-4 2-1,-1 2 3,-2 8-6,0-16-5,0 16 2,-2-15-6,2 15-3,-6-11-6,0 6-3,6 5 0,-15-2-1,15 2-9,-26 5 4,12 2 2,-1-2-5,0 6-2,-5 1 1,8-1 3,-1 6-7,0-5 21,4 7-21,-2 0 0,5-5-1,0 1-1,4 3-2,2-5 4,5 3-2,-2 0 3,6 2-5,2-7 5,6 5-1,2-2 1,1-1 0,8-4-4,-4-3-9,5 2-14,7-4-5,-1-7-18,2 0-7,1-3-1,3-4-17,-3-5-6,2-1-8,-1-3 6,-2-3-9,1-3 2,-3 0-5,-3-2 5,0 1 5,-5 0 8,-2-3 13,1 2 23,-7-1 19,-5 10 15,0-2 13,-8 0 7,5 0 7,-8 4 14,1 2 9,-4-2 0,2 1 2,-4 1 1,2 0-4,-4 2 8,1 0-5,-2 0 2,2 2-8,3 10 0,-9-15-5,6 10 0,3 5-9,-8-11 4,8 11-10,-7-5-4,7 5 2,0 0-6,-13 1 0,13-1 2,-12 9-7,2-1-1,5 4 2,0 0-4,-2 4-2,-1 2 7,1 4-3,5 5 4,-1 4-2,-2 2 5,0-1-4,3 1 1,4 3 2,3-5 0,0 3-1,4 1 1,-3 0-3,6-3 3,-2 4 7,-3-1-3,8-7 0,-7 7-8,4-3-3,-1-2 5,-5-8-3,2 0-3,2 3 0,1-6-1,-5 0-2,0-3-11,-4 0-20,2-4-11,-1 0-11,0-2-7,-1-1-5,-2-9-8,-2 12-5,2-12-23,-6 6-27,6-6-79,0 0-222,0 0 99</inkml:trace>
        </inkml:traceGroup>
      </inkml:traceGroup>
    </inkml:traceGroup>
    <inkml:traceGroup>
      <inkml:annotationXML>
        <emma:emma xmlns:emma="http://www.w3.org/2003/04/emma" version="1.0">
          <emma:interpretation id="{A8C10D91-1D69-468F-89B2-29EB341F35FF}" emma:medium="tactile" emma:mode="ink">
            <msink:context xmlns:msink="http://schemas.microsoft.com/ink/2010/main" type="paragraph" rotatedBoundingBox="2006,2526 17964,2134 18005,3787 2046,41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210A1FC-5A2E-495F-87DD-7CD68CD874E0}" emma:medium="tactile" emma:mode="ink">
              <msink:context xmlns:msink="http://schemas.microsoft.com/ink/2010/main" type="line" rotatedBoundingBox="2006,2526 17964,2134 18005,3787 2046,4179"/>
            </emma:interpretation>
          </emma:emma>
        </inkml:annotationXML>
        <inkml:traceGroup>
          <inkml:annotationXML>
            <emma:emma xmlns:emma="http://www.w3.org/2003/04/emma" version="1.0">
              <emma:interpretation id="{8CCAF409-42CA-4060-B768-5CE3D3B4CA25}" emma:medium="tactile" emma:mode="ink">
                <msink:context xmlns:msink="http://schemas.microsoft.com/ink/2010/main" type="inkWord" rotatedBoundingBox="2016,2957 5413,2873 5435,3765 2038,3848"/>
              </emma:interpretation>
              <emma:one-of disjunction-type="recognition" id="oneOf3">
                <emma:interpretation id="interp15" emma:lang="en-IN" emma:confidence="0">
                  <emma:literal>Anisotropic</emma:literal>
                </emma:interpretation>
                <emma:interpretation id="interp16" emma:lang="en-IN" emma:confidence="0">
                  <emma:literal>Anisotropies</emma:literal>
                </emma:interpretation>
                <emma:interpretation id="interp17" emma:lang="en-IN" emma:confidence="0">
                  <emma:literal>Anisotropies'</emma:literal>
                </emma:interpretation>
                <emma:interpretation id="interp18" emma:lang="en-IN" emma:confidence="0">
                  <emma:literal>Anisotropy</emma:literal>
                </emma:interpretation>
                <emma:interpretation id="interp19" emma:lang="en-IN" emma:confidence="0">
                  <emma:literal>Amstooopic</emma:literal>
                </emma:interpretation>
              </emma:one-of>
            </emma:emma>
          </inkml:annotationXML>
          <inkml:trace contextRef="#ctx0" brushRef="#br0" timeOffset="41649.812">663 1877 61,'0'0'92,"0"0"-3,0 0-11,0 0-1,0 0-8,0 0-10,40 0-3,-26 0-6,4-2-9,0 1-1,6-2-6,3 3 2,-2-3-16,3 2-17,8 1-9,-10-2-11,-2-1-16,0 0-15,0 3-70,0-2-126,-1-2 56</inkml:trace>
          <inkml:trace contextRef="#ctx0" brushRef="#br0" timeOffset="41109.0851">786 1595 90,'0'-11'115,"0"11"-7,0 0-2,0 0-22,0 0-5,0 0-22,0 0 5,0 0-6,0 0 4,-4 39 5,-1-23-8,1 8-5,-4-1-7,1 9-6,-1 0-2,-3 1-2,3-7-4,-1 5 7,2 2-16,1-9 1,-1 8 2,1-9-19,2-1 16,2 0-10,-2-2 2,-3-2-2,6-2-2,-2 0 2,2-3-3,-3-1-2,2-3-19,2-9-17,0 13-7,0-13-10,2 12-3,-2-12-5,2 9-12,-2-9-22,0 0-81,0 0-182,0 0 81</inkml:trace>
          <inkml:trace contextRef="#ctx0" brushRef="#br0" timeOffset="41426.9413">793 1577 75,'1'-9'132,"5"2"-11,-4-3-9,-2 10-9,4-16-5,0 9-12,0 1-7,-4 6-4,3-12-10,-3 12-9,1-6-1,-1 6-5,0 0-9,0 0-5,0 0-6,6-12-3,-6 12-1,0 0-3,0 0-7,0 0 1,19 14-3,-14-3 3,3 1 3,-4 4-3,4 6 2,0 0-5,-1 2-2,2 8-2,-1-1 12,-1 1-4,0 0 2,-2-6-5,2 4 1,1 3-5,-4-9 0,5 2 1,-4-2-4,1 1 4,1-3 2,-1-3-8,-4-4-22,0 1-3,1-4 2,1 2-13,-3-1-6,1-4-10,2 0-15,-4-9-16,0 12-3,0-12-10,0 0-101,-6 10-204,6-10 90</inkml:trace>
          <inkml:trace contextRef="#ctx0" brushRef="#br0" timeOffset="42385.0187">1168 1730 121,'0'0'121,"0"0"-12,0 0-7,0 0-12,0 0-11,0 0-14,0 0-4,0 0-9,0 0-3,0 0 8,0 0-17,0 0-1,0 0 5,0 0-15,2 36 5,0-24-2,-2 3 4,0-2-8,2 4 0,-1-1 2,-1 4-11,1-5 2,2 6-3,-3-4-2,1-4 7,1 3-10,0-4-2,0 4-5,-1-4 1,3 1 3,-3-1 0,1-2-5,0-2 6,-2-8-1,3 13-5,1-9-3,-4-4-8,1 10 3,-1-10 4,0 0-4,2 9-1,-2-9-3,0 0-7,0 0-4,0 0 1,11-22-3,-10 9-2,4 0 1,1-9 6,-1 1-8,2 2-4,2-2 15,-1-1-3,-1 2 1,-2 4 11,2 1-6,2 2 7,-2-2-3,1 3 7,1 1-7,-2 1 5,1 0-3,0 4 2,-4 1-2,4 2 2,-8 3 3,14-5 0,-14 5-4,13 0 3,-13 0-3,15 7 4,-9-2-9,1 2 5,-4 3 7,5 1 7,-5 1-1,1 1-3,-2 1-3,1 0 2,-2 1-2,-1 1 7,2-3-4,-4 3 5,2-1-12,0-2 8,0 0-5,-1-1 4,-2-3-3,3-9-3,3 19 7,-3-10-3,0-9-6,0 12 3,1-5-10,-1-7 10,0 0 8,4 13-12,-4-13 5,0 0 0,4 3-2,-4-3-1,0 0-5,0 0 3,22-11-3,-14 6 6,4-2 1,-1-2-5,-1-3 10,2 0-6,-1-1-12,1 4 6,2-5 2,-2-1-1,4 0-1,-7 1 1,3 3 2,-1 1 2,1-2 4,-1 4 0,1 0-6,-2-1 3,-2 3 0,2 1-5,-3 0 3,-7 5 0,14-5-3,-7 4 1,-7 1 0,0 0 0,17 1 2,-17-1-2,12 8-2,-7-1 6,0-1-10,-2 1 17,-1 7 0,0-5-2,2 1-2,-4 3 0,1 1 0,-1-2 7,0 0-6,-1-1 2,1 3 0,-3-2-2,2-2-2,1-10 0,0 18-20,-2-9-2,2-9-15,0 11-7,0-11-22,0 0-10,-2 13-22,2-13-78,0 0-185,0 0 82</inkml:trace>
          <inkml:trace contextRef="#ctx0" brushRef="#br0" timeOffset="42564.0413">1657 1641 61,'-2'-8'89,"2"8"-24,0 0-16,0 0-8,0 0-8,0 0-21,0 0-9,0 0-21,0 0-39,0 0-60,19 22 28</inkml:trace>
          <inkml:trace contextRef="#ctx0" brushRef="#br0" timeOffset="43108.9182">2033 1737 45,'0'0'140,"0"0"-10,0 0-4,5-7-10,-5 7-5,0 0-11,0 0-10,0 0-9,0 0-6,0 0-11,0 0-5,0 0-5,-13-16-7,13 16-3,-12-2-5,12 2 1,-16 2-11,16-2-5,-16 4 0,7 0-8,9-4 1,-16 6-3,8-1 4,2 2-7,-4-3-2,4 2 0,0 2-1,1 0-2,-1-2 0,2 5 1,0-4-3,-1 2 2,2-1-7,3-8 3,-2 14-2,0-6 1,2-8-1,2 18 2,0-12-3,1 3-3,2 0 7,2-3 0,3 1-1,-2-2 6,4 2-9,-3-2-4,3 0 6,1-3-1,0 3 1,-1 0 1,0 0 0,4-3-4,-4 2 6,-4-2-5,1 4 0,-2-3-1,0 1-2,-7-4 2,12 6 0,-7-3-2,2 4-6,-2-1 2,-5-6 5,9 9-4,-4-3 5,-5-6-6,1 12 4,-1-12 0,0 0-1,-7 16 4,7-16 4,-8 10-1,1-5 7,-1 1 0,0-2 2,-4 3-8,0-3 6,-4-1 5,3 2-5,-5-1-5,2-2-2,1-2 3,-2 0 1,1 0-3,1 0 10,-1-5-12,1 4-8,3-2-8,-1-2-2,1-1-17,4 0-2,2-1-12,1 0-11,5 7-14,-3-17-17,1 8-17,2 9-83,4-19-204,1 7 90</inkml:trace>
          <inkml:trace contextRef="#ctx0" brushRef="#br0" timeOffset="43758.9404">2186 1787 26,'14'6'123,"-3"-5"-2,2-1-16,4 0-2,-4 1-7,3-2-1,1 0-5,-2 2-2,4-2-7,-3 1-10,0-3-2,-1 3-2,0-1-12,-2 1-7,-1 0-4,-12 0-5,18 1 0,-18-1-4,13 3-11,-13-3 1,11 0-4,-11 0-11,0 0-16,12 1-11,-12-1-7,0 0-14,0 0-20,12-1-12,-12 1-27,0 0-98,0 0-210,0 0 94</inkml:trace>
          <inkml:trace contextRef="#ctx0" brushRef="#br0" timeOffset="43463.0419">2259 1555 128,'4'-9'150,"-4"9"-9,0 0-20,3-7-15,-3 7-8,0 0-15,0 0-7,0 0-16,0 0-1,0 0-7,0 0 2,0 0-11,0 0 5,15 25-6,-14-12 2,2 1-2,-1 3 1,0 4-11,-2 2-1,1-3-1,-1 7 2,0-2-4,4 6 0,-5-7 0,1 2-2,0 6-2,0-10-4,-3 0-1,3 3-4,3-3 0,-2-3 2,-1 2-8,0-5 3,1-4-3,1 4-9,2-4-10,-3 1-7,2-7-7,-2 1-15,-1-7-10,2 13-6,-2-13 1,0 0-18,4 7-25,-4-7-34,0 0-73,0 0-219,0 0 98</inkml:trace>
          <inkml:trace contextRef="#ctx0" brushRef="#br0" timeOffset="46492.7399">2123 1837 70,'0'0'70,"0"0"-4,0 0-1,0 0 1,0 0-15,0 0 3,0 0 2,0 0-5,0 0-10,0 0 12,0 0-6,0 0 7,0 0-18,0 0 1,0 0 4,0 0-6,0 0 0,0 0-4,0 0-2,0 0 2,0 0-4,0 0 11,0 0-14,0 0 2,0 0 2,0 0 2,0 0-3,0 0-5,0 0-3,0 0 3,0 0 0,0 0-3,0 0-1,0 0-2,0 0-8,0 0 3,0 0 0,0 0-7,0 0 2,0 0-1,0 0 2,0 0-2,0 0-3,0 0 3,0 0-2,0 0-5,-3 22-2,3-22 2,-3 14-1,3-14 9,0 16-2,0-16 0,3 17-4,-2-8-3,1-1 3,2-1 3,-3 3-6,-1-10 7,7 20-8,-3-14 4,-3 2 0,3-1-1,-1 2-1,-3-9-4,6 12 8,0-5 0,-1-1 0,-5-6 1,7 9-2,-2-5 1,-5-4-2,14 6 3,-9-3-3,-5-3 8,11 4-10,-11-4 9,8 3-2,-8-3-4,0 0 3,13-1 4,-13 1-1,0 0 0,10-9 0,-10 9 8,5-9-9,-5 9 1,1-13 4,2 4 4,-3 9-4,1-16-8,-1 7 1,0 9 6,2-18 0,-2 9 2,0 9 1,-3-16-9,3 16 6,-4-16 1,4 8-2,0 8-4,-3-14-3,3 14 6,-4-13-4,4 13 1,-4-13 7,4 13-5,-3-9 0,3 9-2,-4-9 4,4 9 1,-5-8-10,5 8 5,0 0 6,0 0-2,-5-10 1,5 10-1,0 0-6,-7-6 7,7 6-7,0 0-2,0 0 2,-12-2-3,12 2 1,0 0-2,-15-2-1,15 2 1,-17 2-6,6 0-6,11-2-13,-17 2-4,10 2-9,7-4-17,-13 8-17,7-6-23,6-2-32,-11 8-89,5-2-235,6-6 104</inkml:trace>
          <inkml:trace contextRef="#ctx0" brushRef="#br0" timeOffset="47251.1059">2505 1849 24,'0'0'145,"6"-5"-5,-6 5-13,0 0-6,11-9-2,-11 9-24,9-2-5,-9 2-14,0 0-11,14-4-4,-14 4-5,12 0-6,-12 0-6,16 5-9,-8-2-1,0 3-2,1-2-2,-2 2-6,4 6 1,0-4-7,-3 3 4,2 1-5,-2-1 0,-1 0-6,-2 1 3,2-1-5,0 0-4,-3 3-4,0-2 1,-3-6-12,-1 6 10,0-12-4,-4 16 3,2-9-2,-4 2 1,-1-3 0,1 1-2,-6-1 2,2-2-3,-2 2 3,2-3 0,-3 0 0,4-3-1,9 0 3,-20-3 0,12 0 5,8 3-2,-13-9-5,7 5 4,2-3 2,4 7-3,0-25-6,4 13 2,2-4-8,2-2 5,2-2-1,4 3 3,-1-1-2,7-2-1,-1 4 9,1 3 0,4 1 3,-2 1 10,0 1-9,-3 2 2,-1 2-6,-4 0 5,2 3-1,1 2-8,-5-3 2,-3 5 2,3-1 1,-1 4-1,-11-4-4,16 6 4,-9-1-4,-5 1 6,2 2-1,0 1 4,-2 0 3,-1 4-5,0 0 1,-1 1-3,-1-1 6,1 2 0,-1-3-7,1 0 3,-2 3-4,2-5 3,0 2-2,2-2 3,-2-10 0,2 18-1,1-12-5,0 0 6,-3-6 0,6 12-2,0-9-1,-6-3 4,16 4-7,-5-4 6,-11 0-2,20-5-1,-6-1 1,0 2 2,-1-3-8,-1-2-3,0-3-5,-1 2-1,0-2-4,-5 0 4,1-2-2,-1 2 4,-5 0 8,0-2 3,-2 3-3,-2-1 2,-1 0-4,-3 4 5,2-1-5,-3 2 4,-3-2-7,1 2 12,-1 1-5,1 0-5,1 1 0,-2 1 0,11 4 4,-18-5 1,11 4-20,7 1-1,-16 0-6,16 0-13,0 0-23,0 0-10,-12 3-13,12-3-16,0 0-76,-7 7-192,7-7 86</inkml:trace>
          <inkml:trace contextRef="#ctx0" brushRef="#br0" timeOffset="47577.051">3247 1605 49,'3'-4'181,"-3"4"-10,9-10-15,-3 5-10,-6 5-11,0 0-13,4-9-13,-4 9-14,0 0-9,0 0-14,4-6-11,-4 6-7,0 0-4,0 0 6,0 0-15,0 0-7,5 22-5,-5-22 1,-1 28-7,1-7 1,0 2-3,1 11-2,-2-3 6,1 3-1,1 3-1,-1-1-1,-1 2 2,-3 0-2,0 0 0,2-2 0,0-1-2,2-4-3,1 1-1,0-7 0,-1 6-3,0-6-3,2-3 0,0 0 3,-4-6-7,2-2-18,0 2 4,2-3-5,-2 0-4,-2-4-16,2-9-6,0 17-11,-3-7-5,3-10-6,0 0-18,-4 6-27,4-6-24,0 0-115,0 0-264,-26-13 117</inkml:trace>
          <inkml:trace contextRef="#ctx0" brushRef="#br0" timeOffset="48099.0836">3277 1821 79,'1'-14'197,"-1"14"-17,7-8-12,-7 8-13,1-10-16,-1 10-13,9-6-14,-9 6-9,10-11-15,2 5-12,-4 2-5,7 0-7,1 4-9,0-2-5,-1 1-5,2 2-8,-1 1-3,3-2-1,-2 6-4,-2-3-5,1 2 1,-3-3-6,0 4 2,-1 4-9,-2-1-1,0 1-14,-2-1 3,-3 2-8,-4-3 3,1 2 1,-2-10-1,-3 21 0,-2-9 4,-6-1-4,0-1 7,-1 1-4,-3 1-2,2-2 2,-3-3 0,3 3 0,-3-4 5,-1 3-2,5-3-1,0-3-4,6 2 5,-1-1 5,7-4-6,-12 4 1,12-4-1,-8 5-4,8-5 2,0 0-8,0 0-6,0 0 2,0 0-3,0 0-1,0 0-3,25-21 5,-13 12 1,7-3-5,-6 2 12,9-3-9,-3 2 3,2-4 2,-1 2 7,2-2 8,-4 0 2,1 3 7,-1-1-1,-6 4-1,0 0 5,-6 2 1,1 3-1,3-1-3,-10 5 0,9-7-1,-9 7-6,9-6 0,-9 6 1,7-3-6,-7 3 0,0 0 1,0 0 2,12 11-4,-8-5 3,-1 2-7,2 4 8,-3 1-6,2 2 8,1-5-9,-4 6 2,5-1 3,-5 1 1,3-3-1,-1 2 1,-1-2-5,0 2 4,-1-2 0,2-1-20,-2-3-8,0 5-9,-1-5-23,0-9-16,2 13-23,-2-13-21,0 11-118,0-11-255,0 0 114</inkml:trace>
          <inkml:trace contextRef="#ctx0" brushRef="#br0" timeOffset="48401.1937">4026 1828 131,'0'0'163,"5"-7"-12,-5 7-6,6-6-15,-6 6-17,0 0-13,0 0-1,0 0-16,-15-10-13,15 10 0,-15 1-11,15-1-4,-24 6 1,13 3-9,-2-2 1,1 4-3,-2 0-2,-3 4-1,4 4 7,1-2-11,1-3-1,1 0-3,4 1-4,3 1-7,-1 2 5,0-6-7,4 4 0,0-4-4,3 2-1,-1-2-2,4-2 9,3 1-8,-2-4-2,4 0 1,3-1-3,-2-2 1,4-2-4,2 1-32,-3-6-22,1 1-28,6-6-28,-1-3-52,-11 0-125,6-4-303,-2-5 134</inkml:trace>
          <inkml:trace contextRef="#ctx0" brushRef="#br0" timeOffset="48524.0672">3972 1642 33,'0'0'161,"0"0"-32,0 0-26,0 0-33,0 0-35,0 0-36,0 0-42,0 0-39,0 0-87,0 0 39</inkml:trace>
        </inkml:traceGroup>
        <inkml:traceGroup>
          <inkml:annotationXML>
            <emma:emma xmlns:emma="http://www.w3.org/2003/04/emma" version="1.0">
              <emma:interpretation id="{6C2B95E8-CF90-4C31-94EB-C1E0F878705A}" emma:medium="tactile" emma:mode="ink">
                <msink:context xmlns:msink="http://schemas.microsoft.com/ink/2010/main" type="inkWord" rotatedBoundingBox="6235,2961 8881,2896 8907,3968 6261,4033"/>
              </emma:interpretation>
              <emma:one-of disjunction-type="recognition" id="oneOf4">
                <emma:interpretation id="interp20" emma:lang="en-IN" emma:confidence="0">
                  <emma:literal>Crystals</emma:literal>
                </emma:interpretation>
                <emma:interpretation id="interp21" emma:lang="en-IN" emma:confidence="0">
                  <emma:literal>crystals</emma:literal>
                </emma:interpretation>
                <emma:interpretation id="interp22" emma:lang="en-IN" emma:confidence="0">
                  <emma:literal>Coystals</emma:literal>
                </emma:interpretation>
                <emma:interpretation id="interp23" emma:lang="en-IN" emma:confidence="0">
                  <emma:literal>Crystal</emma:literal>
                </emma:interpretation>
                <emma:interpretation id="interp24" emma:lang="en-IN" emma:confidence="0">
                  <emma:literal>crystal</emma:literal>
                </emma:interpretation>
              </emma:one-of>
            </emma:emma>
          </inkml:annotationXML>
          <inkml:trace contextRef="#ctx0" brushRef="#br0" timeOffset="49034.0208">5179 1685 80,'2'-9'215,"1"0"-12,0-3-20,-3 2-9,0 10-10,0-18-13,0 18-14,-6-22-9,4 18-12,-1-6-9,3 10-9,-5-14-7,1 8-10,4 6-10,-11-10-7,7 6-8,4 4-8,-18-1-5,5 6-6,1-3-3,-3 6-5,-5 4-4,-1 1-5,0 2 1,-4 9-4,1-1-2,4 4-2,5-6 15,0 3-5,1 4-1,-3 4-5,11-7-3,-6 5-2,12-4-1,-3-2-2,6-2-1,2 1-1,4-1-9,1-4-2,5 2-3,3-2-7,4-3-8,1-1-3,-1-1-14,5-4-19,0-2-10,2-4-16,9-1-28,-11-7-26,9-1-25,-12 1-143,0-3-332,-5-6 147</inkml:trace>
          <inkml:trace contextRef="#ctx0" brushRef="#br0" timeOffset="50191.0353">5303 1853 42,'0'0'200,"3"-10"-10,-3 10-14,0 0-5,1-14-9,-1 14-14,6-8-10,-6 8-12,10-9-15,-10 9-7,12-7-11,-5 3-11,4 3-8,1 0-8,-12 1-9,23-4-7,-9 5-1,4-1-8,-3 3-3,-1 3-6,4 0-4,-6 0-2,1 2-6,-1 1-3,0 1-12,-2-1-2,0 5-8,-4-2 1,-2 0-6,1 3-7,-5-3 5,-2-1 0,-4 1 2,2 3 1,-4-3-3,-1-2 2,1 2 4,-4 0-2,-3-2-1,0-1 2,2-4 0,1 2 2,2-3 2,0-3 0,10-1 0,-18 1 3,18-1 1,-12-6 0,8-1-5,4 7-1,-8-14-2,5 2-7,6-1 0,0-2-5,2-6-4,4 0-8,-3 2 5,6 1 0,0 0 4,5 2 0,1 2 2,2 2 4,-3 0 0,-2 3 3,8 3 2,-8 1-6,2 0 3,-5 4-2,3 0 9,-4 1-5,-11 0 0,21 1 6,-13 4 2,-1 1 2,-2 0-7,0 3-1,2-3 3,-4 1 6,0 3 5,2-3-4,-4 1 6,-1-8-6,3 20 1,-3-12 2,0-8 0,0 15 1,3-6-2,-3-9 2,0 12-1,0-12-5,2 11 10,-2-11-8,3 6 2,-3-6 1,7 6 3,-7-6-3,13 0-3,-13 0 4,17-2-5,-7-2 1,2-2 11,1-3-10,-1 2 3,3 0-1,-3-5 0,0 0 2,-1 0 2,-2 2-9,2-2 6,-2 3 8,-1-1-7,-1 3 12,-1 1-4,-4 0-1,-2 6 5,10-10-6,-5 5 2,-5 5-1,5-7-6,-5 7 3,0 0-9,0 0 0,0 0 1,0 0-5,0 0 4,0 0-6,0 0 4,0 0 2,2 24 0,-2-8-1,-2-2-2,2 6 3,2 3 3,-4 2-5,2 6 5,2 1-7,-2-1 4,5 4-2,-5-3 4,0 2-6,0-3 4,3 1-1,-3-5 2,0 5 1,0 0 2,0-6-1,-3-2-2,3 1 4,-5-1-7,1 1-1,1-5-4,-2 4-3,1-4 3,-2 0-3,-2-6 3,1 1-2,2-3 3,-3-1-4,-1-1 3,-1-1 0,2-7-1,-1 2 2,-2-3-2,11-1-1,-24-4 9,12-2-1,-1 0-3,3-4 5,-3 0-7,3-2 0,-2-6 5,7 4-3,-2-8 3,2 1-12,2-2 5,1 2-1,2-5 6,5 5-8,2-1 1,3 0 3,2 3 3,6-3-5,2-3 3,3-1 0,1 0 5,5 2 2,2-1-4,-1 1 3,5-1 0,-3-3-4,0 4 2,0 0 0,3-1 6,-8 1-2,-2 2 6,-1 0-2,-4 4 6,-2 0 0,-1 0 2,-6 8 0,-4-4 4,2 2-1,-1 0 0,-3 0 3,-2 2-2,-2-1 1,-1 11 0,0-22-4,-4 12-1,2 3 0,2 7 1,-8-15-6,4 6 7,-4 5-7,8 4 2,-7-11-5,7 11-1,-16-3-6,9 2 3,7 1-2,-15 0 0,15 0 1,-14 3-2,14-3 3,-14 6-2,10-2 2,4-4-2,-8 13-1,3-7 2,5-6-1,-1 15-2,1-6 2,1 3 1,4-3-3,-2 1 2,6 3-1,-3-3 4,2 2-4,4-1 0,-3 0-1,-1 2 0,-1-4-7,4 2 5,-5-1-5,2-2 3,-2 0-3,-2-2 1,1 2 2,-5-8 1,5 15 4,-5-9-4,4 1-4,-4-7-5,-1 12 6,1-12-1,-3 13 6,-2-5-2,0-2 2,5-6-2,-10 10 1,5-4 1,5-6-1,-15 6 0,9-2-4,6-4-2,-14 6-8,7-6-11,7 0-8,0 0-9,-14-3-10,14 3-15,-8-9-11,8 9-11,-6-13-18,6 13-104,0-12-233,0 12 104</inkml:trace>
          <inkml:trace contextRef="#ctx0" brushRef="#br0" timeOffset="51663.0445">6378 1807 37,'15'4'109,"-6"-3"-5,5 3-3,0-4-1,4 2 3,2-2-16,1-1-13,5 2-3,-6 2-3,7-6-2,-4 1-5,-2 2-4,5-4-3,-2 3 2,-2-1-2,-4-1 2,-1 2-3,-2-3 4,0 3 3,-3-3 1,-4 3 2,1-1 4,-9 2-5,14-6-4,-14 6 2,9-4 2,-9 4-2,8-4-5,-8 4-2,0 0-4,7-6-6,-7 6-5,0 0-3,0 0-7,0 0-2,0 0-2,0 0-4,-30-5-4,30 5-3,-14 9 0,2-6-3,-3 7-5,1 1-4,0 0 0,-4 5 1,3 1-4,-2 3 0,5-1 3,-3-2-6,5 1 1,-3 1-1,4-5 1,-2 6-2,5-8 4,-2 4-6,2-4 5,6 1 0,-4-1-1,2-4-1,2-8 2,0 15-3,0-15 6,2 12-1,2-8 2,-4-4 0,14 5-2,-14-5-3,17 0-6,-17 0-7,22-9 3,-12 2-4,5-4 1,-3 2-3,5-6 1,-4-3-1,-3 6-4,2-8 3,0 2 2,-4 3-3,-1 5 9,1-4-5,-2 3 9,-4 2-5,2 3 0,-4 6 2,6-12 2,-6 12-5,2-6 1,-2 6 0,0 0 3,0 0-2,0 0 3,0 0 2,0 0 2,0 0 3,10 20-2,-10-20 1,0 18-1,2-11 1,-2 4-2,6 0 5,-2 0-1,-4-2-2,5 3 6,-2-3 2,-1 0 2,5-2 3,-4 0 3,2 1-3,1-2 5,0 0-2,0-2 2,-6-4-1,17 7-1,-10-5 1,3-1 1,-10-1-1,25-5-3,-8 0 4,-4-1-5,2-1-3,5-4 5,-1-5-5,-2 2 2,1-4-2,-1-3 0,-2 2-4,1-10 0,-4 7 2,0-9-7,0 0 3,0-1 4,-6 1-5,-4-3-3,1 7 4,0 1-4,-3-10 4,-3 12-3,0-1 5,-2 2-1,1 2 0,-1 1-3,-1 6 1,2 1 3,2 0-3,-4 7 1,6 6-6,-5-14 0,5 14-3,-7-4 2,7 4 2,0 0-4,-13 12 3,3 0 3,5 2-4,-2 9 1,2-1 2,0 1 2,-2 10-5,4-1 6,-2-7-4,2 7 0,2 2 1,-2-2 7,3 0-3,0 1 0,3-1 2,-2 2-3,2-10 3,2 6-2,3-8 5,-4 0-3,4-1-1,2 1 1,-5-8 0,3 3 1,-1-3 1,5-1-1,-1-1-2,-2-3 2,2 1 1,1-1 6,0-3-3,3-3 3,2-3 2,-2 0-3,8-3 0,1-6-1,-4-1 0,0-2-1,3-4 1,3-6-15,0-3 2,1 3-3,-4-6 2,-3 2 1,-8 8 0,2-2 3,-4 7 4,-5-2 0,7 2 8,-6-1-1,0 4 0,0-2 3,-6 4 0,5 0-1,-5 8-1,0-15-1,0 15-2,-3-13 1,3 13-1,-2-13 3,2 13-3,0 0 1,-6-10-3,6 10-1,-9-8-1,9 8-3,0 0 0,-9-1-3,9 1 3,0 0 0,0 0 0,-23 11 0,20-5-5,3-6 3,-9 11-1,6-4-2,3-7 3,-5 15 3,5-15-2,2 17 4,-2-17-6,6 15 5,0-3-1,2-4-1,0 6-1,-1-6 4,1 3-2,2 0-2,-2-1 2,-4-3 0,8 5-2,-7-5 1,0 2 0,2 1 1,-1-4-3,-1 0 1,-1 0-1,-4-6-2,4 14 3,-4-6 4,0-8-3,-1 16 0,1-16 3,-7 13-4,2-6 2,-1 0 10,-1-2-15,-3 4 0,3-2-8,-5-1-5,1-2-13,2 1-14,1-1-22,8-4-15,-15 3-21,6-3-28,9 0-157,-14-1-310,14 1 138</inkml:trace>
          <inkml:trace contextRef="#ctx0" brushRef="#br0" timeOffset="50486.6512">6378 1586 185,'0'0'184,"6"-15"1,-6 8-16,0 7-10,6-8-13,-6 8-14,0-10-11,0 10-14,0 0-9,6-7-11,-6 7-13,0 0-8,0 0-11,0 0-5,0 0-11,0 0 0,0 0-3,0 0-6,6 30-1,-3-14-2,0 4-2,-1 1-4,-2 4-1,3-2-2,0 9-3,1 2 2,-8-3-3,4-1 1,0 3-4,-3-10 1,3 1-1,-3 1-3,1-3 3,2 1-5,-6-2 5,6-5-8,0-2-9,0 0-10,-4-2-8,4-2-12,0-10-10,-2 13-10,2-13-12,-3 12-10,3-12-32,0 0-44,0 0-120,0 0-296,0 0 130</inkml:trace>
        </inkml:traceGroup>
        <inkml:traceGroup>
          <inkml:annotationXML>
            <emma:emma xmlns:emma="http://www.w3.org/2003/04/emma" version="1.0">
              <emma:interpretation id="{C3EDD3E2-C693-4A24-B2BC-F71D27A5CDB1}" emma:medium="tactile" emma:mode="ink">
                <msink:context xmlns:msink="http://schemas.microsoft.com/ink/2010/main" type="inkWord" rotatedBoundingBox="9355,3043 9762,3033 9777,3629 9370,3639"/>
              </emma:interpretation>
              <emma:one-of disjunction-type="recognition" id="oneOf5">
                <emma:interpretation id="interp25" emma:lang="en-IN" emma:confidence="0">
                  <emma:literal>D</emma:literal>
                </emma:interpretation>
                <emma:interpretation id="interp26" emma:lang="en-IN" emma:confidence="0">
                  <emma:literal>B</emma:literal>
                </emma:interpretation>
                <emma:interpretation id="interp27" emma:lang="en-IN" emma:confidence="0">
                  <emma:literal>1</emma:literal>
                </emma:interpretation>
                <emma:interpretation id="interp28" emma:lang="en-IN" emma:confidence="0">
                  <emma:literal>I</emma:literal>
                </emma:interpretation>
                <emma:interpretation id="interp29" emma:lang="en-IN" emma:confidence="0">
                  <emma:literal>d</emma:literal>
                </emma:interpretation>
              </emma:one-of>
            </emma:emma>
          </inkml:annotationXML>
          <inkml:trace contextRef="#ctx0" brushRef="#br0" timeOffset="52461.036">8001 1972 57,'0'0'146,"0"0"2,12 12-15,-12-12-12,21 0-3,-7 4-4,0-4-7,3 2-9,1-2-9,-1 3-5,-2-3-8,5 1-5,-3-1-7,-1 0-6,0 0-8,2-4-7,-2 4 7,-3-3-9,-1 0-6,0-1-17,-3-1-8,0 2-18,-1-3-18,-1-3-15,1 3-7,-2-7-12,0 0-5,-4 1-9,1-4 8,-6 3-4,3-4 10,-1-1-3,-4-4 8,-1 0-4,0-3 8,-5 3 13,3 4 8,-1-4 14,0 1 16,3 2 11,-5 0 9,4 8 10,2-1 4,1-1 8,1 4 10,-2 2 8,0-1 3,5 8 5,-2-13-5,2 13 0,0 0 5,-2-9-12,2 9-10,0 0-4,0 0 6,0 0-18,0 0-3,0 0-3,0 0-1,0 0-2,29 19-3,-20-10-4,3 3 1,2 4 1,-5-4-5,6 7 3,0 2-5,-1-1-1,1-1-1,-4 3 3,1-1-4,-1 1 1,-2 0-3,-4 0 2,-2-2 0,1 2-1,-5-1-3,-2 1 6,-5-2-6,-1 2 5,-5-1-3,-2 0 0,0-2 5,-4-2-3,1-1-5,-1 0 4,0-1-4,0 0 1,1 1-17,-2-7-11,3 6-28,4-5-21,-2-3-50,2 2-159,2-3-308,0-2 136</inkml:trace>
          <inkml:trace contextRef="#ctx0" brushRef="#br0" timeOffset="51967.108">8031 1762 62,'0'0'149,"5"12"-4,-5-12-9,8 6-3,-1-2-10,1-1-10,4-1-6,1 3-8,2-3-3,3 2-10,-1-4-7,5 2-8,3 2-5,-8-4-8,0 0-7,0 0-3,-4 1-6,5-2-2,-6 2-8,1-1-1,-2 0-12,-11 0-24,13 2-15,-13-2-27,12 0-21,-12 0-33,12 0-15,-12 0-123,0 0-258,0 0 115</inkml:trace>
        </inkml:traceGroup>
        <inkml:traceGroup>
          <inkml:annotationXML>
            <emma:emma xmlns:emma="http://www.w3.org/2003/04/emma" version="1.0">
              <emma:interpretation id="{E4ADD811-B1AB-4E2B-BB49-B702A49C3ABE}" emma:medium="tactile" emma:mode="ink">
                <msink:context xmlns:msink="http://schemas.microsoft.com/ink/2010/main" type="inkWord" rotatedBoundingBox="10254,2847 12909,2781 12936,3911 10282,3977"/>
              </emma:interpretation>
              <emma:one-of disjunction-type="recognition" id="oneOf6">
                <emma:interpretation id="interp30" emma:lang="en-IN" emma:confidence="0">
                  <emma:literal>Quartz</emma:literal>
                </emma:interpretation>
                <emma:interpretation id="interp31" emma:lang="en-IN" emma:confidence="0">
                  <emma:literal>Quality</emma:literal>
                </emma:interpretation>
                <emma:interpretation id="interp32" emma:lang="en-IN" emma:confidence="0">
                  <emma:literal>Quast</emma:literal>
                </emma:interpretation>
                <emma:interpretation id="interp33" emma:lang="en-IN" emma:confidence="0">
                  <emma:literal>Quarto</emma:literal>
                </emma:interpretation>
                <emma:interpretation id="interp34" emma:lang="en-IN" emma:confidence="0">
                  <emma:literal>Quaestor</emma:literal>
                </emma:interpretation>
              </emma:one-of>
            </emma:emma>
          </inkml:annotationXML>
          <inkml:trace contextRef="#ctx0" brushRef="#br0" timeOffset="53479.3456">9096 1535 71,'2'-9'175,"-1"0"-1,-1-1-19,0 10 0,3-15-12,-3 15-14,3-9-5,-3 9-13,0 0-14,0 0-12,-6-16-10,6 16-10,0 0-5,0 0-12,0 0-6,0 0-1,-24 19 0,13-7-6,-3 4-2,-4 5-7,3 0 0,-5 6-5,4 1 0,3 0-6,-5 4 1,6-1-3,0 0 3,4-8-4,1 4-3,3-5 3,3 2-3,-2 0-3,3-3 2,6 1 2,-2 0-6,3-2 4,1-6-1,1 0 5,2-2-4,2 0-3,-1-2 1,4-1-1,-1-3-4,1-2 3,7-1 4,1-1-6,-4-2 0,4-5 0,-1 1-5,0-2-5,-2-3-2,2-3-1,-6-2-4,6-3-5,-4 0 6,0-8-13,-5 3 5,1-6 0,0-4 6,-7 0-5,3-5-3,-5 3 4,-3 1 11,-3-3-9,-3 2 8,-2 2 5,0 0-1,-1 9-2,-2 1 4,-2 0-1,-2 3-1,1-2 1,-3 3-2,2 7 3,-4-5 1,3 9 1,1-2-3,0 2-5,0 1-1,1 3 2,11 3 6,-20 3-8,5 0 1,6 6 6,-3-3 1,0 5 1,0 5 0,2 3 3,2 2-4,1 4 4,5-3-3,2 10-1,0-7 2,2 3 1,2 2-6,2-5 4,-1 6 2,6 2 6,1-2-2,0-2 0,-1-6 8,-2 7-5,3-8-2,0 2 2,-1 0-2,1-1 1,-3-1 5,-1-2-8,2-2-1,-2 4 0,-1-7-9,1 1 17,0-3-2,-6 2-2,4-5-14,-5 0-16,3-1-11,-3-2-10,-1-7-5,6 12-20,-6-12-12,5 9-17,-5-9-33,0 0-84,0 0-232,0 0 104</inkml:trace>
          <inkml:trace contextRef="#ctx0" brushRef="#br0" timeOffset="53944.3071">9468 1752 66,'0'0'159,"5"-8"-13,-5 8-13,0 0-15,5-8-8,-5 8-19,0 0-6,0 0-15,0 0 8,0 0-8,0 0-2,0 0-4,9 26-10,-5-15-1,-3 0-7,0 4-3,5-2-1,-5 0-3,2 1-7,-2 3 1,4-2-7,-2-2 5,1-1-11,1 0 3,-2-2-3,0 0-3,-1-3-3,4 2-4,-2-1 2,-2 0-3,-2-8 3,6 8 2,-2-2-4,-4-6 1,0 0-4,12 4-2,-12-4 3,0 0-3,19-9-5,-13 3-1,4-1-4,-2-3 3,-1-2 1,3-3-14,1-2 18,-4 2-9,1-4 0,1 1-2,-4 3 9,1-2 1,-2 4 5,0 1-4,0 3-2,-1 2 10,-3 7 0,4-13 3,-4 13-2,5-8-4,-5 8 1,3-7-7,-3 7-2,0 0 1,0 0-5,0 0 2,0 0 5,0 0-2,0 0-4,0 0 6,12 24-4,-10-12-3,0 2 5,-1-2 2,0 2-1,2-2 1,-3 1 0,0 2-3,3-3 5,1 1-5,1 0-4,-2 1 7,2-3-7,1-4 7,-1 4 3,0-4-8,2 6-8,0-7-12,3 0-15,-2-3-6,8 3-22,-1-5-19,1 1-7,2-2-22,5-6-10,-6 3-98,2 0-237,4-6 106</inkml:trace>
          <inkml:trace contextRef="#ctx0" brushRef="#br0" timeOffset="54379.2602">10130 1762 19,'4'-10'151,"-3"4"5,-1 6-12,6-13-1,-5 4-12,-1 9-9,4-10-7,-4 10-10,0-11-6,0 11-15,0 0-9,0 0-8,-9-9-3,9 9-11,0 0-6,-15 0-2,15 0-7,0 0 1,-26 8-6,17-1 0,-7 2-6,4 0-1,0 0-2,0 4 2,-2-4-6,4 5-3,-1-2 1,0 3-2,3-2 3,0 2-7,3-3 2,-1-1-3,1 4-3,4-5 0,-2 4-1,2-2-5,-1-5 7,2-7-1,6 16-2,-5-10 0,-1-6 4,5 10-1,-5-10-4,11 4-1,-11-4 4,12 0-5,-12 0 1,18-4 6,-18 4-9,13-11 1,-5 4 0,-1 0-6,2-5 1,-2 2 5,2-3-4,-1 1 4,-1 0-2,-2 1-2,1 1 4,-1 0 7,-2 3 4,-3 7-4,4-11-1,-4 11 0,6-7-2,-6 7-3,4-7-5,-4 7 0,0 0 1,0 0-1,0 0-2,0 0 3,15 13 2,-11-4 2,-1-2-3,1 2 0,3 3-3,-2-2 0,0 4 3,1-2 0,0 0 3,0-1-5,-1 4 1,2-4 1,-1-1-19,1-1-7,-1 0-16,0-3-3,0 0-14,0-2-11,-6-4-21,12 6-10,-5-6-12,-7 0-21,0 0-107,18-6-260,-13 0 116</inkml:trace>
          <inkml:trace contextRef="#ctx0" brushRef="#br0" timeOffset="54951.0297">10315 1727 46,'0'0'144,"4"-9"-13,-4 9-16,4-6-13,-4 6-13,11-10-1,-5 7-9,5 1-6,1 1-5,2 2-4,2-1-7,0 0-2,-2 5-5,3-1-9,-1 4 1,-2 0-3,4 4-6,-5-2-7,-1 2-3,0 4 1,-2-4-6,-4 0-1,1 3 0,-3-4 2,-1 1 6,-1 3-4,-2-8 4,0-7-1,-8 21-8,2-11 1,-4-2-3,0 0-9,-6 1 15,1-3-3,-1-2-3,-2 2 1,5-3-8,-3 0 4,4-2-4,0-1 5,12 0-1,-18 0-6,18 0 3,-15-7 1,10 3-9,5 4-1,-5-12-13,5 12 6,2-16-13,4 5 5,3-1-1,3 4-5,2-4-11,4-2 7,5 2-6,1-3-2,7-3 3,-7 4 7,10 1-4,-9 1 10,6-3 1,-8 3-1,10-4 0,-13 4 3,2-2 2,-3 2 7,-1-3-3,0 1 6,-5-1-7,3-2 10,-8 5 0,3-9 3,-4 5 8,-2-3 14,2-2-5,-4 3 6,-3 1-1,0-2 1,-4-3-3,2 7 0,-4-1 6,3 0-9,-3 6 9,5-2 5,-2 3-5,3 9 2,-4-13-7,4 13-3,-4-10-7,4 10 2,0 0-8,-4-8 1,4 8-5,0 0 8,0 0-13,0 0 3,-14 28 5,11-7-4,-1 2 2,0 4 1,0 5-2,1 4 2,2-2-4,1 3 4,-1-3-7,-3-10 6,4 12-5,-3-1 3,3-1 0,1-1 6,-2 1-6,1-7-1,-3-4 3,3 4 0,0-4-1,3 0-1,0 0 0,-3-1-5,4-1 4,-3-1-6,-1-6-14,1 0-19,-1-5-5,0-1-26,0-8-15,4 12-14,-4-12-31,0 9-102,0-9-249,0 0 110</inkml:trace>
          <inkml:trace contextRef="#ctx0" brushRef="#br0" timeOffset="55175.4797">10643 1827 37,'-2'-9'207,"2"9"-8,0 0-16,0 0-17,0 0-5,13-9-14,-13 9-11,20-7-12,-5 5-13,2-2-8,-1 3-11,10-4-6,-2 2-9,0 0-12,2-1-9,-8 4-2,6 0-14,-5-1-15,-1 1-14,6 0-20,-7 0-17,-2 0-19,-2 0-19,-5-2-29,-8 2-18,18 0-32,-18 0-123,14-3-286,-14 3 127</inkml:trace>
          <inkml:trace contextRef="#ctx0" brushRef="#br0" timeOffset="55875.0249">11019 1815 28,'0'0'172,"0"0"-4,0 0-9,0 0-3,0 0-9,0 0-3,0 0-10,0 0-10,0 0-11,0 0-14,-7-22-7,7 22-15,0 0-9,12-20-10,-4 15-5,3-1-11,1 0-5,-3 2 0,3 1-9,0-3-1,-4 3-7,6-1 2,2 1-11,0 3 3,-4 1-1,-3 1-1,6 2-5,-7-1-1,3 0-4,-4 0-2,2 0 3,-5 3-5,4 2 3,-5-2 2,2 2 0,-4 1-5,-1-9 7,0 16-4,-1-4-3,1-12-2,-5 18-3,-1-9 4,1 0-2,-3 0-1,1 2 1,-4-3-5,-1 1 3,2-2-2,2-2 6,-4 4 0,2-5 3,2-1-7,8-3 4,-13 6-3,3-2-3,10-4 5,-10 2-3,10-2 6,0 0-1,-8 4 1,8-4-3,0 0 3,0 0 0,0 0-4,0 0-3,0 0-5,0 0-5,0 0 10,0 0-2,0 0 2,22-23 6,-14 20-4,-8 3-5,23-1 3,-11 2 9,4 3 9,-2 1-7,-1 0-4,9 2 2,-8-2 4,8 5-7,-2-1 10,-1 6-8,2-3 2,-2 4-1,-3 0 3,3 0-2,-2 1-1,1 3-5,-5 0 4,-1-2 1,1 4 4,-3-3-3,-3 3-2,-1 0 0,-2 0 3,-4 0-3,-4 2 3,-1 0 0,-2-2 5,-4 0-1,-1-1 1,-2 0-4,-2-2 6,1 1-7,-1-4 8,2-4-3,0-8-1,1 5 2,0-6-2,-3 4 4,1-5 3,1-2 3,4 0 0,-5-2-1,6-2-4,-2-2 3,2 0 1,0-1-3,2-2 2,-1-4-5,1 0 4,6-8-5,-5 1 6,6-1 0,2-4-4,4-7-4,4-1 0,2 3-7,4-7-3,-1 5 0,3 4-9,5 0 3,-1 2 0,-4 9-1,0 1 4,-1 0 4,1 3-5,0 0-12,1 4 8,1 2-4,-4 1-15,2 0-2,-2 0-18,-1 1-9,-2 0-11,-1 0-28,2 1-22,-6-2-34,-2 5-100,-6 1-274,11-6 121</inkml:trace>
          <inkml:trace contextRef="#ctx0" brushRef="#br0" timeOffset="118403.1312">9450 2192 14,'0'0'78,"0"0"-13,0 0 3,0 0-6,23 8-3,-15-7-5,-8-1 2,23 3-5,-6 0-2,6-3 0,-1 3 2,4-3 6,0 0-7,3 0 0,12-3-7,1 2-6,4-1 10,-2-1-13,2 2 0,-5-1 1,-3 4-3,-3-4-6,-8 2-15,-1 0 15,-2 0-7,-5 2 1,-1-1 0,-2-1 5,-1 3-18,-3-1 6,-3-2 4,-9 0-5,15 4-3,-6-4-7,-9 0 12,9 1-7,-9-1-2,0 0 4,13 0 0,-13 0-7,0 0 4,0 0-1,10 1-6,-10-1 3,0 0 6,0 0-12,0 0 13,0 0-14,0 0-14,0 0-20,0 0-14,0 0-13,0 0-24,6-8-91,-6 8-194,0 0 86</inkml:trace>
          <inkml:trace contextRef="#ctx0" brushRef="#br0" timeOffset="118912.7093">9381 2241 8,'0'0'82,"0"0"0,0 0-13,0 0 3,0 0-1,0 0-3,0 0-12,0 0 4,47 1 6,-31 1-13,1 0 2,6 3 2,1-3-3,1-1-4,4 2-2,7-2-5,0 3 3,1-2-5,2 2-7,-1 1 1,2-2-8,-1 1 3,0 0-4,0-3-2,-3 3 0,0-1-5,-6 0 3,-4-1-3,0 0-5,-2 0 2,0 1-13,-6 0 8,0-2 6,-2 2-9,0-3-1,-2 0 2,-1 3-16,-3 0 20,-10-3-5,13 1-6,-13-1 14,11 0 8,-11 0-6,0 0 6,13 0-3,-13 0 1,0 0 7,0 0-2,8 1-3,-8-1-7,0 0 6,0 0-4,0 0-4,0 0-5,0 0-1,0 0 2,0 0-4,0 0 0,0 0 1,0 0-20,0 0-3,0 0-17,12 0-18,-12 0-8,0 0-34,0 0-28,0 0-113,0 0-251,0 0 111</inkml:trace>
        </inkml:traceGroup>
        <inkml:traceGroup>
          <inkml:annotationXML>
            <emma:emma xmlns:emma="http://www.w3.org/2003/04/emma" version="1.0">
              <emma:interpretation id="{260A56D0-EE73-47D6-9887-1F5E79D78E15}" emma:medium="tactile" emma:mode="ink">
                <msink:context xmlns:msink="http://schemas.microsoft.com/ink/2010/main" type="inkWord" rotatedBoundingBox="13505,3095 14139,3080 14150,3515 13516,3531"/>
              </emma:interpretation>
              <emma:one-of disjunction-type="recognition" id="oneOf7">
                <emma:interpretation id="interp35" emma:lang="en-IN" emma:confidence="0">
                  <emma:literal>it</emma:literal>
                </emma:interpretation>
                <emma:interpretation id="interp36" emma:lang="en-IN" emma:confidence="0">
                  <emma:literal>in</emma:literal>
                </emma:interpretation>
                <emma:interpretation id="interp37" emma:lang="en-IN" emma:confidence="0">
                  <emma:literal>is</emma:literal>
                </emma:interpretation>
                <emma:interpretation id="interp38" emma:lang="en-IN" emma:confidence="0">
                  <emma:literal>i</emma:literal>
                </emma:interpretation>
                <emma:interpretation id="interp39" emma:lang="en-IN" emma:confidence="0">
                  <emma:literal>i-</emma:literal>
                </emma:interpretation>
              </emma:one-of>
            </emma:emma>
          </inkml:annotationXML>
          <inkml:trace contextRef="#ctx0" brushRef="#br0" timeOffset="57896.9286">12390 1859 95,'0'0'115,"0"0"-5,0 0-5,0 0 0,0 0-11,0 0-6,0 0-13,0 0 1,0 0-11,0 0-6,41 8 2,-23-7-5,-1-1 0,7 3 1,0-6-5,2 6 9,2-3-6,0 2-4,-4-2 2,0 1 0,-2 0-1,-5 1-7,-1 0-1,-2-1-4,-4-1-5,1 0-1,-11 0-5,12 1-1,-12-1-6,0 0-1,15 0 1,-15 0 0,0 0-6,11 3 0,-11-3-2,0 0-1,0 0-4,0 0-4,0 0 1,0 0-9,0 0-7,10 1-17,-10-1-18,0 0-16,0 0-16,0 0-20,0 0-20,0 0-37,0 0-84,0 0-257,0 0 114</inkml:trace>
          <inkml:trace contextRef="#ctx0" brushRef="#br0" timeOffset="57519.0232">12191 1975 30,'0'0'105,"-10"6"-2,10-6-18,-6 9-8,6-9 6,-6 10-13,2-4-20,4-6-3,-6 12 2,6-12-5,-3 10-13,3-10 5,-1 13-5,1-13-3,-3 10 4,3-10-3,0 0-5,4 10 4,-4-10 3,6 6-9,-6-6 1,8 3 19,-8-3-10,0 0 0,0 0-1,0 0-4,21-5-8,-21 5 5,8-8 6,-8 8-5,7-12 3,-2 6-1,1 0 0,-5-3 1,-1 9-8,6-12 8,-6 12-1,2-12-1,-2 12-10,0 0 9,2-13-3,-2 13-5,0 0-15,0 0 3,0-13-13,0 13-9,0 0-24,0 0-8,1-8-19,-1 8-20,0 0-23,0 0-95,0 0-224,0 0 100</inkml:trace>
          <inkml:trace contextRef="#ctx0" brushRef="#br0" timeOffset="57134.3901">12159 1667 20,'8'-3'150,"-8"3"-8,0 0-9,0 0-4,0 0-12,0 0-4,6-7-14,-6 7-3,0 0-9,0 0-12,0 0-9,0 0-3,0 0-12,0 0-5,0 0-7,0 0 0,0 0-10,0 0 1,0 0-9,0 0 2,0 0-8,0 0 5,-23 19-1,23-19-8,-4 5-14,4-5 5,0 0-5,-3 10-2,3-10 7,0 0-1,0 0-1,0 0 0,0 0 3,0 0 1,7 11-5,-7-11 6,0 0-2,19-3 4,-19 3-3,16-5-1,-8 2 2,-8 3-7,12-6 13,-12 6-8,8-8 3,-8 8 2,9-7-2,-9 7-3,4-11-1,-4 11 1,2-7-1,-2 7 3,0 0-6,5-7-2,-5 7-11,0 0-10,0 0-11,0 0-26,-12-12-6,12 12-16,0 0-11,-20 6-27,20-6-80,-14 6-218,14-6 97</inkml:trace>
        </inkml:traceGroup>
        <inkml:traceGroup>
          <inkml:annotationXML>
            <emma:emma xmlns:emma="http://www.w3.org/2003/04/emma" version="1.0">
              <emma:interpretation id="{5C90A14F-AB17-44D1-AC45-43475BC323DA}" emma:medium="tactile" emma:mode="ink">
                <msink:context xmlns:msink="http://schemas.microsoft.com/ink/2010/main" type="inkWord" rotatedBoundingBox="16170,2178 17964,2134 17992,3255 16198,3299"/>
              </emma:interpretation>
              <emma:one-of disjunction-type="recognition" id="oneOf8">
                <emma:interpretation id="interp40" emma:lang="en-IN" emma:confidence="0">
                  <emma:literal>Aix</emma:literal>
                </emma:interpretation>
                <emma:interpretation id="interp41" emma:lang="en-IN" emma:confidence="0">
                  <emma:literal>tx</emma:literal>
                </emma:interpretation>
                <emma:interpretation id="interp42" emma:lang="en-IN" emma:confidence="0">
                  <emma:literal>sex</emma:literal>
                </emma:interpretation>
                <emma:interpretation id="interp43" emma:lang="en-IN" emma:confidence="0">
                  <emma:literal>aLx</emma:literal>
                </emma:interpretation>
                <emma:interpretation id="interp44" emma:lang="en-IN" emma:confidence="0">
                  <emma:literal>Rex</emma:literal>
                </emma:interpretation>
              </emma:one-of>
            </emma:emma>
          </inkml:annotationXML>
          <inkml:trace contextRef="#ctx0" brushRef="#br0" timeOffset="65476.3929">15942 1542 45,'0'0'87,"-6"-13"13,6 13-20,-5-10 14,5 10 2,-5-7-3,5 7-1,0 0-7,-3-8-4,3 8-2,0 0 0,0 0-11,0 0-13,0 0-1,0 0-11,13-12-6,-13 12-1,20 9 3,-5-4-8,-3 2-2,2-1-7,-1 4-3,-2 1-1,1 1-5,-3-1-1,-2 0-1,0 1-3,-2 1 8,-2 1-8,-3 0 2,-2 0 4,1-1-3,-4-2-2,-2 5-1,-4-3 1,-1-2-11,-7 2 0,-2-1-14,1 1-22,-4-6-14,1-1-24,-1-1-21,0-2-31,1-1-69,-1-4-214,1-4 96</inkml:trace>
          <inkml:trace contextRef="#ctx0" brushRef="#br0" timeOffset="66627.4186">16621 1500 42,'-4'-14'122,"4"14"-5,-2-8-16,2 8-15,0 0-2,0 0-7,0 0 3,-30 12-5,18-1-5,-9 2-8,0 2-4,3 4 4,-9 4-11,1-1-6,8-2-10,-2-3 5,-5 7-6,7-7-1,-7 6-5,8-5-3,-2-3-14,2-2-25,-1 3-12,1-1-16,5-7-21,3 2-38,-2-4-81,-1 0-198,2-2 88</inkml:trace>
          <inkml:trace contextRef="#ctx0" brushRef="#br0" timeOffset="66446.8468">16206 1486 20,'0'0'146,"16"6"-15,-16-6-15,11 6-3,-5-3-10,1 4-10,1-1-17,1 4-4,-2 1-11,4 0 0,-2 1-13,2 3-2,2 2-5,2 0-3,-2-1-4,4 0 0,-5 2-7,2-3-1,1-2 2,-3-1-2,6 3-3,0-3-3,0-2-2,-6 0-6,1-4 1,1-1-6,-4 1-12,2-3-5,-2 0-19,-1-2-11,-9-1-15,18-1-10,-9-2-10,-9 3-16,13-12-87,-5 4-191,0-2 85</inkml:trace>
          <inkml:trace contextRef="#ctx0" brushRef="#br0" timeOffset="66076.8366">15058 822 47,'0'0'102,"0"0"-17,10 0-7,-10 0-1,0 0-17,0 0 1,0 0 4,0 0-1,0 0-6,-18 24-1,10-13-1,-4 0-7,-4 1-6,-1 4-8,-2-3 2,2 2-8,-1-3-2,3-1-7,2-2 7,-2 0-4,2 0 0,1-2-12,1 2 3,0-3 0,2 1-4,1-2 3,1-1-2,7-4 3,-9 6 6,9-6-6,-6 4 3,6-4 8,0 0 2,0 0-6,0 0 2,0 0-7,0 0 1,0 0-2,8-32 0,-2 20-5,2 0 3,5-5 0,-3-1-4,2 0-6,0 1 4,3 0 3,-6 5-2,2 0 2,5-3 7,-2-2-6,-3 5 3,0 1 3,1 0-5,-1 0 2,-2 1 8,0 0 1,0 4 1,-3-3-1,2 2-1,-4 4-5,-4 3 1,10-11 1,-10 11-8,6-5-5,-6 5-1,6-6-3,-6 6-1,0 0 0,0 0-4,0 0 4,20 17 0,-12-9-3,0 6 6,0-2-2,4 6 0,0 1-4,1-1 6,2 4-4,-1 0 2,0-3-10,0 2-5,-1 2-9,9 4-15,-5-6-13,7 1-23,3 2-41,1-2-132,-5-6-266,8 0 118</inkml:trace>
          <inkml:trace contextRef="#ctx0" brushRef="#br0" timeOffset="65263.1003">15062 829 31,'-2'-15'133,"2"15"-7,-4-9-6,4 9-10,0 0-8,-2-11-11,2 11-7,0 0-9,-4-9-10,4 9-11,0 0-6,0 0-8,0 0-7,0 0 8,0 0-14,0 0 0,-6 38 9,3-17-4,-1 0 6,1 3-6,-2 4-4,1 4 1,1 0-1,-1 2-4,3-4 2,-2-3-8,0-2 5,3 7 1,-2-9 7,2 3-8,2-2-7,-4 2-1,2-4 2,2 0-3,-2 0 0,2 2-3,-1-3 0,-1 3 0,3-2 5,-2 0-8,-1-1 0,0-7 3,2 2-5,-2-1 2,0-2 2,-2-1-7,2 0 6,-1-4-10,1-8 3,0 16 3,0-16-9,-3 14 3,3-14 0,-1 9 2,1-9 4,0 0-1,0 0 3,-2 11 2,2-11-3,0 0-1,0 0 6,-4 9-2,4-9-2,0 0 4,0 0 2,0 0 3,0 0 3,0 0-2,0 0 4,0 0 4,-1 9 0,1-9-2,0 0 1,0 0-8,0 0 1,0 0-6,0 0 2,0 0-2,0 0-1,0 0-6,0 0 2,0 0-2,0 0 2,0 0 0,16 3-1,-16-3-7,24 1 3,-8 0 0,10 1 5,11-2-4,-2 0-2,3 2 1,2-1 1,4 2 1,2-1-3,3-2 2,-2 4 1,4-4-8,-1 0 7,-6 3-3,2 0 0,-1-1-1,-6 2 2,0-1-1,-2-2-1,-12 1 1,0 2 2,-2-2-2,-7-1-2,-3-2 0,3 5 3,-2-4-5,-6 0 1,-8 0 2,17 2 1,-17-2 0,12 4 0,-4-4 1,-8 0-3,0 0 2,0 0-1,14 0-1,-14 0 2,0 0 2,0 0-3,0 0 1,0 0-6,12 3-5,-12-3-5,0 0-16,0 0 3,0 0-14,0 0-27,0 0-8,0 0-21,8-9-6,-8 9-9,0 0-10,3-10-8,-3 10-77,0 0-227,-4-16 100</inkml:trace>
        </inkml:traceGroup>
      </inkml:traceGroup>
    </inkml:traceGroup>
    <inkml:traceGroup>
      <inkml:annotationXML>
        <emma:emma xmlns:emma="http://www.w3.org/2003/04/emma" version="1.0">
          <emma:interpretation id="{6FC8DACC-BB1E-444D-BFE2-A63AEBA698D8}" emma:medium="tactile" emma:mode="ink">
            <msink:context xmlns:msink="http://schemas.microsoft.com/ink/2010/main" type="paragraph" rotatedBoundingBox="1020,4639 23802,4685 23800,5754 1018,57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B5419B-D399-4325-A601-B8010812C106}" emma:medium="tactile" emma:mode="ink">
              <msink:context xmlns:msink="http://schemas.microsoft.com/ink/2010/main" type="inkBullet" rotatedBoundingBox="1019,5389 1365,5390 1365,5443 1018,5442"/>
            </emma:interpretation>
            <emma:one-of disjunction-type="recognition" id="oneOf9">
              <emma:interpretation id="interp45" emma:lang="en-IN" emma:confidence="0">
                <emma:literal>-</emma:literal>
              </emma:interpretation>
              <emma:interpretation id="interp46" emma:lang="en-IN" emma:confidence="0">
                <emma:literal>_</emma:literal>
              </emma:interpretation>
              <emma:interpretation id="interp47" emma:lang="en-IN" emma:confidence="0">
                <emma:literal>~</emma:literal>
              </emma:interpretation>
              <emma:interpretation id="interp48" emma:lang="en-IN" emma:confidence="0">
                <emma:literal>r</emma:literal>
              </emma:interpretation>
              <emma:interpretation id="interp49" emma:lang="en-IN" emma:confidence="0">
                <emma:literal>=</emma:literal>
              </emma:interpretation>
            </emma:one-of>
          </emma:emma>
        </inkml:annotationXML>
        <inkml:trace contextRef="#ctx0" brushRef="#br0" timeOffset="180633.2865">-334 3929 71,'0'0'112,"0"0"-26,-11 3-5,11-3-8,0 0-3,0 0-6,0 0-13,0 0 11,0 0-6,0 0-8,0 0-3,0 0-2,0 0-4,0 0 0,19 18-8,-11-14-9,1-1 10,6 0-15,-2-1 5,3-1 3,-1 0 3,1 3-4,2-3-8,-1-1 9,-1 4-5,0-1 5,2-3-5,2 2-3,-3-2 2,-1 1 4,-4-1-6,2 2 3,-4-2 8,-10 0-11,17 0-3,-17 0 4,13-2 5,-13 2-3,11 2-2,-11-2 1,0 0 0,0 0-1,9 0-4,-9 0-4,0 0-1,0 0 2,0 0-8,0 0-13,0 0-12,11 1-16,-11-1-21,0 0-41,0 0-127,0 0-243,0 0 107</inkml:trace>
      </inkml:traceGroup>
      <inkml:traceGroup>
        <inkml:annotationXML>
          <emma:emma xmlns:emma="http://www.w3.org/2003/04/emma" version="1.0">
            <emma:interpretation id="{C9A96562-C6C1-4674-BF6A-EA48482CFC11}" emma:medium="tactile" emma:mode="ink">
              <msink:context xmlns:msink="http://schemas.microsoft.com/ink/2010/main" type="line" rotatedBoundingBox="1555,4640 23802,4685 23800,5754 1553,5709"/>
            </emma:interpretation>
          </emma:emma>
        </inkml:annotationXML>
        <inkml:traceGroup>
          <inkml:annotationXML>
            <emma:emma xmlns:emma="http://www.w3.org/2003/04/emma" version="1.0">
              <emma:interpretation id="{3D899AD1-BC49-49C5-963A-2D61E5D22FB6}" emma:medium="tactile" emma:mode="ink">
                <msink:context xmlns:msink="http://schemas.microsoft.com/ink/2010/main" type="inkWord" rotatedBoundingBox="1554,4865 2113,4866 2112,5531 1553,5530"/>
              </emma:interpretation>
              <emma:one-of disjunction-type="recognition" id="oneOf10">
                <emma:interpretation id="interp50" emma:lang="en-IN" emma:confidence="0">
                  <emma:literal>a)</emma:literal>
                </emma:interpretation>
                <emma:interpretation id="interp51" emma:lang="en-IN" emma:confidence="0">
                  <emma:literal>oi)</emma:literal>
                </emma:interpretation>
                <emma:interpretation id="interp52" emma:lang="en-IN" emma:confidence="0">
                  <emma:literal>A)</emma:literal>
                </emma:interpretation>
                <emma:interpretation id="interp53" emma:lang="en-IN" emma:confidence="0">
                  <emma:literal>a}</emma:literal>
                </emma:interpretation>
                <emma:interpretation id="interp54" emma:lang="en-IN" emma:confidence="0">
                  <emma:literal>as</emma:literal>
                </emma:interpretation>
              </emma:one-of>
            </emma:emma>
          </inkml:annotationXML>
          <inkml:trace contextRef="#ctx0" brushRef="#br0" timeOffset="181614.7678">458 3712 70,'1'-6'157,"-1"6"-6,2-15-10,-2 15-11,-2-13-9,2 13-4,-2-15-11,2 15-16,-6-12 3,2 6-11,4 6-6,-8-11-1,0 6-12,8 5 1,-12-8-10,5 5-8,7 3-6,-17-3-1,7 3-6,10 0 0,-26 3-10,14 2-7,-3 2 4,-1 3 1,0 3-4,0 3-4,-2-1-3,3 1 2,1 0-2,2 1 4,1 0-9,2 2 2,2-3-4,4-3 3,-1 2 0,3 1-5,1-1 4,1-3-4,0 1-2,3 0 1,1-6-4,-3 0 3,4 2 4,-1-4-3,2-2-1,-7-3 2,13 7 1,-4-7-3,-9 0 0,25-7-3,-13 1-8,0-1 8,1-3 1,6-2-3,-2-3 7,-2 5-8,-2-5 7,-2 2-5,-1-1-3,-1 1-1,-2 0 4,-1 0 1,1 2 5,-2 3 1,1 2-1,-6 6-4,5-10 3,-4 3 5,-1 7-6,3-9-3,-3 9 8,0 0-8,0 0 1,3-11-6,-3 11 0,0 0 3,0 0-4,0 0 8,0 0-1,0 0 2,0 0-4,-8 36 5,5-26-2,2 3-1,2 0 0,-1-1-5,0-1 4,0 1 3,5-1 0,-1 0-5,-1-3-8,2 2-7,1-4-23,1 3 5,-2-6-5,2 4-6,2-5-1,2-1-18,-11-1-10,20-1-17,-7-1-21,2-7-84,-3-1-217,-3-2 96</inkml:trace>
          <inkml:trace contextRef="#ctx0" brushRef="#br0" timeOffset="181916.0291">585 3440 121,'-2'-9'154,"2"9"-14,-6-9-10,6 9-11,-5-10-10,5 10-11,-6-7-14,6 7-10,0 0-8,0 0-10,0 0-7,0 0 3,0 0-9,0 0-10,0 0 2,0 0-9,37 15-2,-25-7-6,0 4 5,0 2 2,3 3-5,-3 1-9,1 2 5,0 0-4,-2 2 5,1 1 1,0 6-12,-5-3-3,-2-2 3,1 1 3,-2 7-1,-4-1 9,-3 1 1,0-7-3,-5 6 5,0-5 0,0-3 2,-4-1-2,-3 0-7,2 0 9,-3-3-8,1-1 1,0-3-1,1 2-3,-1-7-2,3 0-10,3 2-10,2-5-20,-3-2-19,5 1-34,5-6-31,-8 7-143,8-7-278,-11 0 123</inkml:trace>
        </inkml:traceGroup>
        <inkml:traceGroup>
          <inkml:annotationXML>
            <emma:emma xmlns:emma="http://www.w3.org/2003/04/emma" version="1.0">
              <emma:interpretation id="{76B89CC2-E3B0-4EBD-94DA-D711E8805232}" emma:medium="tactile" emma:mode="ink">
                <msink:context xmlns:msink="http://schemas.microsoft.com/ink/2010/main" type="inkWord" rotatedBoundingBox="2757,4852 5028,4857 5027,5503 2756,5498">
                  <msink:destinationLink direction="with" ref="{61EFC055-CBF3-4630-9410-B3FCF83B169D}"/>
                </msink:context>
              </emma:interpretation>
              <emma:one-of disjunction-type="recognition" id="oneOf11">
                <emma:interpretation id="interp55" emma:lang="en-IN" emma:confidence="0">
                  <emma:literal>Direct</emma:literal>
                </emma:interpretation>
                <emma:interpretation id="interp56" emma:lang="en-IN" emma:confidence="0">
                  <emma:literal>Directs</emma:literal>
                </emma:interpretation>
                <emma:interpretation id="interp57" emma:lang="en-IN" emma:confidence="0">
                  <emma:literal>DirectX</emma:literal>
                </emma:interpretation>
                <emma:interpretation id="interp58" emma:lang="en-IN" emma:confidence="0">
                  <emma:literal>Direst</emma:literal>
                </emma:interpretation>
                <emma:interpretation id="interp59" emma:lang="en-IN" emma:confidence="0">
                  <emma:literal>Diet</emma:literal>
                </emma:interpretation>
              </emma:one-of>
            </emma:emma>
          </inkml:annotationXML>
          <inkml:trace contextRef="#ctx0" brushRef="#br0" timeOffset="182805.3034">1396 3559 30,'0'0'164,"-3"-6"-19,3 6-10,0 0-18,0 0-12,0 0-9,10-13-4,-2 8-10,-8 5-3,21-6-11,-5 5-9,0-4-5,2 5-1,7-2-12,1-2 1,1 8-2,-1-4-7,9 3-2,0 2 0,-9 4-8,2-2 0,-4 1-2,1 4 0,-1-4-4,3 6-4,-3-4-3,-3 4-2,0-1-1,-4 2 5,2 2 0,-4-4-6,-4 2-4,5 1 6,-8-1 2,2 3-2,-4-2-6,-1 0 7,-5 0-8,2-2 3,-6 4 4,-2 0-8,2-2 8,-8 0-2,0 3-8,-3-1 8,-2-5-4,-3 3 0,-3-1 0,0-5 9,-1 2-7,-1-2 3,0 0-1,-8 0 9,7 0-8,2-3-1,0-2-1,0-3 2,-3 4 0,3-3 1,3 1-1,-1-2 1,5-1-2,2-1-1,0 0-3,3 0 5,3 0-8,9 0 2,-18 0-17,18 0-4,-12 0-15,12 0-26,0 0-19,0 0-26,0 0-39,0 0-89,-4-10-253,4 10 113</inkml:trace>
          <inkml:trace contextRef="#ctx0" brushRef="#br0" timeOffset="182388.7572">1597 3559 160,'2'-9'186,"-2"9"-18,0 0-14,0 0-14,0 0-20,0 0-9,2-10-11,-2 10-20,0 0 2,0 0-16,0 0-4,0 0-10,-4 38-5,3-23 2,1 9-6,0-1-7,0 3-5,-3 4 2,6-5 3,0 6-9,-1-5 1,1-1-9,1-3 0,-3 6-5,1-6 4,2 3 2,-3-3-7,3-3-16,-4-6-10,1 2-11,-1-5-11,0-1-17,2-1-18,-2-8 8,0 0-23,-3 12-32,3-12-126,0 0-262,0 0 117</inkml:trace>
          <inkml:trace contextRef="#ctx0" brushRef="#br0" timeOffset="183121.2599">2057 3696 50,'9'-6'181,"-9"6"-15,0 0-14,7-9-17,-7 9-14,0 0-16,0 0-10,5-3-12,-5 3-12,0 0-6,0 0-6,0 0-5,12 10-9,-12-10-8,4 14 8,0-1-9,2-1-2,-4 2-8,4 1 4,3 4-4,-6 1-4,1-2 3,-3 0-8,2 2 3,0 2 1,-2-1-5,2-5 4,-3 0-11,2 2 3,-2-2 0,0-3-1,3 0-3,-3-3 5,0 0-22,1-2-12,-1-8-11,0 15-17,0-15-13,-6 10-3,6-10-28,0 0-44,-15 0-89,15 0-244,0 0 107</inkml:trace>
          <inkml:trace contextRef="#ctx0" brushRef="#br0" timeOffset="183293.2652">2116 3557 132,'0'0'158,"0"0"-21,5-8-21,-5 8 2,0 0-21,0 0-30,0 0-17,0 0-19,0 0-25,11-3-29,-11 3-27,0 0-91,19 10-151,-11-7 68</inkml:trace>
          <inkml:trace contextRef="#ctx0" brushRef="#br0" timeOffset="183710.6669">2318 3760 70,'0'0'182,"0"0"-12,0 0-21,0 0-14,0 0-5,0 0-16,0 0-9,20-17-8,-10 14-13,-2 0-9,3 0-10,2 2-7,2 0-6,-3 1 0,2 0-8,1 2-5,-3 4-5,3-2 3,-4 2-15,2 4 1,-1-3-2,0 7-1,-1-1-6,-2 0-4,-2-1-3,-2 4 0,-2-1-10,1-2 0,-1 2 2,-3-2-1,0 2-1,-2-4 2,2-2-9,0-9 4,-4 15-2,2-6 5,2-9 3,-4 10 6,4-10-3,-6 4 6,6-4-1,0 0-2,0 0 8,0 0 0,0 0-2,-18-16-1,16 6-6,2 10 3,-5-22 6,6 4-3,-2-2-1,5-2 0,-1 1-7,2-1 4,2 3-2,-1-2-3,2 7-4,0-1 7,1 3 0,4 2-13,-5 0-3,3 0-5,-2 4-4,3 1-15,-1 4-5,0-1-16,1-1-11,1 3-24,-2 5-24,-3 1-28,0 0-81,-3 2-241,-1 0 106</inkml:trace>
          <inkml:trace contextRef="#ctx0" brushRef="#br0" timeOffset="184065.2305">2699 3944 52,'0'0'120,"0"0"-8,21-9-1,-11 3-9,2 1-6,-1-1 1,-2-2-4,3 2-6,0-3-12,3-1-4,-4-1-2,1 3-3,-4-5-8,0 1-3,2 0-4,0 0-1,-4 2 4,0 0 5,-3 1-10,1-1-2,-2 2-9,-2 8 5,3-17-6,-3 10-2,0 7-6,-3-14 5,3 14-6,-2-11 0,2 11-7,-6-9-4,6 9 1,-11-2 0,11 2-6,-14 2-1,14-2-5,-16 12 0,5-4 3,3 3-5,-3 0 1,0 2-2,3 1 6,-1 6-18,5-8 8,-1 4 1,1 0 4,1 5 1,3-5-6,1-2 8,2 7-4,1-6-3,0 1 3,0-4-14,5-3-11,-1 1-12,3 1-18,1-4-15,4-3-16,2-1-19,3-3-23,3-2-125,-2-3-272,-2-6 121</inkml:trace>
          <inkml:trace contextRef="#ctx0" brushRef="#br0" timeOffset="184561.2667">3195 3740 158,'-1'-18'143,"1"18"-8,-3-12-3,3 12-16,-1-10-3,1 10-6,-5-9-6,5 9-15,-9-3-5,9 3-12,0 0-8,-19 2-9,19-2-7,-16 7 3,6 2-11,-1 0-1,-1 0-3,0 4-5,4-1 1,-3 2-4,3 4-7,-3 2-8,6-5 18,-3 3-10,4-1-4,-2 1-3,9-2 3,-3-1-4,1 2-3,2-5 2,5 3 1,-1-2-1,0-4 2,3 1-4,2-1 0,-2-2 0,6-2 1,0-1 3,-1-3-7,1-1-3,6-1 1,3-5 2,-4-3-4,5-1-3,-6-4-2,4 0-3,0-12-3,1 0 3,-3 2-8,-3-7 0,-2 1 5,-5 0-1,-1-1 1,-1-1-3,-1 2 3,-3-2 2,-2-3 0,-2 10 4,-2 0-16,0-1 23,-2-4-8,0 8 0,-1-3 6,3 13 13,-4-1-4,3 0 5,-4 4 5,5 9-9,-1-16-2,1 16-1,-1-9-3,1 9-9,0 0 10,0 0 0,0 0-5,0 0-6,0 0 5,-4 29 1,4-8 0,2 4-3,-2 5 8,2 3-2,-2 0 1,1-7-1,0 9 10,-1-1-5,3-8 0,-1 1-2,-4-2 0,4 0 0,-2-1 2,-2 0 0,5-2-7,-3 0 4,4-4 1,-4 1-6,1-6 3,3 2-14,-2-5-7,-1-2-15,2 2-10,-3-10-14,1 10-9,-1-10-9,1 9-38,-1-9-126,0 0-258,0 0 114</inkml:trace>
          <inkml:trace contextRef="#ctx0" brushRef="#br0" timeOffset="184737.2586">3433 3794 49,'18'0'124,"2"0"-10,3 1-13,1-1-5,0 0-13,1 0-4,-2-1-34,-5 1-42,0-2-53,-5 1-58,3 1-116,-7-2 52</inkml:trace>
        </inkml:traceGroup>
        <inkml:traceGroup>
          <inkml:annotationXML>
            <emma:emma xmlns:emma="http://www.w3.org/2003/04/emma" version="1.0">
              <emma:interpretation id="{3B54BA82-56A5-4D9C-8C1E-15144A694B1A}" emma:medium="tactile" emma:mode="ink">
                <msink:context xmlns:msink="http://schemas.microsoft.com/ink/2010/main" type="inkWord" rotatedBoundingBox="6257,4649 10510,4658 10508,5727 6255,5719">
                  <msink:destinationLink direction="with" ref="{61EFC055-CBF3-4630-9410-B3FCF83B169D}"/>
                  <msink:destinationLink direction="with" ref="{E91341A0-CF9A-4558-AE80-3467F9F182E1}"/>
                </msink:context>
              </emma:interpretation>
              <emma:one-of disjunction-type="recognition" id="oneOf12">
                <emma:interpretation id="interp60" emma:lang="en-IN" emma:confidence="0">
                  <emma:literal>Piezoelectric</emma:literal>
                </emma:interpretation>
                <emma:interpretation id="interp61" emma:lang="en-IN" emma:confidence="0">
                  <emma:literal>piezoelectric</emma:literal>
                </emma:interpretation>
                <emma:interpretation id="interp62" emma:lang="en-IN" emma:confidence="0">
                  <emma:literal>Piezoelectrical</emma:literal>
                </emma:interpretation>
                <emma:interpretation id="interp63" emma:lang="en-IN" emma:confidence="0">
                  <emma:literal>piezoelectrical</emma:literal>
                </emma:interpretation>
                <emma:interpretation id="interp64" emma:lang="en-IN" emma:confidence="0">
                  <emma:literal>Prezoelectrei</emma:literal>
                </emma:interpretation>
              </emma:one-of>
            </emma:emma>
          </inkml:annotationXML>
          <inkml:trace contextRef="#ctx0" brushRef="#br0" timeOffset="185675.0936">4919 3531 137,'0'0'178,"-6"-13"-5,6 13-13,-8-11-3,4 5-9,4 6-12,0 0-4,-8-9-12,8 9-1,0 0-14,0-12-13,0 12-12,0 0-14,8-16-11,-1 10-4,4-2-13,1 2-1,5 2-11,6-5 3,1 3-4,-4 1-1,7-3-2,-2 4-7,-2-1-1,1 4-4,-4-1-6,3 0 2,-5 2-2,-1 0 1,-4 4 0,1-1-2,-5 1-3,-1 3 0,2 4 1,-2-1-2,-8 2 5,4 1 1,-4 2-6,-4 1 3,1 0-9,-2-2 12,-5 7-6,-2 0 3,-3-5-3,2 6-1,-4-4-2,-4 2 4,3-2-4,-5-2 3,-3 5 2,8-5-1,-1 0-3,0-3 2,-1 6-4,3-4-15,-1-1-1,3 2-12,2-5-11,2 1-19,1-1-9,3 0-17,2-4-21,-1 2-24,4-1-130,-4 0-285,6-8 127</inkml:trace>
          <inkml:trace contextRef="#ctx0" brushRef="#br0" timeOffset="185301.6507">4908 3562 126,'3'-9'189,"-3"9"-15,2-15-8,-2 6-13,0 9-12,0-11-12,0 11-14,0 0-15,0 0-14,0 0-8,3-12-13,-3 12-5,0 0-9,0 0-4,0 0-2,7 37-12,-5-15 4,4 2-5,-4 8 5,0 0-14,0 3 1,1-1-1,-2 0 0,3-1 1,-1 3-1,0-5-4,-2-5-3,0-1-3,1 0 2,-1-3-12,-1-1 3,0 1-16,-3-6-1,2 0-15,0-3-16,-2 0-5,-2-1-22,2-3-9,-1-3-31,4-6-13,-11 7-139,11-7-282,-14-1 125</inkml:trace>
          <inkml:trace contextRef="#ctx0" brushRef="#br0" timeOffset="185980.5967">5315 3724 108,'6'-6'140,"-6"6"-21,0 0-6,0 0-11,9-6-3,-9 6-17,0 0-7,0 0-12,0 0 1,0 0-8,13 4-19,-13-4 7,7 8-6,-4 1-2,-3-9-6,5 16-3,2-2 7,-4-2-3,-1 4 8,1 4-9,4-2 2,-5-2-4,1-1-4,-3 4-5,3-2 5,-1-1-2,-2 0-5,4-3-4,-4 3 1,0-4 0,-1 4-6,1-9-6,0-7-11,1 16-10,-1-16-12,0 12-13,0-12-7,3 9-28,-3-9-34,0 0-94,0 0-224,0 0 101</inkml:trace>
          <inkml:trace contextRef="#ctx0" brushRef="#br0" timeOffset="186153.2549">5420 3614 77,'0'-11'165,"0"11"-14,0 0-15,5-6-21,-5 6-25,12-2-28,-12 2-28,18-2-23,-6-1-45,-12 3-101,17 0-145,-17 0 64</inkml:trace>
          <inkml:trace contextRef="#ctx0" brushRef="#br0" timeOffset="186541.1575">5574 3890 1,'9'8'128,"-1"-6"0,-8-2-5,18 5-7,-9-4-1,-9-1-12,23-1-5,-11 0-10,0 1 1,-1-6-13,6-1-14,-5 4 3,3-6-8,-6-1-5,5 3-5,-2-5-12,0 3 2,-1-4-1,-2 1-6,-1-3 1,-4 2-6,-1 0 4,2 1-4,-7-1 6,2 4-1,0 9 8,-3-23-13,-2 17 6,0 0-1,5 6 2,-10-12-6,0 6-5,10 6-1,-17 0-3,17 0 0,-20 6-9,8 0 4,-3 3-5,4 0-1,-6 7 3,2 3-4,3 0 2,0-2 1,4 4-1,-1-3-3,3-2 3,0 3 0,3-3-1,0 0 0,0 0-8,6-3 10,0 1-2,-3 2-1,3-7 2,3 3 2,2-2-11,-1-4 5,1 0 6,7-1-7,2 0-12,1-2-25,6 0-29,1-8-26,5-1-41,-5 0-157,-1-5-312,8-5 138</inkml:trace>
          <inkml:trace contextRef="#ctx0" brushRef="#br0" timeOffset="187168.8096">6011 3721 168,'0'0'203,"-3"-9"-14,3 9-8,0 0-5,0 0-18,0-15-17,0 15-12,7-9-13,-2 2-11,3 4-13,-1-3-16,5 2-11,-1-2-6,1 1-5,0 1-12,-1 2-9,-11 2-6,17 0-6,-7 0-1,-10 0-2,17 2-5,-12 1-3,-5-3-6,12 7-2,-6-4-7,-6-3 0,9 15-1,-9-6-2,0 3 2,0-2-5,0-10 5,-7 25 1,2-15-1,0 3-3,-2-3 4,2 5-1,-7-2 0,1 0 1,4 1-1,-5-5 0,1 1 1,-1 1 7,0-4-10,2 4 5,0-6 4,-1 2-4,5-1-3,0-1 3,-3 0 1,9-5-1,-8 6 5,8-6 2,-7 5-1,7-5-1,0 0-4,0 0 1,0 0 2,0 0 2,0 0-8,0 0 2,0 0 1,0 0 0,0 0 4,36-11-4,-22 8 1,-2 3 3,5 2 0,1-4 5,-1 4-4,3 2 1,2-2 1,-5 3-2,3 2-1,0 3-4,0-4 3,5 4-2,-8 3 1,-2-6 0,2 7-9,-3-2 9,3 2-3,-2 2 1,-6-3 7,-4 2-1,5-2-1,-5 8-4,-2-8 2,-3 5 0,3-3 4,-6 2-4,0-3-3,-2 1 3,-2-3 1,-1 3 3,-4-5 4,0 1 0,-4 1-3,1-2 2,-2-4 1,2-1 6,-2-1 1,-1-4 1,3 2-1,1-2 3,-4-3-6,6-3 2,0 0-6,-1 0-1,1-1 3,2-3-5,2-1 3,-1 0-9,1-4-7,2 3-8,5-6-11,1-1-8,1 3-5,5-1-6,-1-4-1,7-1-12,3 3-5,0 0-16,2 0-21,1 1-10,7-6-26,-1 2-105,-6 6-261,2 2 116</inkml:trace>
          <inkml:trace contextRef="#ctx0" brushRef="#br0" timeOffset="187523.2574">6530 3696 115,'0'0'141,"-6"-15"-12,6 15-5,0 0-21,-9-6-2,9 6-3,0 0-16,0 0-9,-17 3-3,17-3-7,-11 12-11,4-6-7,-4 4-1,5 0 0,-5 4-2,4 0-8,2 2-3,-2-3-3,2 3-2,-1 0-7,6-2-2,0 2 5,0 0-3,0-1-7,3-2 1,0 2 6,2-5-12,-5 2-8,7-5 14,-2 4-8,2-5 12,4 2 0,1-6 2,0-1-1,5 2 1,-3-6 1,10-4 0,-1-2-10,-6 0 2,6-4-3,-4 0 3,1-4 2,-6-3-1,1 1-10,-7 0 2,2-5 2,-5 10 7,-2-7 4,-1 7 8,-4 0-4,-1 0-3,-2 2 2,-5 0-6,2 2-2,1 1-3,-5 2-2,2-1-4,3 5 3,-6-1-8,0 4-14,13 0-2,-22 3-12,10-2-12,0 2-5,1 3-8,4 0-33,2 0-7,5-6-29,-12 12-124,4-2-265,1-4 118</inkml:trace>
          <inkml:trace contextRef="#ctx0" brushRef="#br0" timeOffset="188174.2332">6842 3825 81,'15'0'128,"-15"0"-6,13-6-14,-13 6 9,18-2-15,-9-2-6,3 4 0,1-2-3,-6-2-9,5 2-2,-1-5-3,1 1-8,0 1-3,1-4-7,-3 0-1,2 0-2,-4-1-4,1-2 2,-6 4-10,2-4 4,1 0-5,-5 0-6,2 2-1,-6-2-2,3 12-9,-7-21 2,2 10-3,-2 1-6,2 4-5,-3 0 2,1 2-2,7 4-2,-20-6-1,5 9-4,3 0 1,-4 1-1,1 2 1,1 4-7,-4 3 4,4 2-3,-1 3 0,0-1 2,7 2-5,-1 2-3,1-2 6,4 1-5,-2 2 1,3-1 6,6-5-5,-3 0 2,6 0-4,-2-1 0,4-1 10,0 0-8,4-2 0,-3-2 3,6-2 0,0 0 1,-2-2 0,6 0-1,4-4 0,-3-1-2,5-4-2,-1 0 1,0-4-8,-4-3-9,9-4 1,0-6-8,1-2-9,-1 0-1,-3-6-7,-2 1-16,-2-5 3,1 1 1,-5-1 0,0-2 7,-4 0 2,-2 1 10,-1-4-5,-7 2 1,-2 1 7,-2 1 8,0-2 0,-5 3 13,-2 7 1,2 0 3,-2 3 8,-4 0 9,3 0 2,-4 3-2,0 0 4,4 7-4,2 2 3,-2-1 0,1 7-10,1-3 5,6 7-3,-6-6-6,6 6 0,0 0 2,-20 7 2,12 2 0,2 4 2,0 3-13,0 8 7,3-2 3,-1 13-3,2-4 0,-1 7-3,3 0 11,0-4 0,3-1-4,-6 5 4,6-4 1,1 0-2,-2-2 9,-2-2-3,3-3 0,-3-5-1,3 4 2,0-3-8,-1 1 4,2-4-3,-1 0 2,0 0-2,2-5-6,-2-2-15,1-2-20,-2-1-12,1-3-25,5-1-34,-8-6-135,9 7-258,-9-7 115</inkml:trace>
          <inkml:trace contextRef="#ctx0" brushRef="#br0" timeOffset="188593.6431">7564 3873 22,'6'-7'84,"2"-3"-10,-1 1-3,5-3-7,-4 2-2,0-5 4,-2 0-3,2 2 5,-2-3-7,-2 2 7,1 0 5,-5 0-4,3 2-12,-3 0 1,0 12-2,-3-20 0,0 12 4,3 8-9,-2-13-7,-2 5-10,4 8 1,-8-6-2,8 6-10,-12-1-1,12 1-3,-16 6 1,4 1-3,2 2-1,1 3 7,-2 4 5,-1-4-19,1 6 11,2-2 6,4 3-6,-2 3-5,1-8 0,1 8-8,2-1 3,1-6 2,0 0-1,4 1-1,0 0 4,1-3-5,8 2 0,-4-3-9,2-1-1,2 0-15,-1-4-13,4 2-20,-1-6-22,7 1-20,0-4-36,2-6-90,-5 2-235,7-7 104</inkml:trace>
          <inkml:trace contextRef="#ctx0" brushRef="#br0" timeOffset="189635.2999">7969 3257 69,'-1'-7'142,"-2"-3"-10,3 10-2,-5-14 0,5 14-18,-6-14-5,6 14-14,-1-8-9,1 8-6,-5-8-7,5 8-12,0 0-5,-14-1-3,14 1-12,-16 11 2,6 1-3,2 0-5,-5 9-7,4 1 1,1 1-3,1 10-2,2-1-5,-2 5 4,3-1-5,4 1 1,-4-2-8,7 3 1,2-1-4,-1 0 6,2-3-4,3-1-2,-1-2 7,0 2-7,-4-10-3,4 2 6,-1-3-3,2 0-1,-1-1 6,2-1-13,0-4 7,-3-3 1,1 0-2,0-2 2,-1-2 3,1 1-3,-1-4-3,1-3-1,-2 0 7,-6-3 0,16 3-1,-6-3-6,-10 0 0,17-6 4,-5 0-2,-1-3 1,-2-1 4,4-4-9,-3 2-3,2-6 0,-1-2 3,-2 2-3,-2-3 5,1-1 0,-1 3 1,-4-2 2,2 8 3,-2-1 3,-1 1 9,1 4-4,-3 0 1,4 0-5,-4 9 2,0-16-1,3 10-1,-3 6-9,0 0 14,-3-12-4,3 12-6,0 0-3,0 0 3,0 0-2,0-12 1,0 12-2,0 0-3,0 0 2,0 0 4,0 0-5,0 0 3,0 0-1,0 0-1,0 0-1,0 0 0,5-9 7,-5 9-6,0 0 4,0 0-5,0 0 2,0 0 1,0 0 0,0 0 0,0 0-2,0 0 0,0 0 0,0 0-2,0 0 0,0 0-1,0 0 1,0 0-1,0 0 2,0 0 1,0 0-1,0 0-4,0 0-1,0 0 1,0 0 5,0 0-6,0 0 6,0 0-5,0 0 8,0 0-8,0 0 2,0 0 3,0 0-5,18 12-3,-18-12 3,0 0 5,0 0-3,0 0-2,0 0 2,0 0 2,0 0-1,0 0 0,0 0 0,0 0 2,0 0 0,0 0 1,0 0-5,0 0 0,0 0 5,0 0-4,0 0 0,0 0 3,0 0 2,0 0-2,0 0-1,0 0-4,0 0 2,0 0 3,0 0-4,0 0 3,0 0-6,0 0 3,0 0 2,0 0 4,0 0-1,0 0-4,0 0 4,0 0-4,0 0 1,0 0-1,0 0 0,0 0 1,0 0-2,0 0 4,0 0 0,0 0-3,0 0-1,0 0 1,0 0 2,0 0 1,0 0-6,0 0 7,0 0-4,0 0 0,0 0-3,0 0-1,0 0 3,0 0-3,0 0 2,0 0 0,0 0 2,0 0-1,0 0-1,0 0-1,0 0 6,0 0-4,0 0 5,6 6-7,-6-6 4,0 0-5,0 0 1,0 0 1,0 0-2,0 0 4,0 0-2,0 0 4,0 0-1,0 0-2,0 0 0,0 0 0,0 0 0,0 0 1,0 0 1,0 0 0,0 0-5,0 0 1,0 0 4,0 0-2,0 0-2,0 0 6,0 0-5,0 0 3,0 0-3,0 0 2,0 0 6,0 0-9,0 0 0,0 0 8,0 0-4,0 0 1,0 0-3,0 0-4,0 0 10,0 0-5,0 0 4,0 0-5,0 0 0,0 0-1,0 0 3,0 0-16,0 0-11,0 0-11,0 0-18,0 0-19,0 0-20,0 0-36,0 0-153,0 0-304,0 0 135</inkml:trace>
          <inkml:trace contextRef="#ctx0" brushRef="#br0" timeOffset="190887.1735">7745 3617 28,'0'0'158,"0"0"-12,0 0-6,0 0-11,0 0-15,0 0-5,0 0-18,0 0-4,0 0-14,0 0 0,0 0-18,35-10 1,-21 9-6,3-2 3,6 1-13,1-3-5,0 4-3,2 1-18,0-2-9,-3-4-12,4 6-30,-4 0-11,4 0-16,-5 0-32,-4 0-110,-3 0-224,1 0 100</inkml:trace>
          <inkml:trace contextRef="#ctx0" brushRef="#br0" timeOffset="190605.2919">7851 3855 52,'0'0'88,"0"0"-6,0 0 0,0 0-11,0 0-14,0 0 9,0 0-15,0 0 3,0 0-8,0 0 1,0 0 2,0 0-9,0 0-3,0 0-2,0 0-7,0 0-8,0 0 7,-16-11-3,16 11-6,0 0-5,0 0 8,0 0-6,0 0 3,-9 7-18,9-7 24,-8 9-10,8-9 8,-10 7-1,5-2 1,5-5-1,-9 10 1,3-4-5,0 0 1,0 0-12,1 4 4,1-3 3,-4-1-9,5 3 4,-2-1 3,3 0-4,2-8 3,-2 15-2,2-15 8,4 18 1,1-11 2,3 1 0,-1-2 0,4 2-2,1 0-5,0-3 6,2-2-10,1 1-15,1-1-4,-1-1-19,2-2-21,1-2-18,1-1-28,3-3-100,-10-4-213,11 0 95</inkml:trace>
          <inkml:trace contextRef="#ctx0" brushRef="#br0" timeOffset="191628.8942">8302 3747 122,'0'0'186,"0"0"-11,0 0-8,0 0-4,0 0-11,0 0-3,0 0-9,0 0-12,0 0-8,0 0-15,0 0-11,0 0-8,-16-20-11,16 20-12,0 0-6,0 0-8,0 0-10,0 0-3,0 0-13,0 0 4,0 0-7,0 0 2,12 29-4,-10-18-2,4 0-2,-2 3 0,-2-1-2,2 1-3,-2 1 4,2 1-6,-2-3-1,4 3 0,-2-1-2,1-2-3,-2 0-4,0-1 2,1-4 0,0 0-4,-2-2 5,-2-6-1,4 9 1,-4-9-1,7 10 3,-7-10-1,0 0 4,4 8 1,-4-8 2,0 0-9,0 0 2,0 0 1,0 0 2,0 0 1,9-24 1,-5 17-1,-4 7-2,0-18 0,4 6-2,-1-2 1,1-1 1,-1 2-3,-1 1 0,1 2-3,3-1-7,-2 0-9,2 2-11,1-3 2,4 2-7,-1 4-1,2 0-6,3 2 0,1 0-3,-1 2 4,1 2-8,2-3-26,-5 3 21,4-2-8,1 2-6,-1 2-8,-2-4 7,0 1-4,-3-1 11,0 2 12,-12 0-2,15 0 5,-7-3 11,-8 3 4,13-1 13,-13 1 3,11-4 16,-11 4 8,5-6 4,-5 6 9,3-12 8,-3 12 11,2-10 1,-2 10 0,0-13 5,0 13 1,-2-12 6,2 12 7,-2-18 7,1 8 3,1 10-5,-3-16 3,3 16 1,-1-15-4,1 15-5,0-8-5,0 8-4,0 0-9,0 0-8,-4-14-5,4 14-10,0 0 4,0 0-6,0 0-5,0 0 4,0 0-4,0 0-6,5 32 4,-2-17 1,-2 1-2,-1 2-4,2 4 5,0 0-1,1 0-5,3-2 3,-1 1-2,-4 1 1,6-1-4,-3-5-1,3 4-2,-2-6-6,3 2-10,-4-4-6,3-1-10,-3-2-6,0-1-19,-2 0-8,4-2-7,-6-6-18,7 6-16,-7-6-16,10 2-30,-10-2-124,0 0-298,12-11 132</inkml:trace>
          <inkml:trace contextRef="#ctx0" brushRef="#br0" timeOffset="191903.0309">8996 3718 147,'0'0'202,"3"-8"-11,-3 8-16,0 0-9,0 0-17,0 0-12,0 0-10,0 0-16,0 0-1,0 0-21,0 0-8,0 0-9,0 0-6,0 0-9,-34 14-2,23-5-9,1 2-3,2-1-2,-2 5 6,-2 3-11,7-4-2,-3 4 0,1-4-4,2 0-7,-1 5 1,6-3-4,0-3-2,3-1-1,1 3-2,1-5 4,1 2-5,4-2 0,3-4-6,-1-2-13,2 0-13,4-3-18,-1-1-18,7-1-24,-1-5-22,3-6-40,-4 0-53,-3-6-106,5-11-325,-2 1 144</inkml:trace>
          <inkml:trace contextRef="#ctx0" brushRef="#br0" timeOffset="192027.6744">9084 3414 52,'0'0'163,"0"0"-21,0 0-31,0 0-29,0 0-33,0 0-43,0 0-60,0 0-39,0 0-99,0 0 45</inkml:trace>
        </inkml:traceGroup>
        <inkml:traceGroup>
          <inkml:annotationXML>
            <emma:emma xmlns:emma="http://www.w3.org/2003/04/emma" version="1.0">
              <emma:interpretation id="{A0806F52-0529-42F0-8459-7D339231C921}" emma:medium="tactile" emma:mode="ink">
                <msink:context xmlns:msink="http://schemas.microsoft.com/ink/2010/main" type="inkWord" rotatedBoundingBox="11281,4822 13380,4826 13379,5692 11280,5687">
                  <msink:destinationLink direction="with" ref="{3C26E5AA-21E8-434C-8E98-CCAC711BD172}"/>
                </msink:context>
              </emma:interpretation>
              <emma:one-of disjunction-type="recognition" id="oneOf13">
                <emma:interpretation id="interp65" emma:lang="en-IN" emma:confidence="0">
                  <emma:literal>effect</emma:literal>
                </emma:interpretation>
                <emma:interpretation id="interp66" emma:lang="en-IN" emma:confidence="0">
                  <emma:literal>effects</emma:literal>
                </emma:interpretation>
                <emma:interpretation id="interp67" emma:lang="en-IN" emma:confidence="0">
                  <emma:literal>Effect</emma:literal>
                </emma:interpretation>
                <emma:interpretation id="interp68" emma:lang="en-IN" emma:confidence="0">
                  <emma:literal>Affect</emma:literal>
                </emma:interpretation>
                <emma:interpretation id="interp69" emma:lang="en-IN" emma:confidence="0">
                  <emma:literal>affect</emma:literal>
                </emma:interpretation>
              </emma:one-of>
            </emma:emma>
          </inkml:annotationXML>
          <inkml:trace contextRef="#ctx0" brushRef="#br0" timeOffset="192923.4047">9917 3775 17,'0'0'129,"0"0"-14,0 0-7,0 0-10,0 0-14,20 7-7,-20-7-15,15 0-1,-15 0-10,16-1 9,-4-2-3,0 1-11,0-2-2,1 1-4,1-1-1,2 0-6,0-4 0,-1 2 1,2 0 8,0-5 1,-3 2-1,-2 0-13,0-3 13,3-4 3,-7 4-2,1 0 3,-3 2 5,0-1-5,-4-3 6,-1 3 1,-1 11-4,-3-17-2,3 17-10,-11-10 0,3 4-12,-2 4 2,-2 0-7,-11 3-4,5 2 5,2 3-4,-5 0-8,-1 2 0,2 3 2,-1 5-6,6 0 4,0-1-4,2 1-1,1 3 0,4-3-5,4-1 6,-1 6-4,5-2 4,0-2-3,1-2-1,4 1 3,5-4-2,2 7-3,0-7 0,5 0-8,3-1 0,2-1-18,2-5-6,0-3-12,3-2-4,8-1-10,4-4-4,-6-2-1,6-7-5,-3 1 1,-1-2-9,-2-7 8,0 4 9,-3-10 12,-4 5-1,-3-2 2,-3-4 14,-3-1 7,-5 5-4,-1-5 15,0-3 1,-9 6 14,1 3 17,-3 2 2,-4 0 12,-1 7 0,-1 1 1,0 0 2,-1 1-3,-1 4-11,3 0 4,-2 3-3,-1 2 4,8 4-5,-14-3-1,14 3-4,0 0-1,-18 9-4,10 2-4,2 4 4,-2 8-3,6 0-4,-4 7 5,5 3-3,-2 1-2,3 4 5,0 0 7,3-4-3,-1 3-16,3 2 14,-3 2 1,2-3 0,2-3-3,-1 2-3,0 0 5,1-7-5,-5-4 4,0-3-9,-1 1 2,0-4-13,2-6-10,-4 5-14,2-4-16,0-2-9,-2-5-7,2-8-12,-3 15-18,0-11-106,3-4-219,0 0 97</inkml:trace>
          <inkml:trace contextRef="#ctx0" brushRef="#br0" timeOffset="193347.2455">10355 3922 101,'15'-4'85,"-3"4"-2,4 0-15,0 0-2,0 2-2,7-2-3,0 0-15,-3 0-3,5-3-2,-5 4-1,4-1-4,-6-1-7,5-3-1,-1 1-3,-3-1 1,-4-1-7,6-5-6,-2 3 8,0-5-1,0 0-12,-2-4 5,-1-3-6,2 1-7,-1-11 1,-5 5-2,0-8 1,-4-2 8,2 2-4,-5 6 3,-4-9 5,1 2 8,-2 2 12,-3 7 4,0 0 5,1 3 5,-2 5 4,0 1-5,2 2 9,0 1-1,-2 2-7,0 1-3,4 9-9,-4-8-2,4 8-6,0 0-2,-6-6-6,6 6 3,0 0-7,0 0-2,-12 23-3,7-10 0,1 8 3,2 3 1,-3 6-1,1 4-2,4 4 0,0-1 5,3 0-6,-3 2 5,1 4-1,3-3 4,-3 0-9,3 1 7,-1-6-4,2 3-7,-1-3 6,0 0-4,1-3 3,-5-7-3,5-1 10,-2-2-14,-1-1 2,1 0-10,0-5-9,-2-1-13,0-6-10,1 1-21,0-3-10,-2-7-9,3 14-12,-3-14-45,0 0-89,0 0-240,0 0 106</inkml:trace>
          <inkml:trace contextRef="#ctx0" brushRef="#br0" timeOffset="194858.7499">10720 4165 87,'-7'5'116,"0"-1"-15,7-4 1,-5 6 15,5-6-7,0 0-11,0 12-1,0-12-4,13 6-6,1 0-11,3-3-2,7 2-3,3 1-6,7-6-6,6 4-5,3-2 3,2-2-7,-1 5 1,2-7-2,2-2-9,-1 5 0,0-1-9,1-1 0,1 0-5,-2 2-1,-3-6-4,5 1 1,-4 2-5,0 1-13,-2-3-14,-3 3-6,-4-3-13,-10 3-14,-2-5-22,4 3-12,-6-3-37,2 0-26,-7 3-97,1 0-253,-2-3 112</inkml:trace>
          <inkml:trace contextRef="#ctx0" brushRef="#br0" timeOffset="193507.2447">10738 3996 86,'0'0'116,"18"-1"-13,-7-2-4,2 1-14,3 0-9,1-1-5,0 3-13,8-4-24,-1 1-26,0-5-32,-2 4-95,-5 0-129,6-4 58</inkml:trace>
          <inkml:trace contextRef="#ctx0" brushRef="#br0" timeOffset="193860.8171">11029 3944 59,'12'6'99,"-12"-6"-1,11 4-18,-11-4 0,15 0-7,-4 0-6,-11 0-14,18-3 1,-4 0-14,0 3 2,0-7-7,-1 4 1,-1-3-5,3-3 10,-3-2-2,2 4-6,-4-4 9,1 1-8,-2-1-7,1-2 7,-4 0-6,-2-1 5,0 0 6,0 2-3,1 2 0,-5 1 2,0 9 4,0-18-7,0 18 2,-6-11-3,6 11-2,-7-10-7,-1 7-5,8 3 4,-12-3-3,12 3-5,-20 7-2,11-3-2,-3 8-7,4-3 8,-3 3-6,3 2-1,-1-2 6,2 8-21,2-6 21,3 2-1,-2 0-3,7 0-2,-2 0-10,5-3-18,0 1 1,2 2-20,3-7-11,2 1-9,2-2-9,3-3-20,-1 0-15,4-1-99,-3-3-221,6-5 97</inkml:trace>
          <inkml:trace contextRef="#ctx0" brushRef="#br0" timeOffset="194352.5012">11646 3750 160,'0'0'165,"4"-12"-14,-4 12-12,-1-11-13,1 11-14,0 0-12,-11-9 0,11 9-13,-14-3-17,14 3 9,-16 3-7,6 4-6,-2 1-2,1 2-7,-1 1 2,-2 1-7,4 0-8,0 2 3,1 7-10,-2-5-7,3-1 2,3 3-3,-1-2-4,4-3-9,-1 3 5,6-1-5,-3-2 7,2 2-8,4-3-2,-1-1-5,0-3 4,6-3 1,1 4-1,2-4-8,-2-3 1,4 2 0,-1-4-5,2-4-4,6-1-2,-6 0-2,3-2-3,3-3-6,0-3 1,-4-1-4,-2-6 0,7-4-8,-8 2 1,-1-7 1,4-2 5,-7 1-3,0-2 1,0 0 12,-4 7-1,-1-10-1,-1-2 4,-4 7-1,-2-6 9,-2 4 7,1 0 5,-3 11 5,0-3-2,3 4 5,-1 6 8,-2 0-3,2 2 1,-2 3-3,4 9-5,-3-13 0,3 13-3,-4-9-7,4 9-7,0 0 1,0 0 6,0 0-2,0 0-4,-11 31 2,10-9 4,-1 4-2,4 7-5,-4 6 5,0-4 2,0 3 4,4-2 2,-4 5 3,2-5-7,0 2 2,2-6-2,-2 3-1,0-11-1,0 8 1,-2-7 1,2-3-4,0-3-2,4-4 0,-4 1 0,2 0 2,-2-4-15,-2-3-8,4 1-13,-2-10-18,1 13-9,-1-13-14,4 7-16,-4-7-32,0 0-32,0 0-106,0 0-278,18-25 124</inkml:trace>
          <inkml:trace contextRef="#ctx0" brushRef="#br0" timeOffset="194532.8999">11807 3728 108,'0'0'134,"0"0"-9,0 0-8,0 0-5,0 0-3,0 0-23,41 10-5,-25-8-13,2-1-3,-1 2-4,-2 0-19,4-1-23,2-2-23,-3 1-17,-5 1-26,2-1-35,-6 0-81,-2 4-175,-7-5 78</inkml:trace>
        </inkml:traceGroup>
        <inkml:traceGroup>
          <inkml:annotationXML>
            <emma:emma xmlns:emma="http://www.w3.org/2003/04/emma" version="1.0">
              <emma:interpretation id="{EC4F2F50-F01C-40F8-A8DD-6C8862CFFFC9}" emma:medium="tactile" emma:mode="ink">
                <msink:context xmlns:msink="http://schemas.microsoft.com/ink/2010/main" type="inkWord" rotatedBoundingBox="14169,4927 14881,4929 14880,5567 14167,5565"/>
              </emma:interpretation>
              <emma:one-of disjunction-type="recognition" id="oneOf14">
                <emma:interpretation id="interp70" emma:lang="en-IN" emma:confidence="0">
                  <emma:literal>E</emma:literal>
                </emma:interpretation>
                <emma:interpretation id="interp71" emma:lang="en-IN" emma:confidence="0">
                  <emma:literal>=</emma:literal>
                </emma:interpretation>
                <emma:interpretation id="interp72" emma:lang="en-IN" emma:confidence="0">
                  <emma:literal>:</emma:literal>
                </emma:interpretation>
                <emma:interpretation id="interp73" emma:lang="en-IN" emma:confidence="0">
                  <emma:literal>€</emma:literal>
                </emma:interpretation>
                <emma:interpretation id="interp74" emma:lang="en-IN" emma:confidence="0">
                  <emma:literal>K</emma:literal>
                </emma:interpretation>
              </emma:one-of>
            </emma:emma>
          </inkml:annotationXML>
          <inkml:trace contextRef="#ctx0" brushRef="#br0" timeOffset="195243.2699">12900 3483 178,'0'0'149,"0"0"-6,-5-11-17,5 11-12,0 0-12,0 0-14,-11-5-5,11 5-12,0 0-8,0 0-6,-18 13-2,8-7 0,3 2-15,2-2 1,-2 3-18,1 3 8,0-5-3,1 0 0,0 2-5,2-2-1,2 4-8,-3-2 1,4-9 6,-2 10-9,2-10-3,0 0-1,2 12 3,-2-12 3,0 0 2,13 4-1,-13-4-6,15-2 3,-15 2-3,17-2 1,-9-2-2,-1-1-5,-7 5 7,12-10-7,-5 7 7,-7 3-5,10-6-1,-4 0 0,-6 6-9,0 0-3,0 0-29,5-4-18,-5 4-23,0 0-7,0 0-11,0 0-22,0 0-92,-23 13-228,17-7 101</inkml:trace>
          <inkml:trace contextRef="#ctx0" brushRef="#br0" timeOffset="195659.3895">12910 4048 15,'0'0'182,"0"0"-9,-10-19-17,10 19-10,0 0-7,-5-10-16,5 10-13,0 0-11,-5-6-11,5 6-10,0 0-6,0 0-13,0 0-4,0 0-6,0 0-8,0 0-5,0 0-1,0 0-5,-18 13-3,18-13-6,-6 10 2,2-4-2,4-6-3,-6 15-1,5-9-3,1-6-1,-2 13-1,2-13-1,0 9-5,0-9 3,0 0-1,2 13-2,-2-13 3,0 0 2,4 7-3,-4-7-3,0 0 4,15 0 3,-15 0-7,16-4-1,-6-3-5,4-2 3,-3 3 1,-2-2-5,3-2 4,-1 0 0,-2 0-1,-2-2-1,-2 3 5,-2 2-8,2 1 2,-5 6 0,4-12 1,-4 12-9,0-10-3,0 10-16,0 0-7,-16-12-12,16 12-14,-13-3-3,13 3-18,-15 3-20,15-3-17,-13 5-116,13-5-252,-14 3 112</inkml:trace>
          <inkml:trace contextRef="#ctx0" brushRef="#br0" timeOffset="195960.7024">13100 3866 117,'0'0'154,"0"0"-10,0 0-8,0 0-10,0 0-15,0 0-1,0 0-9,27 6-8,-14-6 0,5 1-4,5-1-6,1 2 2,2 1-1,-1-3-5,1 0 0,1 0 0,0 0 2,-3 0-3,-1 0-3,-7 0-3,4-3-1,-2 3-3,-5-1-2,0 1-6,-3-1-1,-10 1-6,14 0-8,-14 0-3,0 0-3,15-1-4,-15 1-13,0 0-16,10-4-28,-10 4-31,0 0-31,0 0-35,0 0-35,0 0-37,0 0-145,0 0-363,5 10 161</inkml:trace>
        </inkml:traceGroup>
        <inkml:traceGroup>
          <inkml:annotationXML>
            <emma:emma xmlns:emma="http://www.w3.org/2003/04/emma" version="1.0">
              <emma:interpretation id="{F310C136-F528-4692-81CC-B0712CEA9124}" emma:medium="tactile" emma:mode="ink">
                <msink:context xmlns:msink="http://schemas.microsoft.com/ink/2010/main" type="inkWord" rotatedBoundingBox="16221,4782 20037,4790 20035,5575 16219,5568"/>
              </emma:interpretation>
              <emma:one-of disjunction-type="recognition" id="oneOf15">
                <emma:interpretation id="interp75" emma:lang="en-IN" emma:confidence="0">
                  <emma:literal>Mechanical</emma:literal>
                </emma:interpretation>
                <emma:interpretation id="interp76" emma:lang="en-IN" emma:confidence="0">
                  <emma:literal>Mechamcal</emma:literal>
                </emma:interpretation>
                <emma:interpretation id="interp77" emma:lang="en-IN" emma:confidence="0">
                  <emma:literal>Mechameal</emma:literal>
                </emma:interpretation>
                <emma:interpretation id="interp78" emma:lang="en-IN" emma:confidence="0">
                  <emma:literal>Mechamcd</emma:literal>
                </emma:interpretation>
                <emma:interpretation id="interp79" emma:lang="en-IN" emma:confidence="0">
                  <emma:literal>Mechamial</emma:literal>
                </emma:interpretation>
              </emma:one-of>
            </emma:emma>
          </inkml:annotationXML>
          <inkml:trace contextRef="#ctx0" brushRef="#br0" timeOffset="274263.2652">14923 3659 83,'4'-9'153,"-4"9"-15,0 0-8,0 0-16,0 0-14,0 0-15,0 0-5,0 0-20,0 0 9,0 0-12,0 0 3,-9 28-18,3-12 4,4 2-5,-4 7-7,0-3 3,0 10-4,2-7-3,1 0 2,-1 0-7,0 5-2,2-6-7,0 0 4,0-2 0,2 0-8,0 0 4,0-8-5,-2 1 1,2-2-6,-1 2 4,1-9-15,0-6-4,-4 15-10,4-15-3,0 11-3,0-11 2,-3 8-6,3-8-15,0 0-16,0 0-10,0 0 3,0 0-6,0 0 1,-5-40 3,5 24 4,1-8 8,1 1 2,-2-8 15,2-1 13,2-2 8,2 10 10,-1-2 5,2 3 9,-2 0 15,2-1 7,2 2-1,-3 1 10,0 1 12,1-1-5,-2 8 8,1-5 5,-1 6 0,2-2-2,-5 3 3,4 0-4,-1 1-4,-1 2 10,2 1-20,-6 7 1,4-12-7,-4 12 0,5-8-10,-5 8-6,0 0-1,5-6-2,-5 6 0,0 0 1,0 0 1,0 0-6,0 0 1,14 16-1,-12-9-3,1 4 7,1 1-11,-3 0 5,5 4-6,-2 0-16,-1-1 22,1 1-6,2 5 0,-4-6-1,0 1 3,1-2-1,2-1 4,-1 2-5,-1-2-1,-2-1-3,3 0 3,0-4-2,-1 0 3,-3-8 0,4 12 6,-4-12-5,3 9 0,-3-9-3,5 5 6,-5-5 1,0 0-1,0 0-1,0 0 2,23-12 4,-15 2-5,3-1-4,-2-1 5,0-9-3,2 8-9,0-9 5,2 2-6,-2-4 5,0 2 0,-2 0-4,2 1 6,1 1-3,-3 1 4,-5 7-2,2-1-1,-1 4 2,0 2 3,1 1-4,-2 0-4,-4 6 4,4-10-3,-4 10 1,5-6-9,-5 6 8,0 0-3,0 0 6,0 0-4,0 0-4,3 30 3,-6-14 1,3 3 4,-3 4-4,1 2 4,-1 1-13,-2-2 6,3 8 10,-2-1-5,3-5 0,-3-2 9,3 2-10,-1-3 3,0-2-5,2 1 9,-2-1-2,4-5-2,-2-4-1,0 3-3,-2-4 8,2 3-15,0-14-12,2 13-24,0-6-16,-2-7-15,0 0-12,0 0-44,0 0-76,0 0-228,0 0 101</inkml:trace>
          <inkml:trace contextRef="#ctx0" brushRef="#br0" timeOffset="274622.2501">15406 3990 98,'0'0'124,"10"1"-16,-10-1-5,0 0 3,14-9-12,-8 6-4,0-3-12,0-1-10,4 1 4,-3-6-13,1 2-3,-2-2-6,4-2-3,-4 2-1,1-4-7,0 1 1,-3 2 8,1-2 2,-2 2-5,1 1 0,-3 3 4,-1-1 3,0 10-4,1-15-6,-1 15 6,3-10-5,-3 10-8,0 0-5,0 0-4,-5-11-3,5 11 0,0 0-3,0 0-3,-26 15-6,17-6-3,-2 1 3,3 2 4,-1 0-9,2-2-2,-1 5 3,1-2 0,2-1-1,0 4-1,5-1 0,0-2 3,1 2-6,2-3-8,-2 2-4,6-2-5,1 0-12,4-2-16,1-1-12,1 0-24,0-5-20,9-1-23,1 1-139,-5-3-281,7-5 124</inkml:trace>
          <inkml:trace contextRef="#ctx0" brushRef="#br0" timeOffset="275298.6014">15859 3825 26,'0'0'159,"0"0"-13,0 0-16,-7-14-10,7 14-17,0 0-9,0 0-6,-16 2-4,16-2-7,0 0-12,-23 6-2,15 0-8,-3 2-4,1 0-1,-3 1-1,4 1-5,-2-2-4,2 3-3,1-1-6,1 2-9,-2-1 4,2 0-4,0 0-1,2-1-14,2 3 12,1-6-3,2-7-3,0 17-2,2-8 5,-2-9-1,4 16-4,4-9-3,2-1 2,1 1-4,2-3 0,3-1-2,1-3-7,1 0-9,-1-4-1,9-5-2,-2 2-15,3-6-5,-6-2-9,9-8-1,-1-1-2,1-2-5,-6-1 8,-1-2 1,-6-2 7,3 1 2,-4-4 13,-4 0 1,0 1 1,2-4 0,-8 5 22,0 8 2,-2-3 7,-2 4-9,1 0 21,-3 0 1,1 10-3,-2-5 7,-2 6 3,2 4-7,1 8 1,-1-18-4,1 18 1,0-11-12,0 11 1,0 0-2,0 0-7,0 0 14,0 0-9,-22 37-2,16-13-6,-2 7 3,-3 3 1,3 2 4,0 1-3,1-1-9,2-2 7,1 4-3,0-5-2,0 0 5,2-2-3,0-7-1,-1-2 3,3 4 0,0-5 2,-1-5-2,2 0-6,-2 0 7,1-1 6,0-4-1,1-1-8,-1-10-2,3 12 4,-3-12 7,1 11-2,-1-11-3,0 0-2,0 0 2,0 0 4,15-3-4,-15 3-5,14-13 6,-6 0-5,3 1-1,3-6-9,2 2 4,-6 0 1,2-2 3,1 8 1,-5-5-5,2 4-1,2 0 6,0 1 1,-1 4 3,1 0-2,-4 0-3,2 5 3,-10 1 6,18-3-7,-18 3-1,21 4 1,-12 1 2,-1 0-7,4 3 9,-5 2-2,3 2-5,-3 1 0,0 2-3,-3 0 5,0 1 1,-3 0 4,2 3-4,-4-3 3,1 2-3,-2-5-4,-2 2 12,3-1-9,-3-2-23,1-3-8,2-2-14,-3 1-14,4-8-23,-4 13-27,4-13-96,-8 6-223,8-6 99</inkml:trace>
          <inkml:trace contextRef="#ctx0" brushRef="#br0" timeOffset="276417.2628">16739 3825 73,'0'0'180,"3"-9"-8,-3 9-14,0-11-15,0 11-1,0 0-17,-7-17-12,7 17-12,-9-7-6,2 2-19,7 5-2,-13-3-7,13 3-12,-20 2-1,5 4-17,3 0 2,0-1-1,-3 4-11,-1 3 8,4 0-8,-6 4-5,1 0-1,1 1 0,8-2-5,0 0-6,-2-2 3,4 2-2,-1 1-15,0-4 0,2 1 0,1 0-3,1 1-2,1-6 3,2-8-7,5 16 3,0-7 1,1-6 0,0 3-3,-6-6 1,19 6-11,-8-9 1,2 0 0,2 0-2,-3-3-17,3-3 13,5-5 3,-4-1-7,-1-2 5,-2-1-1,1-2 7,-4 0 7,1 0 3,-3 5 8,-3-1 10,2 4 3,0 0 2,-5 5 8,4-2-4,-6 9 6,2-12-10,-2 12 0,6-7-6,-6 7-4,0 0-7,0 0 3,0 0-3,0 0 5,0 0 2,0 0-1,12 25-2,-8-13 6,-3 3-6,3-3 2,0 5-3,0-2 1,2 1 2,-4 0-2,4 0 2,2-4 0,-2 1-2,1-1-7,0-2-1,-2-1 1,1-5-1,-1 5-3,2-3-8,-7-6 7,10 6-5,-10-6-5,10 1 2,-10-1 3,11-9-7,-11 9 5,8-14 5,-3 3-4,0-1 1,1-3-2,-2 0-1,-2-5 5,2 4 11,2-3 10,-5 4 5,0 0 6,2 2-2,0 1 3,-2 3 2,2-1 11,-3 10-12,2-12 1,-2 12-1,4-12-8,-4 12 4,6-9-4,-6 9 0,8-1-3,-8 1 5,0 0-9,17 4-1,-17-4-2,16 6 3,-8 0-2,2 6 0,-6-6 2,7 4-4,-5-4 0,2 7 1,-1-6 2,-2 1-1,-1 6 10,0-3-10,2-4-10,-4 2-4,2-1 7,-2 0-7,-2-8-8,3 16 5,-2-10 0,-1-6 1,3 9-6,-3-9 5,0 0-4,0 12 3,0-12 4,0 0 2,0 0 0,0 0 5,0 0-1,0 0 1,0 0-1,0 0 8,0 0 0,0 0-6,0 0 3,5-43-4,0 29 4,-1 1-5,-1-1 7,1 1 0,1 1 11,2 1-7,-2-3-2,2 2 8,1 2-3,0-2-3,-1 6-4,1-3 8,1 4 2,-1 0-5,-8 5 3,16-7-3,-6 4-1,-1 1-2,-9 2-4,18 3 1,-10 0 6,-2 4-4,5 1-5,-2 2 1,-2 0 4,0 4-2,-3-4 0,-1 6 4,1 0-4,-3-1-1,0-1 5,-1 2-10,0-4 10,0 4 0,-1-2 3,1-5 0,0 4-4,0-13-6,0 19 7,1-13-2,-1-6-2,0 16 7,0-16-3,3 10-3,-3-10 12,1 8-11,-1-8 6,0 0-1,7 6-6,-7-6-1,0 0 7,19-11-7,-19 11 0,19-13-2,-9 3 3,1-1 3,4-3 1,1-2-7,-4-2 3,1-1 1,-5 6 1,2 1 2,0-3 8,1 1 0,0 5 4,-3-2-7,-1 1-1,2-1 0,-6 5-1,2 3 2,0-5 0,-5 8 4,8-7-15,-8 7 1,11-3 3,-11 3 0,0 0-1,16 4-1,-16-4 2,10 11-9,-2-2 7,-2 1-3,0 4 6,-5-2-1,3 3-6,-1-2 0,1 2 9,-3-1-9,3 0 0,-4-1 10,0 0-9,1-1-10,-1-12-9,-4 16-13,4-6-12,0-10-1,0 15-18,0-15-13,-2 7-20,2-7-127,-10 3-243,10-3 108</inkml:trace>
          <inkml:trace contextRef="#ctx0" brushRef="#br0" timeOffset="276935.242">17838 3754 67,'7'-5'179,"-7"5"-9,7-6-10,-7 6-13,0 0-17,5-6-6,-5 6-6,0 0-7,0 0-11,0 0-13,0 0-6,0 0-12,0 0-6,0 0-8,0 0-8,0 0-7,0 0-5,0 0 3,0 0-9,-25 22-4,14-14-5,3 3 5,0 2-5,-2-1-4,4 4 1,-4 3-13,5-6 13,-2 3-4,2-1-6,2-1 1,-1 2-3,3 0 0,-2-3 5,2 3-5,1-3-3,4 2-2,-1-4 4,5 0-9,-2-1-4,6-1-9,0-2-4,3-1-17,1-3-15,7 0-20,1-3-14,3-3-7,10-3-14,-3-1-27,2-5-98,0-1-254,-6-5 112</inkml:trace>
          <inkml:trace contextRef="#ctx0" brushRef="#br0" timeOffset="277579.2411">18328 3801 5,'0'0'128,"4"-12"-2,-4 12-6,-3-11-1,3 11-12,0 0-10,-8-11-13,8 11-3,-12-2-13,12 2-6,-14-2 5,14 2-11,-20 4 0,11 1-2,-6 1-11,2 3 1,-1-1-6,-2 4-1,3-2 4,-3 4-18,4-1 6,-4 3 0,6-7-3,-5 7-3,3-1-4,6-4 1,-1 1-3,0 0-3,1 1-3,2-7-7,1 2-5,3-8-1,-5 13-2,5-13 4,-3 7 0,3-7-2,0 0-2,0 0-10,16 6-6,-16-6 7,0 0-14,24-10-7,-15 0 7,3 2-2,1-4 0,0-4-9,-5 4 8,3-1-1,-2 2 13,-1 0 7,-1 0 6,-3 5 1,-1 0-1,-3 6-1,9-9 2,-9 9 0,3-6-1,-3 6 0,0 0 7,0 0-4,0 0-7,0 0 14,17 16-2,-13-7 0,-3 3 3,1-2 6,0 2-10,0 0 4,2-1 2,-2 1 0,2 1-1,-1-3 0,4 2-1,-2 0 2,-1-4 4,0 0-6,-1-2-1,1 2-8,3-3 17,-7-5 1,13 7-1,-4-4 0,-9-3 1,22 0-3,-7-4 0,-2-1 5,0-2-17,9-4 11,-2-3-3,12-5-4,-5-4-2,0-4-2,0 0-9,-3-3 1,-1-5-12,2-1 2,-4 0-6,-3-7 2,-6 2 12,-4 3-11,-4-4 24,-3 6-1,-5 1-2,-4 4-1,0-1 8,-1 8 5,-3 3-1,1 3 10,3 3-11,-3 2 1,3 0-1,-1 4-6,-1 0-1,2 3-3,-4 2 8,12 4-2,-21 4-8,9 2-1,2 6 2,-2 4 2,0 6-8,6 1 7,-4 8 5,6 0 1,-1 1-8,2 2 4,3 0-2,0 0 5,3 3-9,0-4 7,1-1-1,2 1-3,0 0 5,0-8-4,1-1 3,2 1-2,1-6 3,-1 7 2,-1-4 7,2-4-6,-1 1-4,2 2-3,-6-10-5,6 3-15,-4-6-27,1 2 9,-3-4-21,2 0-25,-7-6-41,8 11-67,-3-10-207,-5-1 92</inkml:trace>
        </inkml:traceGroup>
        <inkml:traceGroup>
          <inkml:annotationXML>
            <emma:emma xmlns:emma="http://www.w3.org/2003/04/emma" version="1.0">
              <emma:interpretation id="{EAC7E6B3-4FFF-4986-BDA3-20AD3C1C023A}" emma:medium="tactile" emma:mode="ink">
                <msink:context xmlns:msink="http://schemas.microsoft.com/ink/2010/main" type="inkWord" rotatedBoundingBox="20947,4900 22702,4903 22701,5443 20946,5440"/>
              </emma:interpretation>
              <emma:one-of disjunction-type="recognition" id="oneOf16">
                <emma:interpretation id="interp80" emma:lang="en-IN" emma:confidence="0">
                  <emma:literal>Stress</emma:literal>
                </emma:interpretation>
                <emma:interpretation id="interp81" emma:lang="en-IN" emma:confidence="0">
                  <emma:literal>stress</emma:literal>
                </emma:interpretation>
                <emma:interpretation id="interp82" emma:lang="en-IN" emma:confidence="0">
                  <emma:literal>Slress</emma:literal>
                </emma:interpretation>
                <emma:interpretation id="interp83" emma:lang="en-IN" emma:confidence="0">
                  <emma:literal>$ress</emma:literal>
                </emma:interpretation>
                <emma:interpretation id="interp84" emma:lang="en-IN" emma:confidence="0">
                  <emma:literal>$rers</emma:literal>
                </emma:interpretation>
              </emma:one-of>
            </emma:emma>
          </inkml:annotationXML>
          <inkml:trace contextRef="#ctx0" brushRef="#br0" timeOffset="280017.1047">19742 3602 121,'9'-9'132,"-2"0"-9,-2 2-9,-2 1-8,2-3-6,-5 9-6,7-13 0,-2 4-10,-5 9-7,3-12-4,-3 12-1,0-13-9,0 13-7,-6-15-5,6 15-2,-9-11-10,2 6-1,1-1-6,6 6-5,-22-4-1,13 2-4,-6 4-16,15-2 15,-25 3 0,13 0-10,-2 3-2,3-3 2,1 4-3,-2 2 1,1-3-2,3 5 0,0-2-3,-2 4 0,5-1 1,4 0-4,-1 1 0,4 1 7,2-1-3,0 4-2,5 2-2,-2-6 3,4 5-6,2 3 5,0-5-13,3 2 6,-2-2-5,-2 1 1,4-2-10,-4-2 5,-1 1-4,1-3 2,-5 1-5,1 1 4,0-3 0,-6 1 2,4-5 1,-1 1-3,0 2-1,-3-3 3,-2-6 4,0 0 3,-4 17 1,4-17 0,-8 6 4,8-6 1,-11 7 15,3-5-7,8-2-10,-23 2 4,15 0 2,-7-2-3,2-2 4,1 1-4,-1 0-3,13 1-2,-21-4 0,15 2-17,6 2-5,-18-4-12,10 2-26,8 2-16,-9-10-27,9 10-86,-7-11-209,7 11 93</inkml:trace>
          <inkml:trace contextRef="#ctx0" brushRef="#br0" timeOffset="280309.1797">20016 3450 98,'0'0'154,"0"0"-8,0-10-15,0 10-15,0 0-13,0 0-11,0 0-12,0 0-2,0 0-17,0 0-3,0 0-1,0 0-5,-13 28-12,10-12-4,-1 1 1,3 6 1,-2 2-7,3-3 2,-2 3-2,2 8-3,0-2-6,-2-3 2,2 2 1,0-5-1,0 1-3,0-3 2,2 2-2,-4-1-9,2-3 2,0-1-3,-2-6-1,2 1 1,-2-2-1,2 1-10,0-4-16,-4-1-24,4-9-21,0 12-13,0-12-22,0 0-28,-8 6-96,8-6-238,0 0 105</inkml:trace>
          <inkml:trace contextRef="#ctx0" brushRef="#br0" timeOffset="280673.2588">19991 3696 142,'7'-8'159,"-7"8"-14,9-4-11,-9 4-7,13-3-9,-13 3-12,16 0-14,-6-1-7,-10 1-11,20 5-8,-7 0-8,2-1-6,-2 2-6,2 3-6,-1 0-3,6 1-4,-6 5-2,-3-4-2,3 5 2,-4-1-10,-3-3-3,4 4 4,-5-1-10,0-2 8,-2 1-4,-3-2-6,1-4 0,-4 2 2,2-10-1,-5 21 2,1-15-3,1 2 2,3-8 5,-9 12 4,3-6-2,0-4-1,6-2 6,-14 4 5,14-4-4,0 0 4,-17-6-2,10 0 0,7 6 4,-8-14-9,5 2-3,3-3 4,-1 2-7,5-3-5,3-7-2,1 3-4,3 2-7,-3 5 1,8-3-7,0 3-6,-4 1 1,3 3-5,1 3-4,-2-1-7,3 3-12,-5 1-8,1 3-21,3 0-9,-3 0-5,-3 4-6,-2 1-22,1 1-21,-2 1-101,-4-1-252,1 1 111</inkml:trace>
          <inkml:trace contextRef="#ctx0" brushRef="#br0" timeOffset="281671.1907">20382 3894 1,'0'0'131,"12"-3"-10,-12 3 1,15-3-12,-4-2 0,-2 0-10,5-1-5,-2 0-8,0-3-3,1 2-6,1-2-1,-4 2-1,1-2-3,0 1-7,-5-2 7,2 0-10,2 0-4,-3-1-3,-3 4-4,2-3 0,-3 3-8,-3 7-4,4-18 1,-3 14-3,-1 4-1,0 0 1,-1-18-2,1 18-7,-5-6-1,5 6-4,-12-6-4,12 6-3,0 0-1,-19 6-2,9 0-7,2 0 0,-1 3 2,-3 2-5,4 1 4,-3 1-5,4 0 2,1 3 2,2 5-11,1-6 11,-1 1-2,4 0-6,1-1 2,3 0 1,2-1 6,0-1-5,1-2-6,0-1 2,4 0-5,1-1-2,1-4 1,3 1 4,0-1-3,6-5 1,-5-3 1,6 1-1,0-3-5,-1-1 7,0-1-1,2-5-6,-3-2 8,0 1-3,1-3-6,-4-1 3,1-1 3,-3-3-2,-4 1 7,0 2-1,-6 5 9,1 3 4,-2-3-3,0 4 1,0-3 1,-2 6 0,1-2-4,-4 8 2,1-12-1,-1 12-1,5-9 1,-5 9-3,0 0-1,6-7-2,-6 7-2,0 0-4,0 0 1,2-8 0,-2 8 7,0 0-6,0 0 0,0 0 1,0 0-2,0 0 1,-25 15 4,25-15-3,-12 7 0,5-2-3,7-5 5,-11 7-3,7-2 0,4-5-3,-5 10 1,5-10-6,-7 9 4,7-9 3,-1 11-2,1-11 0,-1 13-6,1-13-4,5 12 4,0-5 2,-1-1-1,10 4 0,-6-2 2,3 1-9,1-2 0,-6-1 1,6 3-2,-1 1 8,2-2-6,-5-1 0,3 3 6,-4-4-5,-2 3 5,1-3-4,-1 0 1,0 0 0,-2 0 1,-3-6 3,7 14-2,-7-14-7,-3 12 19,3-12-6,0 0 7,-7 13 1,7-13 0,-5 6-3,5-6-2,-12 7 8,12-7-6,-9 3 7,9-3-2,0 0-1,-10 3 8,10-3 7,0 0-9,0 0 9,0 0-5,0 0-3,0 0-6,0 0 2,8-28-4,3 22 1,1-7 0,3-2-18,2 1 12,3-2-7,4-7 7,2 1 0,-5 5-4,7-4 3,-7 3-1,-1 2 3,-3 3 3,1 0 2,-2 4 6,-8-1 2,2 3 1,-3-2-1,-2 3 2,1 0 0,-6 6 2,7-9 2,-5 2 2,-2 7-6,0 0-4,-1-16-1,1 16 2,0 0-6,-7-11 3,7 11-2,0 0-5,-9-6 1,9 6-2,0 0 0,0 0 5,0 0-6,-20 9 5,20-9-2,-8 9-1,4-3-2,4-6-2,-2 15 1,2-15-2,3 22-2,2-12 1,1 2-5,-1 0 0,2 1 2,1-2-9,4 2 13,-3-1-3,2 0 1,4 6-8,-5-2 11,0-2 0,-4-3-2,3-2 2,-5 0 0,1 1-5,-2-3 5,-1 2 0,-2-9 2,3 13-1,-3-13 2,-7 11 0,7-11 0,-10 10-9,3-6-2,-1 2-5,8-6-12,-16 3-5,6 0-11,10-3-12,-12 2-23,12-2-12,0 0-35,-14-2-122,14 2-268,0 0 119</inkml:trace>
        </inkml:traceGroup>
        <inkml:traceGroup>
          <inkml:annotationXML>
            <emma:emma xmlns:emma="http://www.w3.org/2003/04/emma" version="1.0">
              <emma:interpretation id="{428F37CB-613A-4E20-9DB1-37B707F705D7}" emma:medium="tactile" emma:mode="ink">
                <msink:context xmlns:msink="http://schemas.microsoft.com/ink/2010/main" type="inkWord" rotatedBoundingBox="23262,5112 23801,5113 23800,5393 23261,5392"/>
              </emma:interpretation>
              <emma:one-of disjunction-type="recognition" id="oneOf17">
                <emma:interpretation id="interp85" emma:lang="en-IN" emma:confidence="0">
                  <emma:literal>is</emma:literal>
                </emma:interpretation>
                <emma:interpretation id="interp86" emma:lang="en-IN" emma:confidence="0">
                  <emma:literal>i</emma:literal>
                </emma:interpretation>
                <emma:interpretation id="interp87" emma:lang="en-IN" emma:confidence="0">
                  <emma:literal>as</emma:literal>
                </emma:interpretation>
                <emma:interpretation id="interp88" emma:lang="en-IN" emma:confidence="0">
                  <emma:literal>us</emma:literal>
                </emma:interpretation>
                <emma:interpretation id="interp89" emma:lang="en-IN" emma:confidence="0">
                  <emma:literal>it</emma:literal>
                </emma:interpretation>
              </emma:one-of>
            </emma:emma>
          </inkml:annotationXML>
          <inkml:trace contextRef="#ctx0" brushRef="#br0" timeOffset="282143.2346">21898 3651 108,'0'0'140,"0"0"-12,0 0-17,0 0-12,0 0-15,0 0-6,0 0-2,0 0-16,8 21 7,-2-12-10,-6 6-5,0 1-12,0-1 4,4 7-3,-3-2-1,3 0-4,-4-4-3,3 1-4,2-1-4,-5-1 3,3-1-6,-2 1 0,0-3-7,3-5 0,-4-7 5,3 15-11,0-11 5,-3-4 14,0 0 7,2 12 11,-2-12 13,0 0 1,0 0-10,0 0-4,0 0-4,0 0-6,25-14-3,-15 3-3,-3 4 0,2-3 0,5-7-4,-6 4-2,9-3 2,-1-3-5,-1 1-4,5 2 1,-5-2-5,2 1-3,6 1-1,-3 4 4,-2 0 0,-1 2-1,-2 4-8,5 0 3,-3 0-3,1 3 3,5 2 3,-7 2-6,0 2-2,1-1-1,-1 2-2,-1 2 0,-2 3-2,2 0 2,-3 3 1,-4 1 2,-1-2-1,-2 5-2,1-1-2,-6 1 4,1-1-5,-2-3-1,-2 1-4,0 2-7,-3-3-2,0-1-9,-2 1-10,-1-2-4,-3-1-10,-2-3-15,2-5-19,-5-1-31,-3-1-58,-2-5-94,-3-4-289,1-5 127</inkml:trace>
        </inkml:traceGroup>
      </inkml:traceGroup>
    </inkml:traceGroup>
    <inkml:traceGroup>
      <inkml:annotationXML>
        <emma:emma xmlns:emma="http://www.w3.org/2003/04/emma" version="1.0">
          <emma:interpretation id="{D02DA110-00F0-4414-9831-5806B7B84DA5}" emma:medium="tactile" emma:mode="ink">
            <msink:context xmlns:msink="http://schemas.microsoft.com/ink/2010/main" type="paragraph" rotatedBoundingBox="16453,5848 23990,5775 24001,6850 16463,6923" alignmentLevel="8"/>
          </emma:interpretation>
        </emma:emma>
      </inkml:annotationXML>
      <inkml:traceGroup>
        <inkml:annotationXML>
          <emma:emma xmlns:emma="http://www.w3.org/2003/04/emma" version="1.0">
            <emma:interpretation id="{DD476962-88F4-48EE-A625-E0A009188C72}" emma:medium="tactile" emma:mode="ink">
              <msink:context xmlns:msink="http://schemas.microsoft.com/ink/2010/main" type="line" rotatedBoundingBox="16453,5848 23990,5775 24001,6850 16463,6923"/>
            </emma:interpretation>
          </emma:emma>
        </inkml:annotationXML>
        <inkml:traceGroup>
          <inkml:annotationXML>
            <emma:emma xmlns:emma="http://www.w3.org/2003/04/emma" version="1.0">
              <emma:interpretation id="{F156E7C2-A26F-46D8-A7EB-A9E5E7D4DA51}" emma:medium="tactile" emma:mode="ink">
                <msink:context xmlns:msink="http://schemas.microsoft.com/ink/2010/main" type="inkWord" rotatedBoundingBox="16453,5865 19374,5837 19384,6846 16463,6874"/>
              </emma:interpretation>
              <emma:one-of disjunction-type="recognition" id="oneOf18">
                <emma:interpretation id="interp90" emma:lang="en-IN" emma:confidence="0">
                  <emma:literal>applied</emma:literal>
                </emma:interpretation>
                <emma:interpretation id="interp91" emma:lang="en-IN" emma:confidence="0">
                  <emma:literal>apphed</emma:literal>
                </emma:interpretation>
                <emma:interpretation id="interp92" emma:lang="en-IN" emma:confidence="0">
                  <emma:literal>afsphed</emma:literal>
                </emma:interpretation>
                <emma:interpretation id="interp93" emma:lang="en-IN" emma:confidence="0">
                  <emma:literal>appheol</emma:literal>
                </emma:interpretation>
                <emma:interpretation id="interp94" emma:lang="en-IN" emma:confidence="0">
                  <emma:literal>apptd</emma:literal>
                </emma:interpretation>
              </emma:one-of>
            </emma:emma>
          </inkml:annotationXML>
          <inkml:trace contextRef="#ctx0" brushRef="#br0" timeOffset="283593.5828">15377 4721 118,'3'-15'158,"-3"15"-13,-3-10-10,3 10-7,0 0-4,-5-18-14,5 18-6,-4-9-9,4 9-10,-4-5-4,4 5-7,0 0-7,-12-4-10,12 4-10,0 0 1,-24 12-7,10-2-6,0 0 1,-1 4-5,-3 1-4,0 4-5,-2 0-2,-1 7 6,4-6-13,-2 3 2,2 3 2,3-4-6,0-3-1,3 0-2,3-4-2,1-2-2,6 1 7,-3-1-7,3-6 0,1-7-5,2 17 6,2-10 0,2-2 3,0-2-2,-6-3 1,18 0 0,-6-5-3,3-2 3,-1 0-2,4-6-3,0-1 4,-3-2-9,1-1 2,2 2 0,-5-6 4,2 5 0,-6 3-3,2 0 4,-4 3-2,-3 1-2,1 2 5,-2-2-1,2 3-9,-5 6 13,4-12-8,-4 12 2,7-6 0,-7 6-1,5-5-4,-5 5 0,0 0-7,0 0 9,0 0 1,0 0-1,0 0-3,0 0-1,18 14 3,-16-10 0,2 4 1,2-2-1,0 3 2,1-2-1,0 2 0,0 0-3,3-1 8,0 1-4,2-3 2,-4 1 1,4-1-16,-4-2 0,3 1 2,-1-3-6,1-1-11,-11-1 3,24-3-5,-12-3-8,0 2-1,2-2-7,-1-5-2,2-5 12,0 0-1,1-1 8,-3-1 5,-1-7-10,0 4 9,0-3 2,-2 0 6,-2-8 1,2 0 8,-4 11 9,0-2 14,0 8-1,-5-1 4,-1 6 15,3 0 3,-2 3 1,-1 7-8,3-12 1,-3 12-3,4-9-1,-4 9-8,0 0-5,0 0-1,0 0-2,0 0-2,0 0-1,0 0 1,0 0 1,-12 39-1,8-22 1,-2 6 2,4 4 1,0 4-2,-2 5-7,0-2 7,3 0-2,0 6 4,-1-3-5,2 1-4,0-3 5,0 2 2,0-3-6,2 4 7,-1-2-8,-1-3 2,1 0 5,2-9-4,-2 1-3,-1 1 4,4 7-3,-4-11-3,0 1 6,2-8-1,-6 7-6,4-8 1,0 3-2,0-6-19,-2 4-9,1-7 2,1-8-21,-4 16-8,4-16-5,0 0-6,-8 12-27,8-12-13,0 0-27,0 0-83,0 0-235,-21-23 104</inkml:trace>
          <inkml:trace contextRef="#ctx0" brushRef="#br0" timeOffset="284170.5766">15679 4926 98,'0'-12'150,"0"12"-22,7-14-3,-5 7-17,4 2-9,-6 5-5,16-15-7,-4 9-12,0-1-6,5 0-10,-1 2-5,6-2-3,1 1-7,-1 5-3,-4 0-6,-1 1-5,2 1-5,-2 0 5,-2 2-13,1 4 3,0-1-5,-4 0 1,1 1-4,-4 5 3,0-2-10,-2-1 5,-3 1 14,-3-1-11,-2 3-3,-3 0 6,-1-2-3,-2-1-4,-4 3 1,0-1 4,-1-2 4,-1-2 3,1 0 0,-1 1-3,0-5 2,3 1-5,3 1-2,7-5 0,-16 4 1,11-1 0,5-3-3,-10 3-3,10-3-2,0 0-8,0 0 0,0 0 2,0 0-7,14-25 2,-2 15-5,6-3 5,4 1-12,-2-5 6,1-1-8,0 3-6,9-8-2,-1 2 9,-9 3-8,6-5 15,0-4-2,-9 8 1,1 0 1,-5 4 5,-2-5-1,0 2 4,-6 2 6,-1 0 7,1 0 3,-1 1 6,-1 2 2,-3-2 2,0 3 0,0 12 12,-3-17-2,2 4-6,1 13 7,-5-12 0,5 12-8,-3-12-3,3 12-6,0 0-2,-1-10-7,1 10 5,0 0-4,0 0-6,0 0 2,-3 32 1,3-10 0,1 5-3,5 5 2,-4 2 1,4 3-1,-1 2-9,4 1 9,-5 1-2,-1 0-1,3-3-1,-5 0 4,0-1 0,1-3 0,0 1-1,-4 0 1,4-4-2,-2-7 2,-2-2-3,2 1-1,-2-4-16,2 2-9,0-5 0,-1-3-14,1-4-12,0-9-15,0 18-2,0-18-3,-1 8-7,1-8-10,0 0-13,0 0-9,0 0-19,0 0-71,-15-28-214,12 15 95</inkml:trace>
          <inkml:trace contextRef="#ctx0" brushRef="#br0" timeOffset="284856.8983">16203 4976 76,'1'-18'129,"2"2"-8,2 0-8,3 4-6,-4-3-11,5 2-6,-1-2-9,0 4-6,2 0-6,1 0-4,0 2-7,-2 2-4,2 0-9,1 2-5,-1 2-1,2-3-2,2 6-19,0-3 8,-3 6-8,-2 0 4,-2 0-2,2 1 0,-4 2-8,3 2 1,-1-5 4,-6 3-1,4 3-6,-2 1 0,-2-2 1,-2-8 1,-1 18 0,-3-8-2,-1 1-4,-3 3 3,-1-8 6,-1 3-5,-1-2 4,-1 3 2,1-5 4,3 0-8,-4 1 10,5-1-11,1 1-2,6-6-2,-10 6 5,10-6-1,-6 4-6,6-4 2,0 0 2,0 0-8,0 0 3,0 0 0,0 0 9,0 0-13,37-21 0,-18 11 1,1-4 2,2 2-1,10-6-1,-3-2-1,3-1-8,-4-2 15,3-2-10,-7 1 7,1-1-6,-3 2 8,-7 0-5,0-5-3,-2-2-2,-3 5 3,-4 0-3,1-7 4,-6 7-2,1 4-5,-2-2 3,-2 2 11,1 1 0,-4 4 3,-1 4-5,1-3 6,2 8 2,-3-2-3,0 2-2,6 7-4,-12-11 1,3 8-5,9 3 1,-15 3 1,15-3-2,-17 15-1,7 1 5,4 5-4,0 2-1,1 9 3,-1 5-3,6-5-5,-1 6 6,0-2 3,3 1 2,1 0-2,2 0-4,4-4 5,-4-8-2,0 2-6,2-3-2,0-2 8,2 0-4,-2-1 7,-1-7 0,2-4 1,2 1-3,-2 1-1,1-6 0,-1 1 4,4-3 3,-1 0-6,2-2 5,2-4-1,-1-2-2,-1 0 1,3-3 0,-2-3 0,3-4-4,2-1 1,-3-5 3,-1 4 2,1-1-5,-6 6 2,1-4-5,-3 5 5,-1 4 2,4-1-2,-5 1-5,1 1 1,-2 0 7,-5 5-7,11-9-5,-11 9-2,12 0 4,-12 0 1,0 0-2,15 9-2,-7-4 0,-4 1 3,4 3 2,-3 0-6,-2 0 8,2 2-4,-1-2-1,-1-2 4,-2 4 0,3-1-2,0-4-6,-4-6-19,3 15-2,-3-15-15,0 13-15,0-13-5,0 0-16,0 0-22,-8 4-33,8-4-99,-16-1-250,16 1 111</inkml:trace>
          <inkml:trace contextRef="#ctx0" brushRef="#br0" timeOffset="285335.6252">17231 4976 106,'16'-6'124,"-4"0"-15,0-2-17,2 0-5,-2-2-19,0 0 6,5-7-8,1 4-2,-5-5 2,5 0-14,-2 0 0,-4 2 4,-2 3-4,4-5 6,-8 8-2,4-4 6,-7 4-5,2 0 3,-1-1-1,-1 6-8,-3 5-5,0-13-3,0 13-8,0 0-4,-7-14-5,7 14-1,-13-4-2,13 4 0,-18 6-6,6-2 0,0 4-8,0 3 4,0 2-5,-3 2 4,2 1 0,5 2-4,-4 0 1,6-1 1,1 4-3,4-7-2,1 5 0,0-5 4,2 0-4,2 1-4,2-2 13,3 1-10,0-1 2,1-3-6,6-3-11,1 0-2,6 2-14,1-4-17,0-4-21,4-2-11,6-3-18,5-3-15,-4 0-17,-9-2-96,9-1-240,-9 1 107</inkml:trace>
          <inkml:trace contextRef="#ctx0" brushRef="#br0" timeOffset="285785.5202">17928 4798 64,'5'-7'135,"1"3"5,-6 4-5,5-11-6,-5 11-15,2-12-5,-2 12-13,0 0-10,-11-11-16,11 11 0,-15-5-6,6 5-11,9 0-3,-24 1 3,13 3-2,-1 1-9,-3 0 8,0 5-9,1 2-6,-5-2-1,1 5 1,0 3-4,0-2-7,1 0 3,6-3-6,-1 4-3,3-6-10,2 2 5,0-1 1,4 0 1,-1-2-3,0-2 0,4 2-2,0-10 2,3 14-2,-3-14-2,8 6-1,3 0 4,-11-6-5,19-2-6,-6-2-2,3 1 0,0-4-10,3-5 0,0-1-3,-1 0-1,0-8-10,5-6-1,-3 1 1,0-4 3,-5 0 1,1-1 1,-4-2 6,-1-1 3,-2 0-14,-4 1 24,1-3-10,-5 4 6,-1-1-3,-1 7 13,-1 2 7,0 1 6,-1 7 2,-1 1-4,1 1 6,1 3-3,-1 2-5,3 9 4,-5-13-2,5 13-5,-5-10-4,5 10 0,0 0-9,0 0 5,-18 23 2,12-5-1,4 4 6,-2 10-7,2-7 6,1 10-4,2-2-2,1 4 1,2 1 0,2-3 5,0 2-4,0-5 2,1 3 0,0-4-1,0-7 1,1 2-2,-2 0 2,0-4-5,-2-4 10,0-2-10,1-1-11,2 2-15,-3-5-29,2 2-23,-3-6-26,3-2-49,-6-6-95,4 13-265,-4-13 118</inkml:trace>
        </inkml:traceGroup>
        <inkml:traceGroup>
          <inkml:annotationXML>
            <emma:emma xmlns:emma="http://www.w3.org/2003/04/emma" version="1.0">
              <emma:interpretation id="{023EF175-5FF0-4161-AA51-3BFB5284D958}" emma:medium="tactile" emma:mode="ink">
                <msink:context xmlns:msink="http://schemas.microsoft.com/ink/2010/main" type="inkWord" rotatedBoundingBox="20265,5811 21617,5798 21624,6471 20271,6484"/>
              </emma:interpretation>
              <emma:one-of disjunction-type="recognition" id="oneOf19">
                <emma:interpretation id="interp95" emma:lang="en-IN" emma:confidence="0">
                  <emma:literal>that</emma:literal>
                </emma:interpretation>
                <emma:interpretation id="interp96" emma:lang="en-IN" emma:confidence="0">
                  <emma:literal>That</emma:literal>
                </emma:interpretation>
                <emma:interpretation id="interp97" emma:lang="en-IN" emma:confidence="0">
                  <emma:literal>thaf</emma:literal>
                </emma:interpretation>
                <emma:interpretation id="interp98" emma:lang="en-IN" emma:confidence="0">
                  <emma:literal>that-</emma:literal>
                </emma:interpretation>
                <emma:interpretation id="interp99" emma:lang="en-IN" emma:confidence="0">
                  <emma:literal>thot</emma:literal>
                </emma:interpretation>
              </emma:one-of>
            </emma:emma>
          </inkml:annotationXML>
          <inkml:trace contextRef="#ctx0" brushRef="#br0" timeOffset="286688.0137">18905 4719 3,'0'0'95,"0"0"-10,32 1-5,-21 0-1,1 2-19,6-2-13,-2 4 4,2-3 4,5 0-11,-1-1-19,3 1-1,-1-4-14,2 1-15,-1-1-12,-1 1-20,4-5-22,-5 1-31,0-3-98,-3-1 43</inkml:trace>
          <inkml:trace contextRef="#ctx0" brushRef="#br0" timeOffset="286517.1159">19101 4487 72,'0'0'182,"0"-11"-7,0 11-9,-3-15-9,3 15-6,0 0-15,4-11-9,-4 11-18,0 0-8,0 0-10,0 0-13,0 0-10,2-10-13,-2 10-5,0 0-7,0 0 1,0 0-10,-3 32-1,3-11-2,0 2-3,-3 2 1,2 5-4,0 7-11,-1 0 9,-2-4-8,4 2-1,0-1-2,0-2 2,0-1-2,2 0-1,-2-8 0,2 1 0,-2-2-10,-2-6-18,2-4-6,0 1-13,0 0-6,0-13-17,0 15 4,0-15-15,0 10-12,0-10-28,0 0-30,0 0-109,0 0-268,0 0 118</inkml:trace>
          <inkml:trace contextRef="#ctx0" brushRef="#br0" timeOffset="287122.8957">19377 4348 83,'0'0'119,"0"0"-19,-12-2-16,12 2 2,0 0-13,-17 18-5,10-9-1,0 5-2,0 9 5,-2 1-7,0 7-7,1 4-4,1-2-2,4 3-5,-2-3 2,1 4-1,2-4 2,1 1-19,1-2 6,-3 3-2,3-4-2,0-7-7,4-1 1,-4-3 0,2-3-11,-1 0 4,3-4 1,-2 1-6,0 2 2,0-7-3,-2 1-1,0-10 0,2 12 0,-2-12 3,4 6-5,-4-6-1,0 0-8,0 0-4,0 0 0,0 0-12,0 0 1,22-28-6,-18 19 11,1-7-5,0-2-2,6-1 1,-4-3-1,2 2 3,-5-1 7,6 6 0,-5 2 10,0 0-8,2 1 6,-4 6-4,3-4 1,0 5-1,-6 5 1,12-5 2,-12 5-1,15 0 2,-15 0 2,14 10 5,-4-4-5,-4 4 5,3 2-6,-1-2-4,-2 5 7,0-2-1,0 3-9,1 5 3,-2-5 9,1-5-6,0 6-2,0-4 5,1-1-3,-1 1-12,2-5 6,3 3-10,-4-5-5,3 1-7,4-4-9,-2-1-7,3-2-10,-2-2-12,3-1-4,-1-3-17,1-1-83,-3-4-183,5-3 82</inkml:trace>
          <inkml:trace contextRef="#ctx0" brushRef="#br0" timeOffset="287754.1851">19864 4719 76,'1'-19'128,"-1"19"-20,-4-15-9,4 15-7,-10-7-8,10 7-11,-14-6-2,6 6-6,8 0 1,-18 10-2,5-4-5,2 2-4,-1 2 3,-5 5-2,6-4-1,-4 6-17,4-3 3,1 5 3,-1-3-16,4-1 6,-1 4-4,3-7-1,-2 1-1,2 0-8,1-3-1,2-1-1,2-9-4,-4 16-4,3-10 2,1-6-3,-1 9-7,1-9 5,0 0-3,0 0-2,0 0-6,0 0-5,0 0 0,0 0-4,0 0-12,25-19 8,-19 11 5,-1 1-3,-2 0-3,2-1 12,-5 8 3,5-11 3,-5 11 4,6-9 1,-6 9-3,5-8-14,-5 8 6,0 0-3,7-5 2,-7 5 6,0 0 4,0 0-5,0 0 5,16 17-6,-11-10 11,-2 2-5,2-1-3,1 2 1,0 2 6,1 1-5,0-4 5,2 0-6,-2 1 6,1 0-4,3 0-1,-5-2 7,4-2-8,-2 1 0,1-5 6,-1 2 2,2-1-8,-1-2-1,-9-1 1,24-1 8,-15-2-2,5-3 0,1-3-4,-3-1 5,-3-3-6,6-3 1,-2-5 1,-1-1-10,0 0 6,4-9-2,-6-1 1,1-2 1,-5-4 2,1 3-1,1 1-2,-5-6 1,2 3 3,-4 4 3,-1 2 6,3 5 10,-3 4 7,0 1-2,-4 8 9,4-2 2,-4 6-10,3-1-3,1 10-3,-2-13-2,2 13 0,0 0-6,-1-11-2,1 11-7,0 0 5,0 0-8,0 0 6,-9 40 0,7-16 2,-2 1-3,3 6-1,1 5-4,0-3 1,1 4-1,-1-2 1,3 1 0,-2 1 3,2-5-6,1 2 3,1-2-5,1-6 7,-5-2-5,3-2 7,0-1-4,0-2 0,-3-2-11,3-5 8,-2 3 1,-1-5-18,2-1-8,-2-1-14,-1-8-7,1 12-3,-1-12-26,0 0-12,0 0-22,0 0-29,0 0-90,0 0-247,-24-27 109</inkml:trace>
          <inkml:trace contextRef="#ctx0" brushRef="#br0" timeOffset="287903.1003">19944 4773 32,'0'0'140,"31"0"-13,-16 4-1,2-4-8,-2 0-11,2 2-12,7-2-12,0 0-8,1 3-10,-1 0-17,-3-3-21,2 0-28,-6 0-27,-1-3-38,0 0-92,1 1-172,-5-2 77</inkml:trace>
        </inkml:traceGroup>
        <inkml:traceGroup>
          <inkml:annotationXML>
            <emma:emma xmlns:emma="http://www.w3.org/2003/04/emma" version="1.0">
              <emma:interpretation id="{975C0928-5488-4FF6-9A5A-364E9AF4204D}" emma:medium="tactile" emma:mode="ink">
                <msink:context xmlns:msink="http://schemas.microsoft.com/ink/2010/main" type="inkWord" rotatedBoundingBox="22186,6034 23993,6017 24001,6850 22194,6868"/>
              </emma:interpretation>
              <emma:one-of disjunction-type="recognition" id="oneOf20">
                <emma:interpretation id="interp100" emma:lang="en-IN" emma:confidence="0">
                  <emma:literal>gives</emma:literal>
                </emma:interpretation>
                <emma:interpretation id="interp101" emma:lang="en-IN" emma:confidence="0">
                  <emma:literal>gnus</emma:literal>
                </emma:interpretation>
                <emma:interpretation id="interp102" emma:lang="en-IN" emma:confidence="0">
                  <emma:literal>gues</emma:literal>
                </emma:interpretation>
                <emma:interpretation id="interp103" emma:lang="en-IN" emma:confidence="0">
                  <emma:literal>gres</emma:literal>
                </emma:interpretation>
                <emma:interpretation id="interp104" emma:lang="en-IN" emma:confidence="0">
                  <emma:literal>gmes</emma:literal>
                </emma:interpretation>
              </emma:one-of>
            </emma:emma>
          </inkml:annotationXML>
          <inkml:trace contextRef="#ctx0" brushRef="#br0" timeOffset="289668.1173">21169 4763 61,'8'-15'171,"-1"1"-15,-3 1-4,1-2-6,-2 3-10,0-4-10,-3 4-3,-3 0-9,3-2-6,-1 2-11,-3 1-4,-1 2-17,0 1-2,-3 2-8,-1-3-10,-1 3-3,-7 0-6,2 4-6,-1 2-5,-3 0-1,-1 2-4,-7 4-3,5 2-2,1 4-3,-1 0-4,-1 0 3,4 3-7,-1-3-2,0 4 0,7 0-5,-1-1 1,2 0 0,3-3-1,2 2-4,3 1-6,-3-2 4,6-2-3,0 3 0,1-14-2,1 16-5,3-8-1,1-1 4,-1-1-4,6-2 1,0-1-6,-2 1-3,9-4 0,0-1 1,4 1-2,-4-5 1,7 0 1,-8-4 4,5 1 1,1-5-2,-5 2 6,3-6-6,0 6 6,-8-1-1,0 2 5,2 2 1,-6-2 5,1 3 5,-3 1-1,-1 0 3,-5 6-13,9-6 5,-9 6 1,7-6-6,-7 6-1,0 0 0,0 0 3,0 0-1,0 0-3,0 0 2,15 18 6,-13-5-6,4 2-4,-2 8 8,1-1-1,-2 3-5,2 6 8,5 5-5,-2-2 1,-2-1-2,5 2 9,-4-1-5,1-2-3,0 0 3,-3-6-3,2 8-2,-4-9 7,1 7-2,-3-10-1,-2 1-2,-1-3 5,-2 0 1,0 0-2,-2-4-2,-1-2 3,3 2 2,-8-4-6,2 0 0,0 0 3,2-3 3,-7-3-2,3-2 2,-3 2 4,0-3-5,2-2 1,1-1 0,0-4-7,-2-2 6,0 0-2,4-3 4,1-1-3,-2-3-1,4-2 6,-3-3-9,3-2 3,4-2 1,-1 0-3,4-4-1,4 1-4,2-9-2,3 2-8,-4-3 5,10 1-1,3-3 3,-4 1-7,4 0 7,-5 4 5,-1 4-2,4 6-4,-1 0 1,7-4 1,-4 8-3,-4 0 5,-2 9-3,3-1 8,-3 1-5,-2 2 2,0-3 2,-4 5-5,2-1 1,-8 6-10,8-7 7,-8 7 4,7-3 0,-7 3-5,0 0 7,0 0-3,18 6-2,-13 0 9,-5-6-10,5 10 4,-2-4-3,1 1 3,1 2 0,-5-9-5,4 13 9,-1-7-4,-2 3 4,3-2-2,-4-7 2,6 14 0,-6-14 7,0 7-6,0-7-1,5 9 0,-5-9-2,6 4 8,-6-4-4,0 0-2,9 3 6,-9-3-6,0 0 5,19-13-4,-9 6 2,-4-2 2,3 0 0,-2 0-7,0-1 1,1 1 1,2-3-6,-4 1 9,0 0-2,2 1 8,-4 4-6,0-1-4,-4 7-3,10-10 3,-10 10-12,5-6 17,-5 6-9,0 0-1,0 0 1,0 0 0,0 0 2,18 7-5,-18-7 9,6 15 0,0-8-3,-2 8-4,-2-2 4,4 3-3,-4-3 4,1 5-1,-2-5 5,3 0-4,0 3 5,-1-5-1,3 2 3,-5-4-8,3 1 4,3-3-3,-5-1-1,-2-6 5,4 12 0,-4-12 1,6 5 3,-6-5-7,0 0 6,0 0-5,0 0 3,25-14-2,-20 8-4,2-3-2,1-4-8,-2 0-6,2 0 7,0-2-21,0-5 9,-2 0-2,0 6 4,-4-1 8,5 2-5,-1-1 0,-1 3 7,-1-3 0,-3 6 11,-1 8-5,6-12 2,-6 12-3,4-10-2,-4 10-1,4-6 6,-4 6-2,6-6-17,-6 6 14,0 0-1,0 0 1,0 0 0,22 10 4,-16-6 2,0 3-1,2-1 0,-4 0-3,3 4 2,-1-1 2,0-1 5,3 3-9,-6-1 3,3-3 4,0 0 1,-1 1 1,1-2-2,0-2-1,-6-4 3,10 9-1,-2-6 0,-8-3 5,10 6 0,0-6 3,-10 0-2,17-3 3,1 0-6,-9-6 2,4 2 2,3 1-4,-5-6 3,4-3 3,2-2-2,-2 1 0,-7 3 7,2 1 1,-2-3 5,-2 4 2,-3 1 0,0 0-2,2 2-3,-5 8 1,1-11-4,-1 11-15,0 0 14,-9-13-5,9 13 0,-9-4-3,9 4-1,0 0-3,-21 10 2,13-2-3,-1 1-5,-3 2 5,4 1 4,0 2-9,-1 0 5,3 2-5,1-3 6,-2 3-4,4 2 1,-1-4 2,3 2-6,1-4 9,0 4 2,1-1-11,3-2 7,2-1 0,-4-3-2,4-2 5,6 3-7,-3-4 3,-1 0 3,7-3-1,2-2-2,-2 1 1,8-3 4,-7 0-6,4-3 2,3-3-5,-3-1 5,-2 0 0,2-3-3,-2-1-3,0-2 3,2-4 2,-5 2-1,1-3-3,1 0 4,1-2 1,-4 1-11,2-2 11,-1 4 0,1-4 1,-4 6 18,3 0-4,-6 5-1,2 2-1,1 0 4,-4 0-8,4 0 0,0 3 0,0 4-6,5 0-4,-1 5 3,0 2-2,-2 3-1,4 5 2,1 0-2,-3 2-4,-7-2 2,3 6 1,2-1-1,-5 4 4,-4-2-1,2 0-5,-2-3 4,-5-5-1,0 4 5,-2 0-4,-2-2-7,-4-1 1,-3-2-12,-7 3-13,-3-5-10,-2 0-19,-1-4-28,-5-5-41,-10 0-155,-3-6-305,1-7 136</inkml:trace>
        </inkml:traceGroup>
      </inkml:traceGroup>
    </inkml:traceGroup>
    <inkml:traceGroup>
      <inkml:annotationXML>
        <emma:emma xmlns:emma="http://www.w3.org/2003/04/emma" version="1.0">
          <emma:interpretation id="{270B2A9D-46CA-4D56-B26B-2FF0F18658F7}" emma:medium="tactile" emma:mode="ink">
            <msink:context xmlns:msink="http://schemas.microsoft.com/ink/2010/main" type="paragraph" rotatedBoundingBox="6563,6597 10252,6750 10237,7105 6548,695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B2E264F-525E-4557-8EDE-F67FFB28E9B7}" emma:medium="tactile" emma:mode="ink">
              <msink:context xmlns:msink="http://schemas.microsoft.com/ink/2010/main" type="line" rotatedBoundingBox="6563,6597 10252,6750 10237,7105 6548,6952">
                <msink:destinationLink direction="with" ref="{8C96CE2B-B4B7-4386-B91E-040BF624602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0788CE3-F8FB-4A14-B4E4-1C8904757EE4}" emma:medium="tactile" emma:mode="ink">
                <msink:context xmlns:msink="http://schemas.microsoft.com/ink/2010/main" type="inkWord" rotatedBoundingBox="6562,6626 6911,6641 6899,6933 6550,6919"/>
              </emma:interpretation>
              <emma:one-of disjunction-type="recognition" id="oneOf21">
                <emma:interpretation id="interp105" emma:lang="en-IN" emma:confidence="0">
                  <emma:literal>+</emma:literal>
                </emma:interpretation>
                <emma:interpretation id="interp106" emma:lang="en-IN" emma:confidence="0">
                  <emma:literal>~</emma:literal>
                </emma:interpretation>
                <emma:interpretation id="interp107" emma:lang="en-IN" emma:confidence="0">
                  <emma:literal>t</emma:literal>
                </emma:interpretation>
                <emma:interpretation id="interp108" emma:lang="en-IN" emma:confidence="0">
                  <emma:literal>€</emma:literal>
                </emma:interpretation>
                <emma:interpretation id="interp109" emma:lang="en-IN" emma:confidence="0">
                  <emma:literal>&amp;</emma:literal>
                </emma:interpretation>
              </emma:one-of>
            </emma:emma>
          </inkml:annotationXML>
          <inkml:trace contextRef="#ctx0" brushRef="#br0" timeOffset="217240.1377">5353 5180 32,'0'0'160,"0"0"-3,0 0-2,0 0-20,0 0-2,0 0-5,0 0-7,-6-8-14,6 8-11,0 0-9,0 0-14,0 0-9,0 0-9,0 0-2,0 0-11,0 0-6,0 0-4,0 0-2,0 0-4,0 0-6,-4 23 6,4-23-4,-1 17-5,2-3 1,-2-1-2,0 1-2,2 0-4,-1 3 0,0-2-2,0 1-1,0-6-3,1 7 0,3-3 7,-4 0-1,3 1-15,-3-4-4,3 5-10,-3-6-10,0 0-21,3 0-17,-3-10-18,2 10-19,2-3-32,-4-7-101,8 7-255,-8-7 114</inkml:trace>
          <inkml:trace contextRef="#ctx0" brushRef="#br0" timeOffset="216959.3177">5208 5293 42,'0'0'132,"-15"0"-9,15 0-13,0 0-13,0 0-11,0 0-6,0 0-9,0 0-8,0 0-3,0 0-7,0 0-2,0 0-11,0 0-1,0 0-4,0 0-2,35 6 2,-23-6-9,2 2-1,3 0-4,1-2-2,6 2 4,-2-2-1,1 0-2,4 0-3,-10 4 2,1-4-2,-1 2-2,-2-2-5,0 2-4,-5 0 3,3-2-2,-13 0 5,14 0-5,-14 0-5,12 0 5,-12 0 0,10 0 0,-10 0-5,0 0 6,0 0-2,10 4-12,-10-4-2,0 0-12,0 0-11,0 0-20,0 0-22,0 0-13,0 0-20,6-11-75,-6 11-196,0 0 88</inkml:trace>
        </inkml:traceGroup>
        <inkml:traceGroup>
          <inkml:annotationXML>
            <emma:emma xmlns:emma="http://www.w3.org/2003/04/emma" version="1.0">
              <emma:interpretation id="{BAA293B8-AB75-4943-8F5B-D971BB31667A}" emma:medium="tactile" emma:mode="ink">
                <msink:context xmlns:msink="http://schemas.microsoft.com/ink/2010/main" type="inkWord" rotatedBoundingBox="7664,6659 8053,6675 8041,6964 7652,6947"/>
              </emma:interpretation>
              <emma:one-of disjunction-type="recognition" id="oneOf22">
                <emma:interpretation id="interp110" emma:lang="en-IN" emma:confidence="0">
                  <emma:literal>+</emma:literal>
                </emma:interpretation>
                <emma:interpretation id="interp111" emma:lang="en-IN" emma:confidence="0">
                  <emma:literal>~</emma:literal>
                </emma:interpretation>
                <emma:interpretation id="interp112" emma:lang="en-IN" emma:confidence="0">
                  <emma:literal>D</emma:literal>
                </emma:interpretation>
                <emma:interpretation id="interp113" emma:lang="en-IN" emma:confidence="0">
                  <emma:literal>5</emma:literal>
                </emma:interpretation>
                <emma:interpretation id="interp114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217665.2403">6294 5348 12,'0'0'155,"0"0"-11,0 0-7,0 0-12,0 0-9,0 0-9,0 0-14,0 0-8,0 0-13,9 2 0,-9-2-9,0 0-6,0 0-7,0 0-7,15 1-5,-7-1 0,-8 0-4,27 0 2,-14 0-13,5 1-5,0-2 1,0 1 4,-2-1-2,3 1-6,3 0 5,1 0-3,-5-2-6,-1 1 3,2 1 0,-2 0 0,1-1-6,-8 1 1,2 1 2,1-1-3,-13 0-3,17-1-1,-17 1 5,13-3-3,-13 3 0,10 3-10,-10-3-10,0 0-8,0 0-12,12 0-6,-12 0-7,0 0-24,0 0-12,0 0-19,8-7-23,-8 7-77,0 0-218,0 0 96</inkml:trace>
          <inkml:trace contextRef="#ctx0" brushRef="#br0" timeOffset="217899.2176">6542 5215 55,'0'0'135,"0"0"-15,0 0-17,-10-7-1,10 7-13,0 0-5,0 0-11,0 0-9,0 0-10,0 0-1,0 0-2,0 0-10,-2 22-6,-1-13 4,0 5-3,1-2-10,2 0-1,0 1-2,0 2-1,0-1-6,0 1 4,0-1-4,2 1-12,-2-2 10,3 1-5,-3 0 5,3 1-11,-3 0-16,0-3-30,0-3-13,2 2-21,-2 1-113,0-12-206,-2 19 92</inkml:trace>
        </inkml:traceGroup>
        <inkml:traceGroup>
          <inkml:annotationXML>
            <emma:emma xmlns:emma="http://www.w3.org/2003/04/emma" version="1.0">
              <emma:interpretation id="{BF0EE378-B8EC-4C2F-81DC-803B8BD3F3B0}" emma:medium="tactile" emma:mode="ink">
                <msink:context xmlns:msink="http://schemas.microsoft.com/ink/2010/main" type="inkWord" rotatedBoundingBox="8849,6740 9283,6758 9270,7065 8837,7047"/>
              </emma:interpretation>
              <emma:one-of disjunction-type="recognition" id="oneOf23">
                <emma:interpretation id="interp115" emma:lang="en-IN" emma:confidence="0">
                  <emma:literal>+</emma:literal>
                </emma:interpretation>
                <emma:interpretation id="interp116" emma:lang="en-IN" emma:confidence="0">
                  <emma:literal>~</emma:literal>
                </emma:interpretation>
                <emma:interpretation id="interp117" emma:lang="en-IN" emma:confidence="0">
                  <emma:literal>D</emma:literal>
                </emma:interpretation>
                <emma:interpretation id="interp118" emma:lang="en-IN" emma:confidence="0">
                  <emma:literal>l</emma:literal>
                </emma:interpretation>
                <emma:interpretation id="interp119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218426.8814">7479 5443 67,'0'0'123,"0"0"-8,0 0-7,0 0-13,0 0 0,0 0-9,0 0-7,0 0-4,0 0-7,0 0-6,0 0-11,0 0-4,0 0-1,0 0-6,0 0-1,0 0-6,39 1-3,-22-1-7,6 0 4,1 0-4,1 2 5,1-2-1,2 0-3,-3 0 1,2 0-3,-1-2 3,-2 2 1,-1 3-7,-1-4 4,-4 1 1,-3 1-3,2-2-12,-9 1 6,1 3 0,-9-3 0,12-2-1,-12 2-6,0 0-7,18 0 8,-18 0 2,0 0-4,8 2-1,-8-2-9,0 0-17,0 0-18,0 0-21,0 0-20,0 0-18,0 0-15,0 0-105,0 0-234,-26-15 104</inkml:trace>
          <inkml:trace contextRef="#ctx0" brushRef="#br0" timeOffset="218708.7188">7672 5287 95,'0'0'132,"0"0"-10,0 0-11,0 0-10,0 0-6,0 0-14,0 0-8,0 0-15,0 0 3,0 0-14,0 0-4,0 0-6,0 0 5,0 0-9,2 34 1,-2-34-15,0 16 10,0-3-2,0 0-9,0 2-10,0-2 12,4 4 1,-2-6-5,-2 6 0,1-4-4,-1-1-2,0 1 3,3 1 0,-3-2-6,0 1 0,2 0-5,-2-1 0,3-3 7,0-1-4,-3-8-15,4 14-18,-3-5-8,2-4-21,-3-5-17,9 11-34,-5-9-77,-4-2-199,15 0 88</inkml:trace>
        </inkml:traceGroup>
        <inkml:traceGroup>
          <inkml:annotationXML>
            <emma:emma xmlns:emma="http://www.w3.org/2003/04/emma" version="1.0">
              <emma:interpretation id="{853A13A3-1CC4-43A4-9169-600B9525A2A3}" emma:medium="tactile" emma:mode="ink">
                <msink:context xmlns:msink="http://schemas.microsoft.com/ink/2010/main" type="inkWord" rotatedBoundingBox="9854,6734 10252,6750 10238,7084 9841,7067"/>
              </emma:interpretation>
              <emma:one-of disjunction-type="recognition" id="oneOf24">
                <emma:interpretation id="interp120" emma:lang="en-IN" emma:confidence="0">
                  <emma:literal>+</emma:literal>
                </emma:interpretation>
                <emma:interpretation id="interp121" emma:lang="en-IN" emma:confidence="0">
                  <emma:literal>~</emma:literal>
                </emma:interpretation>
                <emma:interpretation id="interp122" emma:lang="en-IN" emma:confidence="0">
                  <emma:literal>t</emma:literal>
                </emma:interpretation>
                <emma:interpretation id="interp123" emma:lang="en-IN" emma:confidence="0">
                  <emma:literal>T</emma:literal>
                </emma:interpretation>
                <emma:interpretation id="interp124" emma:lang="en-IN" emma:confidence="0">
                  <emma:literal>X</emma:literal>
                </emma:interpretation>
              </emma:one-of>
            </emma:emma>
          </inkml:annotationXML>
          <inkml:trace contextRef="#ctx0" brushRef="#br0" timeOffset="219093.4989">8484 5438 106,'0'0'135,"0"0"2,0 0-11,0 0-6,0 0-13,12-7-8,-12 7-12,0 0-11,0 0-6,0 0-6,0 0-14,15 0 2,-15 0-8,16 0-4,-4-3 1,4 1-10,-3 2-5,5 0 7,5 0-13,-5-2 0,10 0 2,-6 2 0,2 0-8,-1 0 6,0 0-6,-6 0 0,0-3 0,1 3-5,-5 0-1,1 0 4,-5-1-5,-9 1-2,18 0 2,-18 0-3,9 0-12,-9 0-13,11 1-13,-11-1-9,0 0-21,0 0-12,10-3-13,-10 3-22,0 0-91,0 0-218,0 0 96</inkml:trace>
          <inkml:trace contextRef="#ctx0" brushRef="#br0" timeOffset="219335.2113">8747 5284 115,'0'0'115,"0"0"-15,0 0-12,0 0-6,0 0-5,0 0-13,0 0 7,-12 12-8,6-5-13,2 1-5,2 0 10,2-8-15,-9 20 0,7-7 2,2 4-18,-3-2 8,0 5 0,6-2-11,-2 4 7,1-2-5,-2-6-6,0 7-5,2-4 10,2-1-28,1-1-27,-4 1-18,-1-1-34,1 0-96,-1-2-196,-1-2 88</inkml:trace>
        </inkml:traceGroup>
      </inkml:traceGroup>
    </inkml:traceGroup>
    <inkml:traceGroup>
      <inkml:annotationXML>
        <emma:emma xmlns:emma="http://www.w3.org/2003/04/emma" version="1.0">
          <emma:interpretation id="{4CA46D8A-9C89-4DB6-A28F-61C0B671C675}" emma:medium="tactile" emma:mode="ink">
            <msink:context xmlns:msink="http://schemas.microsoft.com/ink/2010/main" type="paragraph" rotatedBoundingBox="3546,7048 24656,6648 24682,8046 3572,844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664069B-8C4B-4C88-8996-9F28E35E3AA9}" emma:medium="tactile" emma:mode="ink">
              <msink:context xmlns:msink="http://schemas.microsoft.com/ink/2010/main" type="line" rotatedBoundingBox="3546,7048 24656,6648 24682,8046 3572,8445"/>
            </emma:interpretation>
          </emma:emma>
        </inkml:annotationXML>
        <inkml:traceGroup>
          <inkml:annotationXML>
            <emma:emma xmlns:emma="http://www.w3.org/2003/04/emma" version="1.0">
              <emma:interpretation id="{9036FD03-D895-482A-8907-BBCBA1530F14}" emma:medium="tactile" emma:mode="ink">
                <msink:context xmlns:msink="http://schemas.microsoft.com/ink/2010/main" type="inkWord" rotatedBoundingBox="3550,7288 5899,7244 5910,7832 3561,7877"/>
              </emma:interpretation>
              <emma:one-of disjunction-type="recognition" id="oneOf25">
                <emma:interpretation id="interp125" emma:lang="en-IN" emma:confidence="0">
                  <emma:literal>is</emma:literal>
                </emma:interpretation>
                <emma:interpretation id="interp126" emma:lang="en-IN" emma:confidence="0">
                  <emma:literal>in</emma:literal>
                </emma:interpretation>
                <emma:interpretation id="interp127" emma:lang="en-IN" emma:confidence="0">
                  <emma:literal>pro</emma:literal>
                </emma:interpretation>
                <emma:interpretation id="interp128" emma:lang="en-IN" emma:confidence="0">
                  <emma:literal>ts</emma:literal>
                </emma:interpretation>
                <emma:interpretation id="interp129" emma:lang="en-IN" emma:confidence="0">
                  <emma:literal>es</emma:literal>
                </emma:interpretation>
              </emma:one-of>
            </emma:emma>
          </inkml:annotationXML>
          <inkml:trace contextRef="#ctx0" brushRef="#br0" timeOffset="209075.0452">2275 5955 153,'-2'-9'172,"2"9"-13,0 0-17,-3-8-10,3 8-18,0 0-16,0 0-9,0 0-10,0 0-6,0 0-6,0 0-7,0 0-8,0 0-9,0 0-4,0 0-2,0 0-1,0 41-2,0-21-2,0-4 7,-4 5-12,3 2-1,1-1-5,1 1-2,-2 1 9,-1 0 0,-2 0-4,3-4 1,-4 5-5,1-3-4,-2 0 0,5-8 1,-4 9-6,3-12 1,-2 4-4,1-1 0,2 0 1,-4-3-2,2-2 0,3-9 1,-1 15 1,-3-9-23,4-6-9,-3 11-13,3-11-16,0 0-8,0 0-23,-1 8-29,1-8-33,0 0-101,0 0-265,-6-28 117</inkml:trace>
          <inkml:trace contextRef="#ctx0" brushRef="#br0" timeOffset="209464.8224">2224 6053 66,'-8'-11'164,"8"11"-15,-6-9 1,6 9-5,-4-8 0,4 8-6,-6-10-6,6 10-13,0 0-6,-6-10-8,6 10-4,0 0-7,-4-8-8,4 8-6,0 0-9,0 0-10,5-20-10,2 14-1,-3-3-9,4-2-3,2 2-6,1-1-4,3-2-1,2 0-3,1-2-5,2 3-5,-3 2 4,3 0-4,1 0-3,3 1 0,-6 3-1,6-1-4,-2 0-1,2 1 0,-4 2-2,2 2-6,-3 1-8,-4 0 4,2 1 0,-2-1 0,-5 0-8,3 4 6,-4 1 3,-1 1 0,-2 3 4,-2 0-6,-2 2 5,-5 2-5,-2 3 5,-2 0 4,-7 4-6,0-2 0,-2-1 4,-6 0-1,3 1 0,-7 1 3,0 1-4,3-6 0,0 1 1,4 1 3,0-5 0,2 1 0,0 0-2,6-3-4,0-2-16,2 2-6,2-3-9,4 0-18,4-6-21,-1 10-12,1-10-11,0 0-25,13 13-38,-6-12-106,4 0-288,2-1 128</inkml:trace>
          <inkml:trace contextRef="#ctx0" brushRef="#br0" timeOffset="205199.1328">3208 6052 81,'0'0'119,"-14"3"-9,14-3-12,-15 6-7,8-3-8,7-3 2,-12 5-12,12-5-2,0 0-12,-11 2 4,11-2-9,0 0 2,0 0 1,-6 5 0,6-5 2,0 0-10,0 0 2,0 0 2,0 0-1,29 11-1,-10-7-2,-2-3-1,10 0-2,3 2-1,7-2-2,5-1 2,1 0-6,3 0-1,1-1-2,2 1-4,0-3-2,21 6-2,-20-6-4,2 6-1,-3-6 2,2 6-4,2-3 1,-8 0-5,-3 0 3,-2 0-8,-4 2 4,-1 0-2,-10 0-5,2-2 1,-3 4 0,-2-2-1,-5-1-2,7-1-1,-6 1-1,-1-1 3,1 0-4,-4 0 4,4 0-4,-3-1 3,2 1-5,-5 0 1,3-3 6,1 3 0,-3 0-3,3-2 5,-8 0 0,-8 2 0,22 0-3,-11-2 1,-11 2-5,17-1 3,-17 1-1,9-1 0,-9 1 2,0 0-5,18 1 4,-18-1-4,0 0 4,0 0-1,0 0-3,9-2 2,-9 2-5,0 0 4,0 0 1,0 0 0,0 0-2,0 0-1,0 0-2,0 0-5,0 0-6,0 0-13,8-5-14,-8 5-24,0 0-16,0 0-27,0 0 4,0 0-8,-8-21-22,8 21-30,-9-10-101,3 4-283,-3-3 124</inkml:trace>
          <inkml:trace contextRef="#ctx0" brushRef="#br0" timeOffset="205547.2139">4310 5832 33,'0'0'161,"0"0"-13,0 0-18,0 0 0,0 0-14,0 0-7,0 0-10,0 0-12,0 0-8,0 0-1,0 0-9,0 0 2,0 0-4,0 0-15,0 0-4,0 0-1,26 20-7,-17-16-2,-2 6-11,1-2 4,2 2-2,1 0-5,0 1-2,1 0-3,0 2-2,1-4 2,-1 2-3,6 4-6,-10-2 4,8 1-1,-5-2-7,1 0 3,-4-2 2,4 4 0,-7-1-9,1 0 10,-2-1-6,-4 3 4,-3-1-9,2-1 10,-6-1 4,-5 5 4,-4 1 3,-3-3-5,0-1 5,-4 1 0,-9-2 1,7 1-1,1-4-1,0 0-3,2-1-4,5-3 0,2 0 1,0 0-5,-2-3-8,5 1-15,2 1-18,1-2-31,0-2-23,9-1-48,0 0-176,-15 0-335,15 0 148</inkml:trace>
        </inkml:traceGroup>
        <inkml:traceGroup>
          <inkml:annotationXML>
            <emma:emma xmlns:emma="http://www.w3.org/2003/04/emma" version="1.0">
              <emma:interpretation id="{B460F2A1-0C54-485B-8676-7496CB06F623}" emma:medium="tactile" emma:mode="ink">
                <msink:context xmlns:msink="http://schemas.microsoft.com/ink/2010/main" type="inkWord" rotatedBoundingBox="6262,6996 8132,6961 8150,7917 6280,7953">
                  <msink:destinationLink direction="with" ref="{0ED31DFD-AB2E-474A-9AF3-BCAF737B27D9}"/>
                </msink:context>
              </emma:interpretation>
              <emma:one-of disjunction-type="recognition" id="oneOf26">
                <emma:interpretation id="interp130" emma:lang="en-IN" emma:confidence="0">
                  <emma:literal>WEI</emma:literal>
                </emma:interpretation>
                <emma:interpretation id="interp131" emma:lang="en-IN" emma:confidence="0">
                  <emma:literal>WE-I</emma:literal>
                </emma:interpretation>
                <emma:interpretation id="interp132" emma:lang="en-IN" emma:confidence="0">
                  <emma:literal>HE-I</emma:literal>
                </emma:interpretation>
                <emma:interpretation id="interp133" emma:lang="en-IN" emma:confidence="0">
                  <emma:literal>NE-I</emma:literal>
                </emma:interpretation>
                <emma:interpretation id="interp134" emma:lang="en-IN" emma:confidence="0">
                  <emma:literal>1FIEv</emma:literal>
                </emma:interpretation>
              </emma:one-of>
            </emma:emma>
          </inkml:annotationXML>
          <inkml:trace contextRef="#ctx0" brushRef="#br0" timeOffset="200475.1102">4951 5559 138,'-3'-14'141,"3"14"-23,0 0 0,0 0-9,0 0-15,0 0-5,0-10-4,0 10-17,0 0-8,0 0-10,0 0-2,0 0-11,0 0-4,0 0-3,0 0 0,0 0-12,4 30 11,-3-17-7,1 3 4,-1 6-9,-1 2 7,0-1-10,0 10 5,0 0-2,0-1-4,0 2 4,-3 4-3,2-1 5,0-3-6,1 1 0,-3 3-2,0-3 8,-1 2-3,0-6-3,2 7-3,0-7-2,0 3 0,2-11 0,0 12 3,-6-13-5,6 0 3,-1-2-5,0 2 4,-2-2-2,3 2 0,0-7-5,-1-2 5,1-2 3,1-3-11,-1-8-6,-1 16 9,1-16 1,0 12 5,0-12-9,-3 10-12,3-10-8,0 0-20,0 0-24,0 0-21,0 0-25,0 0-112,0 0-240,0 0 106</inkml:trace>
          <inkml:trace contextRef="#ctx0" brushRef="#br0" timeOffset="223176.0463">5301 6223 119,'0'0'134,"0"0"-19,0 0-11,0 0-12,0 0-9,0 0-8,0 0 0,0 0-14,0 0 3,0 0-5,0 0-4,0 0-7,0 0 6,5 34-10,-5-34 3,1 15-5,2-8-1,2 4-7,1 1-1,-4 1-2,5-3 3,-4 5-7,2-5 10,-1 3-14,7-4-6,-8 1 6,1-4-9,1 3 0,3-3 3,-5 0-3,-3-6 0,9 11 0,-4-6-3,-5-5 10,7 10 0,-7-10 7,8 3 6,-8-3 5,10-1 3,-10 1-2,17-5-3,-17 5-2,12-10-2,-4 4 0,-3 0-7,2-4 0,1 4-1,-5 0-3,4-3 3,-5 0-8,4 2-5,-5-2-1,-1 9 0,4-10 0,-4 10-5,4-10-1,-4 10-19,5-7-14,-5 7-16,4-10-13,-4 10-19,6-8-23,-6 8-6,8-6-22,-8 6-26,5-10-102,-5 10-276,9-6 124</inkml:trace>
          <inkml:trace contextRef="#ctx0" brushRef="#br0" timeOffset="222811.2561">5502 5889 140,'0'0'151,"0"0"-8,0 0-22,0 0-9,-3-9-15,3 9 0,0 0-20,0 0-10,0 0-11,0 0 3,0 0-18,0 0 4,0 0-4,-3 28-2,6-13-4,-6-2-11,3 2-2,-1 3 4,-2 2-2,3 3-6,0 0 4,0 1-1,0 0-4,0 1-6,-1-3 0,1 2 0,1-1 0,-1 0-2,0-1-2,-2-1 11,2-1-9,0 1-1,0-6-1,1-1 0,-1-2-1,0 1 5,-1-5-5,1-8-1,0 18 1,0-9-2,0-9 0,0 11-2,0-11-3,0 0-11,-3 10-3,3-10-17,0 0-21,-12 3-21,12-3-22,0 0-27,0 0-84,-26-13-225,20 5 99</inkml:trace>
          <inkml:trace contextRef="#ctx0" brushRef="#br0" timeOffset="223651.3446">5842 6052 158,'4'-7'189,"-4"7"-10,0 0-10,5-6-17,-5 6-14,0 0-17,0 0-8,0 0-16,0 0-14,0 0-8,0 0-9,0 0-9,0 0-3,0 0-7,0 0-3,0 0-4,8 19 3,-8-19-12,-5 18-5,5-4-5,0-2 1,0 5-4,-3-5 0,1 9-2,-2-7-3,1 3-1,3-1 3,-5 0-5,2 0 0,-2 0 0,1-4-3,1 1 2,0 0-4,-2-1 2,4 0-1,-1-2-3,1 0-1,1-10 4,-3 16-3,3-16-1,0 11 3,0-11-7,0 14 4,0-14 2,3 10 1,-3-10-2,4 8 3,-4-8 0,11 6 0,-6-6 8,-5 0 2,16 6-2,-8-6 1,7 4 2,-4-4 0,3 0-3,1 2-1,0-4 3,2 2-5,-2 0 0,2 0-5,-2-1-1,3 1 1,-1-3-2,-5 3 1,3 0 1,-2-2 0,-1 1-4,-12 1-2,18 1 0,-18-1-4,14-1-13,-14 1-9,15-3-8,-15 3-13,8-2-18,-8 2-18,10-4-31,-10 4-25,8-6-162,-8 6-324,0-10 143</inkml:trace>
          <inkml:trace contextRef="#ctx0" brushRef="#br0" timeOffset="224165.221">5825 6055 98,'0'0'139,"0"0"-5,0 0-5,0 0-14,0 0-2,0 0-6,0 0-6,29-6-6,-29 6-5,18 3-8,-6-6-8,-12 3-7,20 0-7,-6-3-1,4 2-9,-3-1-6,2 1-5,0 1-4,1-3-12,-3 3-25,-1 2-29,1-4-27,1 2-44,-16 0-142,15 0-264,-15 0 117</inkml:trace>
          <inkml:trace contextRef="#ctx0" brushRef="#br0" timeOffset="223919.2749">5896 6275 125,'0'0'151,"0"0"-11,0 0-6,0 0-13,0 0-10,0 0-10,0 0 0,0 0-19,0 0-2,0 0-8,0 0-4,0 0-3,0 0-6,0 0-4,48-6-3,-36 3 1,5 3-12,1-3-4,-1 0-3,1 2-7,-4-1-4,4-2 1,-3 4-5,-1-3-12,-2 2-13,-1-1-19,-1 2-16,-10 0-16,14-6-24,-14 6-37,8-7-125,-8 7-263,3-7 118</inkml:trace>
          <inkml:trace contextRef="#ctx0" brushRef="#br0" timeOffset="224374.099">6271 6215 92,'0'0'175,"0"0"-20,0 0-13,0 0-16,15 1-7,-15-1-22,0 0-20,10 2-27,-10-2-30,0 0-21,0 0-34,13-2-29,-13 2-96,0 0-171,9-6 76</inkml:trace>
          <inkml:trace contextRef="#ctx0" brushRef="#br0" timeOffset="225019.7283">6436 6100 107,'0'0'141,"0"0"-22,0 0-7,0 0 1,0 0-10,0 0 4,0 0-6,0 0-11,0 0-8,0 0-9,0 0-5,0 0-7,0 0 1,0 0-2,0 0-4,32-2-4,-17 3-3,0-2 0,2 0-5,-5 0-2,5-2 1,4 3-6,-1 0-3,4 0-3,-1-1 1,-6 0-2,0 2-5,1-1-3,-1-1-2,-5 2-3,3 0-6,-7-1 1,-8 0-14,18 0-8,-18 0 3,12 3-28,-12-3-27,0 0-10,6 1-11,-6-1-6,0 0-9,0 0-11,8 5-26,-8-5-83,0 0-235,0 0 105</inkml:trace>
          <inkml:trace contextRef="#ctx0" brushRef="#br0" timeOffset="224690.9184">6457 6045 138,'3'-10'176,"-3"10"-19,0 0-19,0 0-13,0 0-15,0 0-17,0 0-7,0 0-14,0 0-5,0 0-6,0 0-3,5 26-10,-2-17-3,-3 3-6,0 2 0,0 0-7,1 2-3,5 1 2,-6-2-5,2 8-3,1-4 0,-3 3-2,0-1-5,5 2-3,-5-2 5,0-6-6,-2 1 1,-1 1-1,3 1-2,0-4-2,-3 3 2,1-7-5,2 5 1,0-2-1,-3-5-1,3-8-5,0 0-13,-4 18-5,4-18-12,0 0-3,-3 15-6,3-15-16,0 0-35,0 0-36,0 0-99,0 0-246,0 0 109</inkml:trace>
          <inkml:trace contextRef="#ctx0" brushRef="#br0" timeOffset="225358.5338">6492 6279 39,'0'0'118,"0"0"-2,0 0-8,-3 8-1,3-8-10,0 0-2,0 0-4,0 0-3,0 0-4,0 0 1,0 0-5,11 10 0,-11-10-8,12 2 2,-12-2-8,15 1 1,-7-1-8,4 2-4,-3-2-3,6 0 0,-1-2-4,0 4 1,1-2-1,0 0-2,0 0-3,-1 1-7,1-1-4,0 0-1,-7 0-5,4 0-1,-12 0-5,13 2 0,-13-2-5,10 0 0,-10 0 0,0 0-1,12 2-7,-12-2 4,0 0-10,0 0-8,0 0-11,0 0-18,8 2-5,-8-2-17,0 0-7,0 0-33,0 0-34,0 0-38,0 0-91,0 0-282,0 0 125</inkml:trace>
        </inkml:traceGroup>
        <inkml:traceGroup>
          <inkml:annotationXML>
            <emma:emma xmlns:emma="http://www.w3.org/2003/04/emma" version="1.0">
              <emma:interpretation id="{D6437EED-0692-4ED5-8428-D32EC8B1892F}" emma:medium="tactile" emma:mode="ink">
                <msink:context xmlns:msink="http://schemas.microsoft.com/ink/2010/main" type="inkWord" rotatedBoundingBox="10619,7031 11487,7015 11511,8295 10643,8311">
                  <msink:destinationLink direction="with" ref="{71D7A77F-9637-47F7-9209-C13790875265}"/>
                  <msink:destinationLink direction="with" ref="{0ED31DFD-AB2E-474A-9AF3-BCAF737B27D9}"/>
                </msink:context>
              </emma:interpretation>
              <emma:one-of disjunction-type="recognition" id="oneOf27">
                <emma:interpretation id="interp135" emma:lang="en-IN" emma:confidence="0">
                  <emma:literal>is</emma:literal>
                </emma:interpretation>
                <emma:interpretation id="interp136" emma:lang="en-IN" emma:confidence="0">
                  <emma:literal>ty</emma:literal>
                </emma:interpretation>
                <emma:interpretation id="interp137" emma:lang="en-IN" emma:confidence="0">
                  <emma:literal>t,</emma:literal>
                </emma:interpretation>
                <emma:interpretation id="interp138" emma:lang="en-IN" emma:confidence="0">
                  <emma:literal>tg</emma:literal>
                </emma:interpretation>
                <emma:interpretation id="interp139" emma:lang="en-IN" emma:confidence="0">
                  <emma:literal>"s</emma:literal>
                </emma:interpretation>
              </emma:one-of>
            </emma:emma>
          </inkml:annotationXML>
          <inkml:trace contextRef="#ctx0" brushRef="#br0" timeOffset="204097.0765">9571 6373 92,'-3'-9'119,"3"9"-10,-6-17 5,2 10-8,2-4-2,2 11 3,-4-14-6,4 14-5,-1-15-9,1 15 1,0-13-12,0 13-2,1-9-6,-1 9-4,0 0-7,0 0-4,0-13-1,0 13-9,0 0-4,0 0 4,0-12-12,0 12-1,0 0-10,0 0 10,0 0-8,0 0-5,0 0-2,0 0-8,0 0 3,0 0 0,0 0 0,0 0-6,0 0 5,0 0-5,0 0 5,-20 28-5,15-20 0,-1 3-2,0 1 2,0 1-2,1 2 4,0-1-3,2 2 2,-2 6 0,1 1-6,1 0-2,-1 3 8,2-3-5,-2 3-3,0-4 5,3 0 4,0-2-4,1 4-3,-4-5-1,2 5 7,1-2 1,-2-6-4,3 0 2,0-1-1,0 1-5,-1-5 2,0 4 1,1-5-5,0 0 3,0-10 4,0 17-4,1-11 4,-1-6-3,0 13-3,0-13-2,0 13 6,0-13 0,1 7-6,-1-7 8,0 0-5,0 0 6,0 0-7,0 15 0,0-15 2,0 0 0,0 0 3,0 0-1,0 0 1,0 0 4,-13 1-7,13-1 2,-12 1-1,12-1-6,-19-2-22,8 2-17,-3 0-28,-2-4-39,-2-1-35,-7 5-115,1-6-282,-3 0 125</inkml:trace>
          <inkml:trace contextRef="#ctx0" brushRef="#br0" timeOffset="201756.2158">9393 5568 34,'0'0'103,"0"0"3,0 0-12,0 0-3,0 0-17,0 0 9,0 0-5,0 0-9,0 0-1,0 0-4,0 0-11,0 0 0,4 32-3,-4-32-7,1 14 1,2-6 2,-1 4 0,0 2-5,0 1 6,0 0-7,-2 1 1,0 9-1,0-2 0,1-2-1,-1 5-3,3-1-2,-2 6-1,-1 1-4,1 2-2,1-10 1,0 10-5,4-3-1,-5 2-1,1-11 0,0 5-5,-2-1-2,2-6 0,-1 4 0,0-4-5,2 1 1,-3-4 4,3-2-8,-1 1 2,0-4-2,-2 4 0,1-1 4,3-3-4,-3 0-3,1-3 7,0 1-2,-2-10-12,2 15-15,-1-7-5,0-1-21,-1-7-16,4 10-24,-4-10-30,6 7-146,-6-7-282,0 0 125</inkml:trace>
          <inkml:trace contextRef="#ctx0" brushRef="#br0" timeOffset="206490.5684">10095 5926 38,'0'0'130,"9"-3"-9,-9 3-5,7-3 2,-7 3-9,0 0-5,11-4-4,-11 4-10,0 0-13,0 0-2,8-4-31,-8 4 15,0 0-10,0 0-2,0 0-4,0 0 4,0 0 2,0 0-4,0 0-3,0 0 1,-18 30 4,6-18-7,-5 1-8,-3-1 6,-3 4-5,-2-5-7,-9 8-10,2-2 8,0-1 1,0-1-3,5-5 4,5 4-4,-2-2 2,1-1-1,2-1-5,8-2-1,-1 2-3,2-2-1,3 1 1,2-2-7,2 2-1,-2-1 2,3-2-3,4 4 4,0-10-4,4 15 1,1-7 2,6 2-3,-3-1 0,8 1 2,-2-1-1,7 0-4,3 3 7,-2-2-6,0-2-11,1 0-11,-5-3-10,-1 1-13,-2-2-17,1-1-9,0 0-18,-7-2-21,2-2-19,-11 1-136,17 0-282,-17 0 125</inkml:trace>
        </inkml:traceGroup>
        <inkml:traceGroup>
          <inkml:annotationXML>
            <emma:emma xmlns:emma="http://www.w3.org/2003/04/emma" version="1.0">
              <emma:interpretation id="{9662B074-3CD4-477F-AAA0-A63C34B8ACF9}" emma:medium="tactile" emma:mode="ink">
                <msink:context xmlns:msink="http://schemas.microsoft.com/ink/2010/main" type="inkWord" rotatedBoundingBox="14180,7301 14681,7291 14693,7932 14192,7941"/>
              </emma:interpretation>
              <emma:one-of disjunction-type="recognition" id="oneOf28">
                <emma:interpretation id="interp140" emma:lang="en-IN" emma:confidence="0">
                  <emma:literal>?</emma:literal>
                </emma:interpretation>
                <emma:interpretation id="interp141" emma:lang="en-IN" emma:confidence="0">
                  <emma:literal>T</emma:literal>
                </emma:interpretation>
                <emma:interpretation id="interp142" emma:lang="en-IN" emma:confidence="0">
                  <emma:literal>!</emma:literal>
                </emma:interpretation>
                <emma:interpretation id="interp143" emma:lang="en-IN" emma:confidence="0">
                  <emma:literal>7</emma:literal>
                </emma:interpretation>
                <emma:interpretation id="interp144" emma:lang="en-IN" emma:confidence="0">
                  <emma:literal>6</emma:literal>
                </emma:interpretation>
              </emma:one-of>
            </emma:emma>
          </inkml:annotationXML>
          <inkml:trace contextRef="#ctx0" brushRef="#br0" timeOffset="208063.1541">12831 6055 101,'-4'-10'191,"2"0"-10,0-4-6,-1 5-4,3 9-8,0-17-7,0 6-10,3-4-10,-2 6-5,2-2-9,-1-2-10,4 3-14,-2 0-9,6-1-12,0 0-5,5 0-8,-1 4-10,1-3-1,8 4-10,-3-2-2,5 3-4,0 0-6,0 1 0,0 2-5,4 2-7,-4 0 0,2 2-2,-2 2-3,0-1 0,-8 0-2,3 3-8,-4 0 0,0 1-1,-1 3-1,-4-3-4,2 3-1,-2 1 0,-2 4-1,-2-5 2,-2 2-6,-3 3 5,-1-3-5,-4 2 4,-1 2-1,-1-3 3,-7 5-2,-2-2 0,-3-1 2,-6-2 1,-1 0 2,1-1-12,-2-1-19,-9 0-17,9-2-34,-1-1-50,0-3-62,-8 4-151,6-7-373,2 0 166</inkml:trace>
          <inkml:trace contextRef="#ctx0" brushRef="#br0" timeOffset="207738.4703">12919 6021 109,'2'-14'152,"-2"0"0,-2-1-3,2 4-3,-1-2 1,1-2-6,0 15 2,-3-17-7,3 17 0,-1-14-8,1 14-14,-2-12-16,2 12-9,0 0-11,-2-12-9,2 12-10,0 0-8,0 0-6,0 0-5,0 0-3,0 0-7,0 0-4,-15 24-9,12-12 11,1 4 5,-2 3-2,2 3-5,1 1-2,-2-2-1,6 3-3,-3 1 0,1-2-4,1 4-2,2-4 1,-3 10-2,3-10-3,-1 1 0,1 0 0,1 1 1,0-4-4,-2 1 1,0-8 2,-3 2-4,0 5-3,0-7-6,0 3-9,0-5-1,0-1-8,0-11-6,-4 18-11,2-9-12,0 1-2,2-10-19,-2 12-3,2-12-9,-1 10 0,1-10-12,0 0-17,0 0-28,0 0-20,0 0-106,0 0-289,0 0 128</inkml:trace>
        </inkml:traceGroup>
        <inkml:traceGroup>
          <inkml:annotationXML>
            <emma:emma xmlns:emma="http://www.w3.org/2003/04/emma" version="1.0">
              <emma:interpretation id="{8FF5D5CA-EC04-48E4-BEB0-326EFF6AA73D}" emma:medium="tactile" emma:mode="ink">
                <msink:context xmlns:msink="http://schemas.microsoft.com/ink/2010/main" type="inkWord" rotatedBoundingBox="16196,7078 17368,7056 17379,7630 16207,7652"/>
              </emma:interpretation>
              <emma:one-of disjunction-type="recognition" id="oneOf29">
                <emma:interpretation id="interp145" emma:lang="en-IN" emma:confidence="0">
                  <emma:literal>are</emma:literal>
                </emma:interpretation>
                <emma:interpretation id="interp146" emma:lang="en-IN" emma:confidence="0">
                  <emma:literal>live</emma:literal>
                </emma:interpretation>
                <emma:interpretation id="interp147" emma:lang="en-IN" emma:confidence="0">
                  <emma:literal>lie</emma:literal>
                </emma:interpretation>
                <emma:interpretation id="interp148" emma:lang="en-IN" emma:confidence="0">
                  <emma:literal>rice</emma:literal>
                </emma:interpretation>
                <emma:interpretation id="interp149" emma:lang="en-IN" emma:confidence="0">
                  <emma:literal>nice</emma:literal>
                </emma:interpretation>
              </emma:one-of>
            </emma:emma>
          </inkml:annotationXML>
          <inkml:trace contextRef="#ctx0" brushRef="#br0" timeOffset="291756.2769">14966 6189 1,'-18'-12'170,"18"12"-14,0 0-12,-8-9-8,8 9-6,-4-12-1,4 12-9,-1-13-11,1 13-8,0-19-11,5 5-9,-2 1 3,2-8-3,2 0-5,8-7-3,-2-4 0,1-2-1,3-1-9,-2 3-1,-6-4-9,3 1-2,-2 5-3,-5 4-3,0 1-1,-3 2-1,-1 5 2,2 5 0,-6-3-5,3 4-4,-3 0-4,3 12-2,-5-15-13,0 10 1,-2-3-2,7 8-3,-16-6-2,3 8 1,-2-1-5,0 4-1,-1-3-2,3 7 2,-4-2-8,0 7 3,4-5 2,1 3 0,-5 4-3,8-4 0,-2 0-5,3 2-3,0-1-2,2 2-2,0-5-3,5 2-4,0-2 1,-2 0-3,3-10 1,3 21-1,-2-14-1,4 2 5,1-2-1,-1 2-1,3-5-3,1 4 5,3-5 3,1 4 0,0-5 0,0 2 3,3-4 0,-1 3 2,0-2 0,0-1-1,-1 0 1,0 4 1,2-3 4,-4 3-4,1-3 1,-5 1 1,2 0-7,-2 2 8,-8-4-2,12 3-2,-12-3 5,9 3-1,-3 1 2,-6-4-8,5 8 7,-5-8 3,4 13 0,-4-5-1,0-8-2,-1 16 4,1-16 0,0 18-4,-2-10 3,1 2 1,1-10 0,0 16-1,-3-7-3,3-9 4,-2 15-3,2-15 5,-3 12-6,3-12 0,0 0 6,3 10 0,-3-10-4,0 0-2,0 0 1,0 0-1,2 9-1,-2-9-5,0 0 6,0 0 2,0 0 1,27-18-2,-18 11 2,2-2 2,0-3-1,0 3 0,1-3 0,-3 1-2,6-6-2,0-2 5,-6 8-2,2 1-3,-3-1 5,0 1-1,-3 4 3,1 0-6,-6 6-2,5-8 2,-5 8-5,7-8-1,-7 8 3,0 0-5,0 0 2,0 0 7,0 0-6,0 0 4,10 18-1,-10-18-7,0 22 9,0-10 1,-1 1 1,2 0 1,-1 2 0,0-4-1,0 0-1,3 0 1,1 0 7,-3-1-4,3-4-5,0 3 4,-1-2 1,-3-7-2,5 12 1,1-8 0,-6-4 2,8 8-2,-1-5 2,-7-3 1,14 1-2,-14-1 4,20-4-4,-8-1 3,3-2-2,0-1 0,1-3-4,1-4-2,4 0-1,0 0 7,-4-4-6,-1-1 2,1 3-4,-4-2-1,-4 5 8,-1 2 7,-1 0 8,-2 4 5,1 2-2,-2-3 1,-4 9 1,7-9-4,-7 9-7,5-7 2,-5 7-5,0 0 2,0 0-3,0 0-1,0 0-2,0 0 1,-34 7 0,34-7-1,-17 13-8,10-4 7,2-3-1,1-2-6,-1 5 4,5-9-5,-4 15 0,2-3-6,2-12 4,3 18 0,0-10-1,-1 4 0,4-1 3,-1-1-2,3 0 0,1 1-6,-1-2 2,2 0-8,-2-2 7,1 3-2,-1-2 2,-1-2 1,0 3 0,3-2-8,-3-2 1,-2 1 0,1 0-3,-6-6 5,9 11 4,-6-6-3,-3-5 13,4 10-12,-4-10 3,1 7 7,-1-7-6,0 0 4,0 0-1,-10 13 3,10-13 2,-9 8 1,9-8-4,-9 2 7,9-2 1,-8 4-5,8-4 1,0 0-1,0 0 7,-11 4-5,11-4-3,0 0 5,0 0-4,0 0 6,0 0 1,0 0-3,0 0 0,0 0 1,0 0 0,31-10-1,-16 4-1,0 1-1,1-1 2,4-3 0,3 1 3,-1-3-2,9-7-4,-7 8-4,7-7 17,-7 4-1,-1 1 0,-1-4-2,-4-2 7,0 0-7,-4 0-2,-1-1-1,-4 5 2,-1 0 5,-3-1 4,-1 3 0,-4-1-5,0 1-2,-5 2 3,0-1-2,-6 3-4,3 2-5,-6 0 2,-2 4-2,0 2-2,-1 2 5,-3 3-4,-2 2 2,4 9 0,-1-1-1,1 1-7,4 2 5,2 2-1,1-2 2,1 2-4,4 2-3,0-3 5,6 1 7,3 3-7,-2-7 3,6-1 4,4 4-1,-3-6-1,4 0-2,-1-1 3,2-4 1,3 0-14,2-2-10,-1 0-11,0-4-9,1-2-19,3-2-12,2-6-27,-4-2-39,-2-4-138,-5-3-294,-1-4 130</inkml:trace>
          <inkml:trace contextRef="#ctx0" brushRef="#br0" timeOffset="291877.2491">15770 5672 35,'-11'-6'150,"11"6"-31,0 0-8,0 0-31,0 0-24,0 0-29,0 0-41,0 0-80,25-6-103,-25 6 46</inkml:trace>
        </inkml:traceGroup>
        <inkml:traceGroup>
          <inkml:annotationXML>
            <emma:emma xmlns:emma="http://www.w3.org/2003/04/emma" version="1.0">
              <emma:interpretation id="{705E28DE-6B0A-4785-B512-284DF691943C}" emma:medium="tactile" emma:mode="ink">
                <msink:context xmlns:msink="http://schemas.microsoft.com/ink/2010/main" type="inkWord" rotatedBoundingBox="18133,7049 18920,7034 18929,7546 18143,7561"/>
              </emma:interpretation>
              <emma:one-of disjunction-type="recognition" id="oneOf30">
                <emma:interpretation id="interp150" emma:lang="en-IN" emma:confidence="0">
                  <emma:literal>to</emma:literal>
                </emma:interpretation>
                <emma:interpretation id="interp151" emma:lang="en-IN" emma:confidence="0">
                  <emma:literal>Ho</emma:literal>
                </emma:interpretation>
                <emma:interpretation id="interp152" emma:lang="en-IN" emma:confidence="0">
                  <emma:literal>To</emma:literal>
                </emma:interpretation>
                <emma:interpretation id="interp153" emma:lang="en-IN" emma:confidence="0">
                  <emma:literal>So</emma:literal>
                </emma:interpretation>
                <emma:interpretation id="interp154" emma:lang="en-IN" emma:confidence="0">
                  <emma:literal>so</emma:literal>
                </emma:interpretation>
              </emma:one-of>
            </emma:emma>
          </inkml:annotationXML>
          <inkml:trace contextRef="#ctx0" brushRef="#br0" timeOffset="292747.2185">16775 5877 25,'0'0'128,"19"3"-1,-4-3-5,1 4-2,8-2-8,0 0-2,0 2 0,4-3-10,-1 0-4,11 1-15,-11 0 3,2-1-20,-1-1 0,-1-3-5,0 0-7,0 3-4,-3-4-6,-1 1 3,-6 0-9,-1 0 0,-2 0-5,-4 0 2,-10 3-4,18 0 2,-18 0-1,8 0 1,-8 0-2,10-4-4,-10 4-2,0 0-6,0 0-1,0 0-4,8 6 1,-8-6 2,0 0-7,0 0 4,-14 23-7,8-14 2,1 1-4,0-2 1,2 4-1,-1 0 0,3 0 0,1 0 0,0 1 2,1-1-3,3 0 5,0-2-6,1-4 8,2 2-2,4 0-3,1 1 4,0-3-6,5-1 0,-1-3 5,9 1 2,-7-2-8,0-2 4,6-3 2,0-1-3,-7 1 1,-1-2-3,-2 0 3,-2-4-4,0 1 2,-4-3 2,0 2 2,-4-3 2,1 2 6,-2 0-1,-3-2-3,1 0 2,-5 1-3,-2 3-2,0 1 1,-2 0-1,-2 2-6,2 0-6,-2 0-2,2 0-2,8 6-9,-19 0-12,6 0-8,13 0-12,-16 0-20,8 4-7,8-4-17,-8 10-17,8-10-17,-7 11-27,7-11-93,-4 11-265,4-11 118</inkml:trace>
          <inkml:trace contextRef="#ctx0" brushRef="#br0" timeOffset="292304.9899">17050 5606 140,'0'-11'189,"0"11"-10,0 0-18,-5-7-11,5 7-18,0 0-11,0 0-18,-10-5-2,10 5-14,0 0-3,-13 21-5,8-8 2,-1 3-10,0 8-5,-2-1-6,2 1-4,1 9-4,-1 1-5,4 0-6,-2-2-6,0 2 2,2-9-3,2 1-3,0-2-7,2-1 2,0-1-6,0-2 0,-1 2-3,2-9-9,-6 0-14,3-3-12,0-10-20,-1 17-20,-3-12-20,4-5-23,-8 6-30,8-6-44,-16 0-100,16 0-297,-22-15 132</inkml:trace>
        </inkml:traceGroup>
        <inkml:traceGroup>
          <inkml:annotationXML>
            <emma:emma xmlns:emma="http://www.w3.org/2003/04/emma" version="1.0">
              <emma:interpretation id="{984D6D3D-4512-439A-B412-968122C66774}" emma:medium="tactile" emma:mode="ink">
                <msink:context xmlns:msink="http://schemas.microsoft.com/ink/2010/main" type="inkWord" rotatedBoundingBox="19347,7242 20271,7225 20276,7515 19352,7532"/>
              </emma:interpretation>
              <emma:one-of disjunction-type="recognition" id="oneOf31">
                <emma:interpretation id="interp155" emma:lang="en-IN" emma:confidence="0">
                  <emma:literal>an</emma:literal>
                </emma:interpretation>
                <emma:interpretation id="interp156" emma:lang="en-IN" emma:confidence="0">
                  <emma:literal>am</emma:literal>
                </emma:interpretation>
                <emma:interpretation id="interp157" emma:lang="en-IN" emma:confidence="0">
                  <emma:literal>on</emma:literal>
                </emma:interpretation>
                <emma:interpretation id="interp158" emma:lang="en-IN" emma:confidence="0">
                  <emma:literal>and</emma:literal>
                </emma:interpretation>
                <emma:interpretation id="interp159" emma:lang="en-IN" emma:confidence="0">
                  <emma:literal>any</emma:literal>
                </emma:interpretation>
              </emma:one-of>
            </emma:emma>
          </inkml:annotationXML>
          <inkml:trace contextRef="#ctx0" brushRef="#br0" timeOffset="293567.1751">18283 5845 209,'10'-9'201,"-5"1"-15,0 2-11,1-2-11,-6 8-18,1-10-13,-1 10-10,0 0-13,-3-15-13,3 15-11,-9-6-6,9 6-10,-19 0-8,19 0-10,-28 8-10,13 0 4,-7 3-10,-1 2-3,0 3-1,3 0-5,-3 3 3,4-4-5,-2 4-7,5-4 0,0 3 2,2-2-7,2-4-2,3 2-3,1-1 0,1-2-7,2 0-8,1-2-8,1-1-1,0 0-7,3-8-7,3 15-2,-3-15-3,8 10-5,-1-8-7,2-1 6,-9-1-16,26-2 10,-13-2-12,3 2 2,-1-6 7,1 2 4,-3-2 4,3-3 9,-2-1 2,3-3 3,-2 1 2,-2-4 6,2-2-6,-4 7 12,-2 1 15,1-6 6,-2 8 6,-4 1 7,1 3 2,-1 0 0,-4 6 0,7-10-12,-7 10-4,4-6 2,-4 6-4,0 0 0,0 0 3,0 0-6,19 15 3,-17-11-4,4 9 1,0-2 0,-2-3-1,2 6 6,-1-4 0,2 3-6,0-1 4,-2 0 3,2-6-6,-3 4 5,2-2-3,0-3 2,0 0 1,1 0-2,1 0-1,-8-5 5,15 4 3,-8-4-15,-7 0 3,0 0-4,20-6 1,-15 0 6,0-1-2,2-2 0,-3 0-4,1-2 2,1-2 1,-4-2 7,3-4-12,-4 4 8,0 0 0,3-1 8,0 6 5,-2-2 1,-2 3 1,0 9 3,2-16-6,-2 16-6,3-7-1,-3 7 1,0 0-6,8-3 1,-8 3-3,0 0 5,13 19-3,-5-9 2,-1 4-1,-2 0-7,2 2 7,-1 2 2,-1-2-4,-1 0 2,0-1-2,1-1 1,1 0-4,-4-1 7,4 0-10,-2-7 7,-3 0-2,-1-6 0,4 15 2,-4-15 6,3 11-1,-3-11-5,4 6 8,-4-6 1,0 0-8,0 0-1,0 0-1,0 0 4,0 0-2,7-28 2,-3 15 0,-3 0-2,4-1-5,1-6-4,2-5 4,-2 1-10,5 1-10,2-6 5,2 8-3,-1-1 6,2 5-4,-3 6 5,1 1-1,-1 2-1,0 2 7,1 2 5,-2 0 4,1 7 1,-1 0-1,0 3-3,0 1-3,-1 6 5,-3-1-2,2 0 1,0 8-7,-3-5 3,-4 1 0,1-1 7,1 0-5,-4 1 4,1-3-7,2 3-11,0-3-11,0 2-20,1-5-12,-1-1-26,-1-2-12,2 1-34,1-1-68,-1-1-216,-5-6 96</inkml:trace>
        </inkml:traceGroup>
        <inkml:traceGroup>
          <inkml:annotationXML>
            <emma:emma xmlns:emma="http://www.w3.org/2003/04/emma" version="1.0">
              <emma:interpretation id="{6E676580-AAD1-4DFF-AD57-30F376EAB1D2}" emma:medium="tactile" emma:mode="ink">
                <msink:context xmlns:msink="http://schemas.microsoft.com/ink/2010/main" type="inkWord" rotatedBoundingBox="20675,7082 21953,7058 21963,7591 20685,7615"/>
              </emma:interpretation>
              <emma:one-of disjunction-type="recognition" id="oneOf32">
                <emma:interpretation id="interp160" emma:lang="en-IN" emma:confidence="0">
                  <emma:literal>EF</emma:literal>
                </emma:interpretation>
                <emma:interpretation id="interp161" emma:lang="en-IN" emma:confidence="0">
                  <emma:literal>E-F</emma:literal>
                </emma:interpretation>
                <emma:interpretation id="interp162" emma:lang="en-IN" emma:confidence="0">
                  <emma:literal>E-f</emma:literal>
                </emma:interpretation>
                <emma:interpretation id="interp163" emma:lang="en-IN" emma:confidence="0">
                  <emma:literal>EFF</emma:literal>
                </emma:interpretation>
                <emma:interpretation id="interp164" emma:lang="en-IN" emma:confidence="0">
                  <emma:literal>Et.</emma:literal>
                </emma:interpretation>
              </emma:one-of>
            </emma:emma>
          </inkml:annotationXML>
          <inkml:trace contextRef="#ctx0" brushRef="#br0" timeOffset="294066.1459">19313 5688 16,'9'-8'186,"-9"8"-22,0 0-18,8-2-9,-8 2-9,0 0-21,0 0-4,16 10-12,-13-4-7,1 4-1,-3 1-10,-1 4-1,4 0-10,-2 1 1,0 4-2,0 0-5,-2 2 1,1 3-8,-2-3-2,2 1-4,-1-4-5,0 4 1,1-3-2,-1-2-6,0-4 3,0 1 0,0-2-1,-1-1-3,0 0-5,2-2 2,-1-10-2,0 16-5,0-16-5,0 15 5,0-15 1,1 7-3,-1-7 12,6 6 2,-6-6 3,16 4-6,-8-2-9,7-3 7,2 1-3,-1-2-5,1-3-4,8 0-9,-1 0 2,-2 0-8,1 0-6,-4 3-10,4-3-13,-7 2-18,0 0-13,0 0-21,1 0-16,0-6-21,-4 7-9,-5-4-35,1 2-135,-9 4-320,11-10 141</inkml:trace>
          <inkml:trace contextRef="#ctx0" brushRef="#br0" timeOffset="294297.0145">19330 5701 125,'0'0'122,"0"0"8,0 0-9,0 0-11,30-13-7,-13 10-10,6-2-6,1 0-12,0-1-12,2 3-3,0 0-25,0 0-25,-2-3-32,0 6-35,-7-4-120,1 4-190,-2-2 85</inkml:trace>
          <inkml:trace contextRef="#ctx0" brushRef="#br0" timeOffset="294098.1281">19425 5941 110,'0'0'128,"0"0"-12,0 0-7,31-11-11,-31 11-9,26-4-15,-13 4-6,2-4-7,1 0-5,0 0-7,1-2-25,-3 0-18,2-2-29,-4 0-31,0-1-99,-3-1-164,2-1 74</inkml:trace>
          <inkml:trace contextRef="#ctx0" brushRef="#br0" timeOffset="294469.9146">19995 5922 116,'0'0'174,"0"0"-21,13 0-18,-13 0-18,0 0-10,16-6-34,-16 6-14,12-4-29,-5 0-20,1 1-30,-1 0-31,-7 3-27,11-8-60,-6 2-149,0-2 67</inkml:trace>
          <inkml:trace contextRef="#ctx0" brushRef="#br0" timeOffset="294980.622">20212 5726 58,'11'-7'164,"-5"3"-9,-6 4-12,17-5 3,-5 2-9,0-3-4,2 6-7,4-3-16,-1-4-11,6 4-5,1 3-12,2-2-5,-4 1-12,3 1-2,3 0-9,-8 0-6,0 0-9,-4 0-19,0 0-15,0 0-19,-8 1-33,-8-1-11,18 2-16,-18-2 0,10 3-15,-10-3-16,0 0-122,0 0-245,0 0 109</inkml:trace>
          <inkml:trace contextRef="#ctx0" brushRef="#br0" timeOffset="294748.7542">20248 5617 104,'6'-10'197,"-6"10"-19,0 0-20,5-3-10,-5 3-18,0 0-9,0 0-13,0 0-17,0 0-3,8 18-9,-4-6-10,-3 2-4,2 6-10,-2 0-2,-1 5-7,-1 8-4,-2 0-2,2 2-3,1-2-4,-1-3-5,-3 1-2,1-4 3,0-4-9,2-2-1,-3 0-6,4 0 4,-1-6-5,1 2 3,0-2-5,1-1-8,2 1-13,-2-3-12,-1-2-17,1-3-19,-1-7-20,3 11-15,-3-11-30,0 0-144,0 0-289,0 0 128</inkml:trace>
          <inkml:trace contextRef="#ctx0" brushRef="#br0" timeOffset="295146.5259">20295 5914 103,'0'0'147,"10"12"-7,-2-8-10,0 1-11,5 1-6,2-1-7,8 0-12,-6-1-5,6-2-11,2 2-5,-2-3-12,-2 1-9,2-2-28,-5 3-38,-1-6-30,-1 1-52,-2 2-101,-2-2-211,-2-3 94</inkml:trace>
        </inkml:traceGroup>
        <inkml:traceGroup>
          <inkml:annotationXML>
            <emma:emma xmlns:emma="http://www.w3.org/2003/04/emma" version="1.0">
              <emma:interpretation id="{8B7C5E90-3A8D-4016-9CA6-EC9BB3A43A24}" emma:medium="tactile" emma:mode="ink">
                <msink:context xmlns:msink="http://schemas.microsoft.com/ink/2010/main" type="inkWord" rotatedBoundingBox="22598,7094 24664,7055 24672,7506 22607,7545"/>
              </emma:interpretation>
              <emma:one-of disjunction-type="recognition" id="oneOf33">
                <emma:interpretation id="interp165" emma:lang="en-IN" emma:confidence="0">
                  <emma:literal>across</emma:literal>
                </emma:interpretation>
                <emma:interpretation id="interp166" emma:lang="en-IN" emma:confidence="0">
                  <emma:literal>actors</emma:literal>
                </emma:interpretation>
                <emma:interpretation id="interp167" emma:lang="en-IN" emma:confidence="0">
                  <emma:literal>access</emma:literal>
                </emma:interpretation>
                <emma:interpretation id="interp168" emma:lang="en-IN" emma:confidence="0">
                  <emma:literal>acres</emma:literal>
                </emma:interpretation>
                <emma:interpretation id="interp169" emma:lang="en-IN" emma:confidence="0">
                  <emma:literal>acorns</emma:literal>
                </emma:interpretation>
              </emma:one-of>
            </emma:emma>
          </inkml:annotationXML>
          <inkml:trace contextRef="#ctx0" brushRef="#br0" timeOffset="295809.1465">21610 5809 154,'0'-14'176,"-1"1"-5,-2 1-5,-2 0-8,-1 2-15,2-1-10,-2 3-10,2 3-16,4 5-13,-15-11-11,8 8-3,-5 2-9,-5 1-8,2 5-7,-5 0-7,0 2-6,-4 2-4,1 7-4,0-4 0,-1 4-8,5 0-5,-5 9 0,7-8 1,-1 1-7,3 1-2,5-1 3,-2-2-6,5-1-1,2 0-1,2-2-9,-4-2 3,4 1-5,3-12 0,3 17-3,0-11-7,4 2 5,-2-2 5,-5-6-7,20 6-12,-4-6 14,-1 0-3,5-2 0,3-1-1,-3-4 7,3-1-10,-2-2 7,3 0-5,4-10 3,0-2 3,-1-1-1,-3 0 3,-4 5 0,-5-4 0,1 1 2,-1 3-6,0 1 21,-6 5-4,-3 1 5,-1 2 1,2 2-1,-3 4-1,-4 3-5,6-12-2,-6 12-8,7-7 2,-7 7-1,0 0-1,0 0 3,0 0-3,0 0 0,0 0 5,-7 29-1,7-14-1,-1-2-2,0 1 1,-2 0 3,3 2 3,3 0-7,-3 0-1,1-1-2,2-2-14,2 2-9,-5-3-11,3-6-10,-1 4-11,4-1-2,0-5-15,-6-4-12,10 6-21,-2-4-28,-8-2-97,19-3-254,-6-2 112</inkml:trace>
          <inkml:trace contextRef="#ctx0" brushRef="#br0" timeOffset="296052.2072">22078 5633 52,'0'0'162,"7"-5"-5,-7 5-22,0 0-16,0 0-11,0 0-9,0 0-6,0 0-8,-39 14-5,24-2-10,2-3-7,-4 8-1,0-3-10,4 6 3,1 0-7,-3-1-4,3 1-8,-3 0 3,4 1-5,3 1-3,2-3-5,-4 2-1,7-5-2,1-3-3,2 2-4,0 1 3,0-2-4,4-2-6,1 1-6,3-2 6,0-4-18,2 0-11,2-1 7,0-1-5,4-1-15,0-2-8,3-4-22,5-1-14,-9 0-9,7-4-13,0-2-15,-2-4-89,-5 6-220,5-9 98</inkml:trace>
          <inkml:trace contextRef="#ctx0" brushRef="#br0" timeOffset="297294.5427">22282 5725 30,'0'0'160,"4"-12"5,-3 5-5,-1 7-14,0 0-8,3-15-8,-3 15-11,4-6-10,-4 6-15,0 0-5,0 0-14,5-7-8,-5 7-8,0 0-7,0 0 1,23 13-7,-14-10-7,3 9 0,2-1-9,4 4-5,-6-1 2,2 3-4,1 2-3,-7 0-5,4 3 0,-6-2 10,0 2-14,-2-3 4,-2 5 0,-2-10-4,-1 0-7,-2 1 5,-2 2-14,0-6 7,-2 3-10,-2-4-3,1 2 5,-3-2 1,1-2-3,-2 0 2,0-4 1,2 0-1,0 0 2,-2-4 1,12 0-3,-16 2 4,16-2-8,-12-6 1,12 6 3,-12-8-2,9 0-5,3 8-7,-2-15-1,4 3 4,4-1-6,0-3-1,4-1-3,6-2 1,1-2 5,3-3-1,-2 5-7,9-4 10,-7 7-12,-2 1 25,3 2-11,-1 2 6,2 3 6,-1 0-4,-5 4 9,1-4-6,-1 7 0,-1-4 2,-3 3-4,-3 0 11,-9 2-13,15 0 10,-15 0-9,13 4 9,-13-4-5,6 8 5,-6-8-5,0 13 4,0-13 6,-3 19-4,0-7 2,-5-1 3,3 4-3,1-4-7,-4 2 0,5 0 4,-1-1-1,-1-2-2,2 0-3,1 0 10,2-10-1,-2 16-1,2-8 6,0-8-8,4 12 0,2-6-3,-6-6 17,12 9-14,-4-8 3,1 0-10,-9-1-3,23-1-1,-8-4-5,-3-2 0,2 3-7,-3-5-2,4-2-2,-3-1 10,-4 0-3,1 0 4,-3-2 2,-2 0 12,-2 0 2,-4 2 5,2 0-3,-4-2-2,-4 1 0,1 2 9,2 2-3,-1 2-1,1-2 5,5 9-4,-9-12 0,6 9 0,3 3-3,-7-7 6,7 7-5,0 0 0,-5-10-12,5 10 11,0 0 4,0 0-9,0 0-10,0 0 18,20-9-5,-20 9-2,17 2-7,-2-2-1,0 0 1,2 0-1,-2 0-1,8 0 3,-6-4 0,5 4-3,0-1 2,-1-2 1,0 2-1,-4-4 9,1 2-24,-5-4 29,-3 4-11,-2 0 13,-2 0-1,5-2 4,-11 5 6,7-8 4,-7 8-5,2-10-1,-2 10-4,0 0-2,-9-15-4,9 15 5,-17-6-3,3 3-2,0-1 4,1 2 0,-1 2-3,-1 2 1,3 0-6,-3 0 2,7 1 0,-4 0-3,7 3 0,-3 0 0,8-6 0,-4 14 3,1-8-6,3-6 9,3 23-12,1-12 12,4 2-5,0-1-2,4-2 2,-3 4-1,2-3-1,1 2 3,5 2 2,-7-3-2,2-1-2,4 4-3,-7-6 4,3 4-8,-1-7 7,-2 7 0,-3-4-3,-1 0-2,-1 0 11,-1 1-7,0-2 0,-3-8-1,2 11-2,-2-11 6,-5 13-7,5-13 7,-7 11-6,2-9 7,-3 2 0,8-4 3,-12 4-13,12-4 12,-12 1 0,12-1-4,-11 2 4,11-2 7,0 0 1,-12 0-5,12 0-3,0 0 6,0 0-4,-8-9-1,8 9-3,0 0 0,0 0-1,11-20-5,-6 12 1,4 0 5,-1-1-7,7-3 3,0-3-6,2 2 8,3-3-8,7-5 4,-4 8-2,1-9 5,-4 6-22,3 1 22,-6-1-8,2 0 8,-3-4 2,-1 3 4,-6 4 10,-1 2 8,2 3-2,-5-5 4,-2 1-5,-3 3-1,0-1 0,0 10-1,-5-15-5,5 15-1,-9-13-6,5 7-3,-4 0 4,8 6 6,-12-8-9,4 7-6,8 1 4,0 0 1,-21 7-4,15-3-2,6-4 0,-10 11-2,3 1 4,7-6-6,-5 4 14,5-1-13,0 3 6,0 2 4,2-3-6,1 1 5,0 0-7,1 2 7,1-1-3,0-2-6,1 1 4,-2 2 10,1-4-7,1 5-4,0-3 2,2 0 3,-5-1-3,4-2 2,-2 3-7,0 2 2,2-5 4,-1 4 4,-1-1-4,-1 0-2,1 0-6,-5-3 8,3 4-1,-3 0-11,-5-6-9,2 5-5,-9-1-18,0-3-19,-3-1-26,-5 5-55,-20-3-84,5 0-245,-4-2 109</inkml:trace>
        </inkml:traceGroup>
      </inkml:traceGroup>
    </inkml:traceGroup>
    <inkml:traceGroup>
      <inkml:annotationXML>
        <emma:emma xmlns:emma="http://www.w3.org/2003/04/emma" version="1.0">
          <emma:interpretation id="{9E902217-DED6-4A5C-AC06-B3D44F979F44}" emma:medium="tactile" emma:mode="ink">
            <msink:context xmlns:msink="http://schemas.microsoft.com/ink/2010/main" type="paragraph" rotatedBoundingBox="6468,8603 10455,8648 10454,8728 6467,868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BC900CA-873A-4310-B895-EE53DC2ACAAE}" emma:medium="tactile" emma:mode="ink">
              <msink:context xmlns:msink="http://schemas.microsoft.com/ink/2010/main" type="inkBullet" rotatedBoundingBox="8872,8639 9120,8641 9120,8658 8871,8656"/>
            </emma:interpretation>
            <emma:one-of disjunction-type="recognition" id="oneOf34">
              <emma:interpretation id="interp170" emma:lang="en-IN" emma:confidence="0">
                <emma:literal>in</emma:literal>
              </emma:interpretation>
              <emma:interpretation id="interp171" emma:lang="en-IN" emma:confidence="0">
                <emma:literal>u</emma:literal>
              </emma:interpretation>
              <emma:interpretation id="interp172" emma:lang="en-IN" emma:confidence="0">
                <emma:literal>n</emma:literal>
              </emma:interpretation>
              <emma:interpretation id="interp173" emma:lang="en-IN" emma:confidence="0">
                <emma:literal>~</emma:literal>
              </emma:interpretation>
              <emma:interpretation id="interp174" emma:lang="en-IN" emma:confidence="0">
                <emma:literal>is</emma:literal>
              </emma:interpretation>
            </emma:one-of>
          </emma:emma>
        </inkml:annotationXML>
        <inkml:trace contextRef="#ctx0" brushRef="#br0" timeOffset="221574.9776">7508 7178 41,'0'0'99,"0"0"-6,0 0-11,0 0 0,0 0-15,0 0-2,0 0 2,0 0-10,10 3 4,-10-3-8,0 0-12,0 0 0,0 0-4,0 0 3,0 0 0,9 3-2,-9-3-6,0 0 1,13 2 0,-13-2 3,12 2-2,-12-2 4,14 3-7,-14-3 6,13 1-3,-2 0 1,-11-1 0,17 0 2,-5 0 1,-4 1 1,-8-1-7,22-1-1,-10 1-15,-12 0 17,19 0-6,-13-1 4,-6 1-11,18-1 1,-18 1-4,12 0-5,-12 0 0,0 0-10,12 1 14,-12-1-4,0 0-10,0 0 1,0 0-4,0 0-5,11-1-8,-11 1-7,0 0-1,0 0-4,0 0-7,0 0-10,0 0-11,0 0-18,0 0-12,6 6-16,-6-6-119,0 0-235,11 1 104</inkml:trace>
      </inkml:traceGroup>
      <inkml:traceGroup>
        <inkml:annotationXML>
          <emma:emma xmlns:emma="http://www.w3.org/2003/04/emma" version="1.0">
            <emma:interpretation id="{1E2B9CE0-BFB0-4216-BFE6-4337E24CB053}" emma:medium="tactile" emma:mode="ink">
              <msink:context xmlns:msink="http://schemas.microsoft.com/ink/2010/main" type="line" rotatedBoundingBox="6468,8603 10455,8648 10454,8728 6467,8683"/>
            </emma:interpretation>
          </emma:emma>
        </inkml:annotationXML>
        <inkml:traceGroup>
          <inkml:annotationXML>
            <emma:emma xmlns:emma="http://www.w3.org/2003/04/emma" version="1.0">
              <emma:interpretation id="{6C568B6A-227C-4302-BEDD-F7CDBC9C4D15}" emma:medium="tactile" emma:mode="ink">
                <msink:context xmlns:msink="http://schemas.microsoft.com/ink/2010/main" type="inkWord" rotatedBoundingBox="6468,8659 6737,8662 6736,8686 6467,8683"/>
              </emma:interpretation>
              <emma:one-of disjunction-type="recognition" id="oneOf35">
                <emma:interpretation id="interp175" emma:lang="en-IN" emma:confidence="0">
                  <emma:literal>-</emma:literal>
                </emma:interpretation>
                <emma:interpretation id="interp176" emma:lang="en-IN" emma:confidence="0">
                  <emma:literal>_</emma:literal>
                </emma:interpretation>
                <emma:interpretation id="interp177" emma:lang="en-IN" emma:confidence="0">
                  <emma:literal>~</emma:literal>
                </emma:interpretation>
                <emma:interpretation id="interp178" emma:lang="en-IN" emma:confidence="0">
                  <emma:literal>r</emma:literal>
                </emma:interpretation>
                <emma:interpretation id="interp179" emma:lang="en-IN" emma:confidence="0">
                  <emma:literal>.</emma:literal>
                </emma:interpretation>
              </emma:one-of>
            </emma:emma>
          </inkml:annotationXML>
          <inkml:trace contextRef="#ctx0" brushRef="#br0" timeOffset="220449.2287">5125 7199 61,'0'0'101,"-11"5"-6,11-5-1,0 0-1,0 0-6,0 0-10,0 0-5,-10 2-8,10-2 2,0 0-6,0 0-5,0 0-8,0 0 5,0 0-9,0 0-4,30 7 6,-18-7-5,3 2-2,-1-2 0,2 4 0,-2-4 2,2 1-3,-1-1-3,-3 0-7,3 0 3,-4 1-3,-11-1-3,15 0 3,-15 0-6,17-1 0,-17 1-2,9 1 1,-9-1-1,0 0-1,12 0 0,-12 0 4,0 0-3,0 0 1,8 4-3,-8-4-2,0 0-5,0 0-4,0 0-2,0 0-15,0 0-7,0 0-23,15-3-11,-15 3-33,12-3-20,-12 3-143,11-6-269,-11 6 118</inkml:trace>
        </inkml:traceGroup>
        <inkml:traceGroup>
          <inkml:annotationXML>
            <emma:emma xmlns:emma="http://www.w3.org/2003/04/emma" version="1.0">
              <emma:interpretation id="{AA6A95A9-D79F-4CEF-86AF-F608B88AE729}" emma:medium="tactile" emma:mode="ink">
                <msink:context xmlns:msink="http://schemas.microsoft.com/ink/2010/main" type="inkWord" rotatedBoundingBox="7481,8614 7862,8619 7861,8635 7480,8631"/>
              </emma:interpretation>
              <emma:one-of disjunction-type="recognition" id="oneOf36">
                <emma:interpretation id="interp180" emma:lang="en-IN" emma:confidence="0">
                  <emma:literal>-</emma:literal>
                </emma:interpretation>
                <emma:interpretation id="interp181" emma:lang="en-IN" emma:confidence="0">
                  <emma:literal>_</emma:literal>
                </emma:interpretation>
                <emma:interpretation id="interp182" emma:lang="en-IN" emma:confidence="0">
                  <emma:literal>r</emma:literal>
                </emma:interpretation>
                <emma:interpretation id="interp183" emma:lang="en-IN" emma:confidence="0">
                  <emma:literal>~</emma:literal>
                </emma:interpretation>
                <emma:interpretation id="interp184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221007.3047">6117 7164 74,'0'0'105,"0"0"-9,0 0-17,0 0-6,0 0-2,0 0-1,0 0-5,0 0-9,0 0-5,35 6-3,-22-6-3,-1 1 3,6-1-9,-6-1 6,5 1-4,1 0 12,-1 0-12,3-1-5,4-2 5,-6 2 1,4-2-6,-4 3 5,-1 0 1,1-2-5,-6 2-7,0 0-5,-12 0 7,17-1-8,-17 1-5,14 0 3,-14 0-2,12-1-5,-12 1 1,0 0-4,12 0 3,-12 0-3,0 0-4,0 0 2,0 0-10,0 0-13,0 0-22,0 0-6,0 0-20,12 1-16,-12-1-18,0 0-36,0 0-66,0 0-214,11 1 94</inkml:trace>
        </inkml:traceGroup>
        <inkml:traceGroup>
          <inkml:annotationXML>
            <emma:emma xmlns:emma="http://www.w3.org/2003/04/emma" version="1.0">
              <emma:interpretation id="{707E66A4-F1CE-47C5-8436-B858877CD77E}" emma:medium="tactile" emma:mode="ink">
                <msink:context xmlns:msink="http://schemas.microsoft.com/ink/2010/main" type="inkWord" rotatedBoundingBox="10044,8687 10455,8691 10454,8715 10043,8711"/>
              </emma:interpretation>
              <emma:one-of disjunction-type="recognition" id="oneOf37">
                <emma:interpretation id="interp185" emma:lang="en-IN" emma:confidence="0">
                  <emma:literal>-</emma:literal>
                </emma:interpretation>
                <emma:interpretation id="interp186" emma:lang="en-IN" emma:confidence="0">
                  <emma:literal>_</emma:literal>
                </emma:interpretation>
                <emma:interpretation id="interp187" emma:lang="en-IN" emma:confidence="0">
                  <emma:literal>.</emma:literal>
                </emma:interpretation>
                <emma:interpretation id="interp188" emma:lang="en-IN" emma:confidence="0">
                  <emma:literal>=</emma:literal>
                </emma:interpretation>
                <emma:interpretation id="interp189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221986.2151">8680 7226 20,'0'0'92,"0"0"-4,0 0-3,0 0-1,25 9-6,-12-7-6,1 2-6,1-4 0,5 2-3,0-1-4,1 2-2,2-3 2,5 0-4,-6 2-5,3-1 2,-1 2-9,-6-3-1,3 0 4,-3 0-7,-2-3 4,-4 6 1,1-3-7,-2 0 0,0 0-10,-11 0 2,17 0-4,-17 0 1,12 0-7,-12 0-10,0 0-15,12 0-28,-12 0-17,0 0-37,0 0-32,0 0-83,0 0-219,0 0 98</inkml:trace>
        </inkml:traceGroup>
      </inkml:traceGroup>
    </inkml:traceGroup>
    <inkml:traceGroup>
      <inkml:annotationXML>
        <emma:emma xmlns:emma="http://www.w3.org/2003/04/emma" version="1.0">
          <emma:interpretation id="{8A44FF6E-1A23-4A39-91DB-87ED373EA90D}" emma:medium="tactile" emma:mode="ink">
            <msink:context xmlns:msink="http://schemas.microsoft.com/ink/2010/main" type="paragraph" rotatedBoundingBox="6724,9741 10403,9781 10402,9836 6723,979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2777542-3013-4A0E-9B0A-9B1A6478DEB6}" emma:medium="tactile" emma:mode="ink">
              <msink:context xmlns:msink="http://schemas.microsoft.com/ink/2010/main" type="inkBullet" rotatedBoundingBox="6724,9741 7079,9745 7078,9775 6723,9771"/>
            </emma:interpretation>
            <emma:one-of disjunction-type="recognition" id="oneOf38">
              <emma:interpretation id="interp190" emma:lang="en-IN" emma:confidence="0">
                <emma:literal>an</emma:literal>
              </emma:interpretation>
              <emma:interpretation id="interp191" emma:lang="en-IN" emma:confidence="0">
                <emma:literal>~</emma:literal>
              </emma:interpretation>
              <emma:interpretation id="interp192" emma:lang="en-IN" emma:confidence="0">
                <emma:literal>a</emma:literal>
              </emma:interpretation>
              <emma:interpretation id="interp193" emma:lang="en-IN" emma:confidence="0">
                <emma:literal>in</emma:literal>
              </emma:interpretation>
              <emma:interpretation id="interp194" emma:lang="en-IN" emma:confidence="0">
                <emma:literal>on</emma:literal>
              </emma:interpretation>
            </emma:one-of>
          </emma:emma>
        </inkml:annotationXML>
        <inkml:trace contextRef="#ctx0" brushRef="#br0" timeOffset="336155.3769">5420 8287 61,'0'0'104,"0"0"-8,0 0-3,0 0-6,0 0-4,0 0-8,0 0 1,0 0-9,0 0 2,0 0-10,0 0 3,0 0-3,-8-6-2,8 6 0,0 0-14,0 0 0,0 0-4,0 0-8,0 0 4,0 0 5,0 0-5,0 0-10,0 0 1,0 0 1,0 0-4,0 0-5,0 0-1,0 0 0,0 0 7,0 0-10,0 0-5,0 0-2,0 0-1,0 0 1,0 0 0,0 0 5,0 0-7,0 0 2,0 0 2,0 0-10,0 0 7,0 0-5,0 0-5,0 0 1,0 0 1,0 0 5,0 0 1,0 0-6,0 0 4,0 0-2,0 0 0,0 0 0,0 0 5,0 0-11,0 0 5,0 0 3,0 0 0,0 0 2,0 0 0,0 0-5,0 0 2,0 0-5,0 0 4,0 0-4,0 0 7,0 0-2,0 0 2,0 0 0,0 0 0,0 0-3,0 0 0,-15 1 0,15-1 4,0 0 4,0 0-6,-15 3 5,15-3 0,0 0-9,0 0 17,-9 2-3,9-2 2,0 0 2,0 0 2,0 0 2,0 0-1,0 0-1,-13 1-3,13-1 3,0 0-1,0 0 2,0 0-7,0 0-6,0 0 8,0 0-6,0 0 6,0 0-5,0 0-4,0 0-2,0 0 3,0 0-7,0 0 5,0 0-2,0 0 1,0 0-2,0 0-1,25 10-4,-13-8 4,6-1-1,-6-1 2,5 1-3,6 1 0,-6-2 1,1 0-3,-4-2 1,4 2 0,-1 2 7,-5-1-4,3-1 3,-4 0-11,-11 0 12,20 0-6,-13 0 2,-7 0-6,10 2 7,-10-2 1,0 0-4,15 0 0,-15 0 2,0 0 2,0 0-3,9 0 2,-9 0-4,0 0 1,0 0 1,0 0 5,0 0-7,11 1 5,-11-1-14,0 0-19,0 0 5,0 0-18,0 0-8,10 3-7,-10-3-24,0 0-25,17 0-32,-10 3-91,-7-3-250,20-4 112</inkml:trace>
      </inkml:traceGroup>
      <inkml:traceGroup>
        <inkml:annotationXML>
          <emma:emma xmlns:emma="http://www.w3.org/2003/04/emma" version="1.0">
            <emma:interpretation id="{F71D5583-25AC-40B1-9BC8-1B157D472955}" emma:medium="tactile" emma:mode="ink">
              <msink:context xmlns:msink="http://schemas.microsoft.com/ink/2010/main" type="line" rotatedBoundingBox="7777,9762 10403,9791 10402,9836 7776,9807"/>
            </emma:interpretation>
          </emma:emma>
        </inkml:annotationXML>
        <inkml:traceGroup>
          <inkml:annotationXML>
            <emma:emma xmlns:emma="http://www.w3.org/2003/04/emma" version="1.0">
              <emma:interpretation id="{D205C647-72C3-4AD0-B3FE-522E34C8DF49}" emma:medium="tactile" emma:mode="ink">
                <msink:context xmlns:msink="http://schemas.microsoft.com/ink/2010/main" type="inkWord" rotatedBoundingBox="7777,9792 8261,9798 8260,9813 7776,9807"/>
              </emma:interpretation>
              <emma:one-of disjunction-type="recognition" id="oneOf39">
                <emma:interpretation id="interp195" emma:lang="en-IN" emma:confidence="0">
                  <emma:literal>_</emma:literal>
                </emma:interpretation>
                <emma:interpretation id="interp196" emma:lang="en-IN" emma:confidence="0">
                  <emma:literal>-</emma:literal>
                </emma:interpretation>
                <emma:interpretation id="interp197" emma:lang="en-IN" emma:confidence="0">
                  <emma:literal>r</emma:literal>
                </emma:interpretation>
                <emma:interpretation id="interp198" emma:lang="en-IN" emma:confidence="0">
                  <emma:literal>=</emma:literal>
                </emma:interpretation>
                <emma:interpretation id="interp199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336727.1827">6451 8336 129,'-18'0'132,"18"0"-2,0 0-20,0 0 0,-11-4-12,11 4-5,0 0-13,0 0-2,0 0-14,0 0 1,0 0-14,-9 4-5,9-4-5,0 0-1,0 0-5,0 0 1,0 0-6,0 0-7,0 0-5,0 0 3,0 0 0,0 0-3,0 0-7,0 0 2,0 0 3,39 2-3,-23-1-6,8 2 9,2-3-10,0 0 4,1 2-2,1 0-1,10-4-1,-9 2 1,-2 2-1,1-4 0,-1 4 6,-3-4-6,-1 0-3,-6 4 4,-2 0-4,-1-2 4,-5 2-8,-9-2 4,17 0-3,-10 0 1,-7 0 0,0 0 8,11 0-3,-11 0-3,0 0 2,0 0-2,12 4 0,-12-4-3,0 0-11,0 0-6,0 0-23,0 0-13,0 0-23,0 0-20,0 0-39,0 0-73,0 0-224,0 0 99</inkml:trace>
        </inkml:traceGroup>
        <inkml:traceGroup>
          <inkml:annotationXML>
            <emma:emma xmlns:emma="http://www.w3.org/2003/04/emma" version="1.0">
              <emma:interpretation id="{1F416772-DC82-49CC-96EC-C518EDC1AB45}" emma:medium="tactile" emma:mode="ink">
                <msink:context xmlns:msink="http://schemas.microsoft.com/ink/2010/main" type="inkWord" rotatedBoundingBox="8919,9807 9341,9811 9340,9823 8918,9819"/>
              </emma:interpretation>
              <emma:one-of disjunction-type="recognition" id="oneOf40">
                <emma:interpretation id="interp200" emma:lang="en-IN" emma:confidence="0">
                  <emma:literal>-</emma:literal>
                </emma:interpretation>
                <emma:interpretation id="interp201" emma:lang="en-IN" emma:confidence="0">
                  <emma:literal>_</emma:literal>
                </emma:interpretation>
                <emma:interpretation id="interp202" emma:lang="en-IN" emma:confidence="0">
                  <emma:literal>r</emma:literal>
                </emma:interpretation>
                <emma:interpretation id="interp203" emma:lang="en-IN" emma:confidence="0">
                  <emma:literal>R</emma:literal>
                </emma:interpretation>
                <emma:interpretation id="interp204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337301.6599">7567 8348 53,'-12'-2'119,"12"2"-8,0 0-9,0 0-7,0 0-9,0 0-5,0 0-9,0 0-12,0 0 0,0 0-13,0 0 5,0 0-6,0 0-3,35 8-14,-23-8-7,3 0 5,2 0-3,1 0 2,-1 3 3,0-2-7,6 1-2,-4-2 9,-2 0-3,2-2 3,-1 2-4,0 2 8,0-5-8,5 0 1,-9 3-4,4 0 9,-5 0-6,1 0 0,-14 0-1,14 0 0,-14 0 4,11-2 7,-11 2-9,0 0-3,15 2 11,-15-2-10,0 0-11,9 0 6,-9 0-6,0 0-10,0 0 8,0 0-3,0 0 2,0 0-3,0 0-13,0 0-10,0 0-15,0 0-17,0 0-16,11 0-10,-11 0-16,0 0-18,0 0-26,0 0-76,17 0-226,-17 0 101</inkml:trace>
        </inkml:traceGroup>
        <inkml:traceGroup>
          <inkml:annotationXML>
            <emma:emma xmlns:emma="http://www.w3.org/2003/04/emma" version="1.0">
              <emma:interpretation id="{01A39320-C314-4E6F-98F3-3EC30A9F5509}" emma:medium="tactile" emma:mode="ink">
                <msink:context xmlns:msink="http://schemas.microsoft.com/ink/2010/main" type="inkWord" rotatedBoundingBox="9932,9786 10403,9791 10402,9804 9932,9799"/>
              </emma:interpretation>
              <emma:one-of disjunction-type="recognition" id="oneOf41">
                <emma:interpretation id="interp205" emma:lang="en-IN" emma:confidence="0">
                  <emma:literal>-</emma:literal>
                </emma:interpretation>
                <emma:interpretation id="interp206" emma:lang="en-IN" emma:confidence="0">
                  <emma:literal>_</emma:literal>
                </emma:interpretation>
                <emma:interpretation id="interp207" emma:lang="en-IN" emma:confidence="0">
                  <emma:literal>.</emma:literal>
                </emma:interpretation>
                <emma:interpretation id="interp208" emma:lang="en-IN" emma:confidence="0">
                  <emma:literal>~</emma:literal>
                </emma:interpretation>
                <emma:interpretation id="interp209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337691.8516">8568 8338 89,'0'0'119,"0"0"-12,0 0-8,0 0-9,0 0-3,0 0-6,0 0-3,0 0-1,0 0-14,0 0-2,0 0-1,0 0-10,27 0-2,-12-2-6,2 4 1,1-4 3,6 2-3,0 0-6,1-3 0,4 3-4,-1 0 1,-4 3 2,5-3 1,-4-3-4,0 3-1,-2 3 2,-4-6-6,-3 2 3,-4 2-1,1-1-5,-2 0-1,-2 0 0,-9 0-1,15-1-5,-15 1 1,0 0-3,15 0-4,-15 0 0,9-2-2,-9 2-10,0 0-26,0 0-20,0 0-18,12 2-29,-12-2-42,0 0-116,0 0-272,7 4 121</inkml:trace>
        </inkml:traceGroup>
      </inkml:traceGroup>
    </inkml:traceGroup>
    <inkml:traceGroup>
      <inkml:annotationXML>
        <emma:emma xmlns:emma="http://www.w3.org/2003/04/emma" version="1.0">
          <emma:interpretation id="{90C22B39-FEDF-4BAE-AE79-5365F65D8704}" emma:medium="tactile" emma:mode="ink">
            <msink:context xmlns:msink="http://schemas.microsoft.com/ink/2010/main" type="paragraph" rotatedBoundingBox="6621,11588 10588,11659 10579,12174 6612,1210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D299A27-45D6-4538-A0BF-F25F57CE61D3}" emma:medium="tactile" emma:mode="ink">
              <msink:context xmlns:msink="http://schemas.microsoft.com/ink/2010/main" type="line" rotatedBoundingBox="6621,11588 10588,11659 10579,12174 6612,12102"/>
            </emma:interpretation>
          </emma:emma>
        </inkml:annotationXML>
        <inkml:traceGroup>
          <inkml:annotationXML>
            <emma:emma xmlns:emma="http://www.w3.org/2003/04/emma" version="1.0">
              <emma:interpretation id="{A28C18B0-BE00-4903-9B9D-682EF39657F0}" emma:medium="tactile" emma:mode="ink">
                <msink:context xmlns:msink="http://schemas.microsoft.com/ink/2010/main" type="inkWord" rotatedBoundingBox="6621,11588 10588,11659 10579,12174 6612,12102"/>
              </emma:interpretation>
              <emma:one-of disjunction-type="recognition" id="oneOf42">
                <emma:interpretation id="interp210" emma:lang="en-IN" emma:confidence="0">
                  <emma:literal>tttt</emma:literal>
                </emma:interpretation>
                <emma:interpretation id="interp211" emma:lang="en-IN" emma:confidence="0">
                  <emma:literal>+ + + +</emma:literal>
                </emma:interpretation>
                <emma:interpretation id="interp212" emma:lang="en-IN" emma:confidence="0">
                  <emma:literal>t + + +</emma:literal>
                </emma:interpretation>
                <emma:interpretation id="interp213" emma:lang="en-IN" emma:confidence="0">
                  <emma:literal>+ ~ + +</emma:literal>
                </emma:interpretation>
                <emma:interpretation id="interp214" emma:lang="en-IN" emma:confidence="0">
                  <emma:literal>ttf</emma:literal>
                </emma:interpretation>
              </emma:one-of>
            </emma:emma>
          </inkml:annotationXML>
          <inkml:trace contextRef="#ctx0" brushRef="#br0" timeOffset="339966.4204">6733 10175 45,'0'0'141,"0"0"-10,-5-6 0,5 6-25,0 0-14,0 0-12,0 0-5,0 0-5,0 0-9,0 0-10,0 0-7,-9 22-4,6-14-7,0 4-14,1 2 18,-1 2-3,0 3-8,-1 4 9,2-7-2,2 9-14,-3-10 7,3 7-3,-3 0-5,6-2 0,-3 2-3,3-4 1,-1-2-2,-2-1-9,0-2 10,4 0-13,-1 0 10,-3-1-12,3-2-4,-1-1-9,1-3-23,-3-6-16,3 14-21,1-10-22,-4-4-104,0 0-217,2 12 96</inkml:trace>
          <inkml:trace contextRef="#ctx0" brushRef="#br0" timeOffset="339671.5983">6422 10312 66,'0'0'102,"0"0"-7,-12-2-4,12 2-17,0 0-1,0 0-1,0 0-8,0 0 5,0 0-4,0 0-3,0 0-8,0 0 4,35 14-9,-23-12-9,6 2 3,-1-4-6,6 3-7,4-3 9,1 1-8,-1 1 9,0 1-1,-2 0 4,2-5-8,-2 2 1,2 2-4,-1-2-2,-2 0-3,-4 3 5,-3-3-11,1 1 6,-6-2-5,2-2-4,-3 6-2,-11-3 0,15-5-1,-15 5-1,12 0-6,-12 0 2,8 2-8,-8-2 3,0 0-18,0 0-10,12 0-12,-12 0-13,0 0-18,0 0-26,0 0-22,0 0-105,0 0-236,0 0 104</inkml:trace>
          <inkml:trace contextRef="#ctx0" brushRef="#br0" timeOffset="339236.837">5460 10157 152,'-5'-9'154,"5"9"-14,0 0-11,-8-3-11,8 3-9,0 0-13,0 0-15,0 0-14,0 0-3,0 0-8,0 0-3,0 0-11,0 0 0,-15 19-1,12-6-13,1 1 2,0 0-2,1 1-3,0 6-2,-2-4-4,3 5-5,0 0 0,0 3-10,0-1 9,-3-2 3,6-1-7,-3 0 9,0-5-7,-3 2 1,3 1-2,-2-6-2,4 2 0,-2-2-4,3 2-2,-3-3 1,0-4 1,0-8 1,0 12 0,3-6-3,-3-6 3,1 10-5,-1-10-7,0 0-15,0 12-5,0-12-15,0 0-12,0 0-27,0 0-33,0 0-106,0 0-238,0 0 105</inkml:trace>
          <inkml:trace contextRef="#ctx0" brushRef="#br0" timeOffset="338910.0172">5266 10330 79,'-12'2'133,"12"-2"-19,0 0-15,0 0-17,0 0 0,0 0-7,0 0-1,0 0-10,0 0 1,0 0-12,0 0-4,0 0-3,35 7 2,-21-7 1,4 1-1,-1 1-2,10-2 6,2 0-13,0-2 7,0 2 1,-4-4-15,2 4 7,-5 3-8,-5-3 2,1-5-1,-4 7-7,2-2 0,-6 0-4,-10 0-3,15 3 3,-15-3 1,10 0-3,-10 0-9,0 0 6,0 0-3,12-3 8,-12 3-8,0 0-7,0 0 0,10-3-9,-10 3-4,0 0-6,0 0-28,0 0-19,0 0-16,0 0-17,0 0-25,2-7-113,-2 7-250,0 0 112</inkml:trace>
          <inkml:trace contextRef="#ctx0" brushRef="#br0" timeOffset="340476.6358">7692 10387 12,'0'0'120,"0"0"-10,0 0-7,0 0-12,6 6-4,-6-6-9,0 0-4,11 3-7,-11-3 1,19 0-6,-6 0-3,2 0-10,3 1 1,-1 1 1,8-1 5,-3 1-6,1-1-2,3 1 5,-5-2-2,-4 0-4,10-2 2,-11 1-3,1 4-1,-1-3-1,0 0 3,-6 0-4,1 1-8,-11-1-4,13 0 2,-13 0 0,11-3-9,-11 3 9,0 0-3,12 0-3,-12 0-3,0 0 2,0 0-6,0 0 1,12-1-8,-12 1-10,0 0-8,0 0-16,0 0-7,0 0-24,0 0-23,0 0-29,0 0-34,0 0-127,8-5-288,-8 5 128</inkml:trace>
          <inkml:trace contextRef="#ctx0" brushRef="#br0" timeOffset="341288.7014">7995 10282 64,'0'0'147,"0"0"-5,0-13-13,0 13 0,0 0-11,0 0-3,0-14-1,0 14-5,0 0-11,0 0-9,0 0-6,-3-8-9,3 8-5,0 0-1,0 0-17,0 0-6,0 0-9,0 0 1,0 0-12,0 0 1,0 0-5,0 0 0,0 0 0,0 0-7,-20 22 2,15-11-3,-2 1-5,4 1 4,0 2-3,-2-2-3,2 9 3,-1-1-4,2 0 0,2 4 2,-3-4-4,2-1 1,1-6 1,1 7 2,2 0-8,-3-6 0,2 4 3,-2-4-4,4 1-2,-4-2 0,2-2-3,-2 0-2,1-2-10,2 0-1,-2-2-3,-1-8-10,1 16-4,-1-10-8,0-6-3,6 9-17,-6-9-2,5 6-9,-5-6-23,0 0-134,10 4-253,-10-4 113</inkml:trace>
          <inkml:trace contextRef="#ctx0" brushRef="#br0" timeOffset="341744.6945">8848 10382 50,'0'0'135,"0"0"-5,0 0-12,0 0-8,0 0-6,0 0-6,0 0-12,0 0-10,0 0-2,0 0-4,0 0-13,0 0-1,0 0-6,0 0-3,0 0-6,0 0 4,0 0-5,0 0 1,22-11-10,-22 11 1,13 0-3,2 2-2,1-2-3,0-2 5,4 1-2,4-1 2,1 2-1,-3-1-2,1-1-7,-5 2 2,-1 0 1,2-1-7,-6 2 0,-1-2 2,-1 1 2,-11 0-7,20 0-3,-20 0 4,15 1 0,-7-1-3,-8 0-1,0 0 1,13-1-4,-13 1 4,0 0-1,11 1 0,-11-1 6,0 0-11,0 0 0,0 0-2,0 0-2,0 0-7,0 0-14,15-1-6,-15 1-1,0 0-19,0 0-15,0 0-13,0 0-20,6-6-10,-6 6-23,0 0-102,0 0-249,0 0 110</inkml:trace>
          <inkml:trace contextRef="#ctx0" brushRef="#br0" timeOffset="342070.1651">9040 10197 120,'0'0'111,"0"0"-10,0 0-10,-9-2-16,9 2-7,0 0 4,0 0-15,0 0 2,-11 16-8,8-7-3,1-2-5,2-7-7,-7 21 8,4-8-18,2 1-11,-3 1 18,4-1-5,-1 2 6,-1 4-9,2-2 2,0 4-4,0-6 1,2 6-4,-2-3-1,0 3-2,1-6-2,-2 1-2,2-1-5,-1 0 6,3-3-9,-2 0 3,-1 1-1,1-2 3,-1-2 0,3-2-2,-2 3-14,-1-11-14,4 14-11,-4-14-16,2 9-11,-2-9-18,2 9-24,-2-9-72,0 0-185,0 0 82</inkml:trace>
        </inkml:traceGroup>
      </inkml:traceGroup>
    </inkml:traceGroup>
    <inkml:traceGroup>
      <inkml:annotationXML>
        <emma:emma xmlns:emma="http://www.w3.org/2003/04/emma" version="1.0">
          <emma:interpretation id="{850C818F-919B-434F-B3FC-0D7B333DF239}" emma:medium="tactile" emma:mode="ink">
            <msink:context xmlns:msink="http://schemas.microsoft.com/ink/2010/main" type="paragraph" rotatedBoundingBox="1239,13460 24975,12576 25038,14267 1302,151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01455F-5BDB-4B9F-AE50-93E83FDADC2D}" emma:medium="tactile" emma:mode="ink">
              <msink:context xmlns:msink="http://schemas.microsoft.com/ink/2010/main" type="inkBullet" rotatedBoundingBox="1252,13803 1633,13789 1655,14370 1274,14385"/>
            </emma:interpretation>
            <emma:one-of disjunction-type="recognition" id="oneOf43">
              <emma:interpretation id="interp215" emma:lang="en-IN" emma:confidence="0">
                <emma:literal>↳</emma:literal>
              </emma:interpretation>
            </emma:one-of>
          </emma:emma>
        </inkml:annotationXML>
        <inkml:trace contextRef="#ctx0" brushRef="#br0" timeOffset="378257.0405">-78 12419 72,'0'0'154,"0"-20"-6,0 20-7,-4-14-15,4 14-6,-3-15-6,0 9-8,3 6-12,-2-10-6,2 10-9,0 0-5,0 0-14,0 0-6,-2-12-8,2 12-5,0 0-2,0 0-9,0 0 0,0 0-3,0 0-1,0 0-2,0 0-3,0 33-5,-2-14-2,0 6-2,2-1 1,0 2-1,4 7 2,-4 3-7,-2-1-1,2 0 0,2-1 1,-2-7 1,0-2 3,0 7-2,0-6-5,3-4-1,-2-1 4,3-6-4,-5 2-3,2-3 0,-1 0-14,0-1 10,-1-1-5,1-12-9,0 16 9,0-9-4,0-7 5,-3 10 5,3-10-3,0 0 3,0 0 2,-2 11-13,2-11 18,0 0-7,0 0 4,0 0 0,0 0-1,1-40-5,4 25 1,-1 1 3,-1 0 0,-2-2 1,3 1-1,2 0 3,0 0-2,4 2-2,-3-2 4,2 3-2,2 2-5,-2-3 4,0 4 3,3-4-10,3 5 5,0 2-5,1 0 3,0 1 3,3 2 3,-2-1-3,-2 2 5,4 1-4,-2 2 3,1 3-4,-2 1-13,-1 0 12,1 1-3,-3 1 2,-2 2 4,1 2 0,-3 1 0,-2-1-4,0 1 3,-6-3-5,2 3 1,-1-2-1,-3 2-1,-3-2 1,-1-1 7,-2 3-6,-4-4 0,-1 1 2,0-1 0,-3-3-3,-2 3 3,-5-1 2,5-2 1,1-3 6,-6 3-2,5-4 2,-2 1-2,2-2-6,-2 0 1,6 0 8,-3-2 0,2-2-12,5 4-7,-2-3-15,11 3-16,-9-9-17,9 9-26,-7-12-14,7 12-123,-3-11-243,2 4 108</inkml:trace>
      </inkml:traceGroup>
      <inkml:traceGroup>
        <inkml:annotationXML>
          <emma:emma xmlns:emma="http://www.w3.org/2003/04/emma" version="1.0">
            <emma:interpretation id="{66C70927-BE69-483D-B181-955D07D5CF08}" emma:medium="tactile" emma:mode="ink">
              <msink:context xmlns:msink="http://schemas.microsoft.com/ink/2010/main" type="line" rotatedBoundingBox="1529,13449 24975,12576 25019,13734 1572,14608"/>
            </emma:interpretation>
          </emma:emma>
        </inkml:annotationXML>
        <inkml:traceGroup>
          <inkml:annotationXML>
            <emma:emma xmlns:emma="http://www.w3.org/2003/04/emma" version="1.0">
              <emma:interpretation id="{2D378E68-BBB6-4AF7-9349-2897697FB950}" emma:medium="tactile" emma:mode="ink">
                <msink:context xmlns:msink="http://schemas.microsoft.com/ink/2010/main" type="inkWord" rotatedBoundingBox="1544,13843 1845,13832 1874,14596 1573,14608"/>
              </emma:interpretation>
              <emma:one-of disjunction-type="recognition" id="oneOf44">
                <emma:interpretation id="interp216" emma:lang="en-IN" emma:confidence="0">
                  <emma:literal>)</emma:literal>
                </emma:interpretation>
                <emma:interpretation id="interp217" emma:lang="en-IN" emma:confidence="0">
                  <emma:literal>(</emma:literal>
                </emma:interpretation>
                <emma:interpretation id="interp218" emma:lang="en-IN" emma:confidence="0">
                  <emma:literal>,</emma:literal>
                </emma:interpretation>
                <emma:interpretation id="interp219" emma:lang="en-IN" emma:confidence="0">
                  <emma:literal>'</emma:literal>
                </emma:interpretation>
                <emma:interpretation id="interp220" emma:lang="en-IN" emma:confidence="0">
                  <emma:literal>&gt;</emma:literal>
                </emma:interpretation>
              </emma:one-of>
            </emma:emma>
          </inkml:annotationXML>
          <inkml:trace contextRef="#ctx0" brushRef="#br0" timeOffset="378649.2539">227 12385 125,'0'0'113,"0"0"-7,0 0-12,-8-4-8,8 4-5,0 0 2,0 0-6,0 0-16,0 0 11,26 28-6,-16-18-3,5 5-2,3 1 0,-1-1-11,5 0-7,-2 3-2,2 4-1,-3-4-3,5 8-9,-8-5 8,2 5-11,-5-4 2,-2 2-8,0-2 0,-5 2-19,2 6 18,-8-5 3,-1-1-4,0 2-2,-7-1-1,0 7 1,-3-8 1,-4 4-6,-5-2 2,0 2-2,-3-3 5,6-7-8,-3-2 1,1 2 1,1-2 1,0-2-8,0-1 8,4-4-8,1 1-12,1-1-16,4-1-22,2-1-25,0-4-34,6-3-137,-10 10-264,10-10 117</inkml:trace>
        </inkml:traceGroup>
        <inkml:traceGroup>
          <inkml:annotationXML>
            <emma:emma xmlns:emma="http://www.w3.org/2003/04/emma" version="1.0">
              <emma:interpretation id="{F98D08A8-BE1D-486C-830E-68BC96A80D20}" emma:medium="tactile" emma:mode="ink">
                <msink:context xmlns:msink="http://schemas.microsoft.com/ink/2010/main" type="inkWord" rotatedBoundingBox="2687,13554 5306,13456 5331,14123 2712,14220"/>
              </emma:interpretation>
              <emma:one-of disjunction-type="recognition" id="oneOf45">
                <emma:interpretation id="interp221" emma:lang="en-IN" emma:confidence="0">
                  <emma:literal>Inverse</emma:literal>
                </emma:interpretation>
                <emma:interpretation id="interp222" emma:lang="en-IN" emma:confidence="0">
                  <emma:literal>inverse</emma:literal>
                </emma:interpretation>
                <emma:interpretation id="interp223" emma:lang="en-IN" emma:confidence="0">
                  <emma:literal>Invesse</emma:literal>
                </emma:interpretation>
                <emma:interpretation id="interp224" emma:lang="en-IN" emma:confidence="0">
                  <emma:literal>universe</emma:literal>
                </emma:interpretation>
                <emma:interpretation id="interp225" emma:lang="en-IN" emma:confidence="0">
                  <emma:literal>intense</emma:literal>
                </emma:interpretation>
              </emma:one-of>
            </emma:emma>
          </inkml:annotationXML>
          <inkml:trace contextRef="#ctx0" brushRef="#br0" timeOffset="379277.1609">1324 12113 110,'0'-9'174,"0"9"-19,0 0-21,0 0-9,0 0-12,1-11-17,-1 11-7,0 0-14,0 0-4,0 0-8,0 0-10,0 0 0,0 0 7,0 0-4,4 34-5,-3-18 6,-1 4 0,3 2-5,-2 1-7,1 3 1,-1-3-5,2 0-4,-1 9-3,4-7-3,-1 9-2,-1-11-3,-1 2-2,1-3 0,-1 0-7,1 1 4,1 1-8,0-8 3,-3 5-3,2-2 4,-3-3-8,0-1 1,1 1 0,2-3-4,0 0 0,-3-4-16,-1 0-5,0-9-12,3 13-8,-1-4-7,-2-9 0,0 0-12,0 8-7,0-8-27,0 0-16,0 0-44,0 0-102,0 0-269,19-24 120</inkml:trace>
          <inkml:trace contextRef="#ctx0" brushRef="#br0" timeOffset="379804.8202">1613 12348 25,'4'-11'178,"-4"11"-7,0 0-22,6-6-15,-6 6-17,0 0-9,0 0-18,0 0-7,0 0-9,0 0-6,0 0-8,0 0 0,22 13-17,-15-6 1,-2 1-6,1 2 2,1 2-6,-2 0-1,0 4-4,1-3 3,-1 3-6,-2-3 2,-2 3-1,3 1-4,0-3-4,-4-2 2,1 2-2,1 0-5,-2-4 1,-2 5-5,1-5 4,-2-1-1,2 4 0,-3-6-3,4-7-8,-3 15 17,2-8-19,1-7 10,-4 11-1,4-11-4,0 0 5,0 0-4,-5 7 2,5-7 1,0 0-6,0 0 2,0 0-5,0 0 2,-3-27-6,3 27 8,4-34 1,1 19-2,1 1-7,3-8 2,-1 0-4,1 8-1,4-4 5,-1 0 2,0 0 0,1 0-12,-2 5 12,4-2 3,-5 6-2,4-1 1,-2 1 2,0 2 1,0 2-5,-3 0-5,2 0-3,-3 4 6,-8 1-4,12-1 4,-12 1-9,13 5 11,-7 1-2,1 0 0,-2 6 0,-1 2 1,-1 2-1,-1-2 2,0 2-2,-2 0 1,1 3 4,-1-3-5,0-3 4,-1 2 0,-1 1 2,2-1-7,-2-2 2,2-2 0,0 4-3,2-3 7,-2-2-4,0-10-27,2 12 5,-2-12-16,1 15-10,-1-15-22,4 8 4,-4-8-13,4 5-37,-4-5-120,0 0-257,0 0 113</inkml:trace>
          <inkml:trace contextRef="#ctx0" brushRef="#br0" timeOffset="380193.146">2082 12331 98,'0'0'149,"0"0"-26,6-10 0,-6 10-22,0 0-8,0 0-9,0 0-5,0 0-2,0 0-2,9 20 0,-6-13-6,1 5-5,-2 3 4,3 1-11,-1-1-6,1 0-3,-1 5-5,1 1-4,-1-1-1,3 2-5,-6-9-6,5 2 3,-2 1-2,-2-1-6,2 1 1,3-4-5,0-1-3,-3-2-2,1 3 3,1-5-3,-4 2-6,2-3 3,2 0-6,-6-6 5,8 6 1,-8-6 5,10 0-7,-10 0-1,0 0 7,25-12-9,-15 0 5,0 2-4,2-4-4,0-4 0,3 0 0,-2-5 2,-1 3 3,-1-3-12,2 0 7,-1 1 4,-2 3-1,-2 5 2,0-2-3,0 4-4,-2-2-2,1 3-6,0 0 10,-1 2-12,-1 2-10,0 2-14,-5 5-11,8-8-15,-3 3-12,-5 5-19,11-3-12,-11 3-23,0 0-102,0 0-246,17 6 109</inkml:trace>
          <inkml:trace contextRef="#ctx0" brushRef="#br0" timeOffset="380613.4138">2582 12524 74,'12'-8'113,"3"0"-4,-3 1 2,0-3-9,-2 1 0,0-2-8,0 2 4,-4-3 2,4 2-3,-2-1-13,-3 3 4,-2-4-12,1 6-1,-4 6 1,1-15-11,-1 15-4,0-16-7,0 16-4,-5-9-13,0 0 11,5 9-13,-13-11-6,5 9-5,-1-2-2,9 4-2,-24-1 0,11 2-5,-1 5 2,-1-1-7,1 1 5,-1 3-3,1-2-3,2 5 1,0 5 2,0 0-10,3 1 6,0 0-2,3-3-1,2 0 0,3 3 1,-1-8-7,0 6 4,4-1-2,0-2 1,2 2 0,-1-4 3,3 4-5,4-6-3,-2 4 9,4-4-4,-2 0 1,2-2-5,5-2-5,0-4-9,4 2-14,2-3-6,1-3-17,0 0-15,1-5-10,-1 0-11,0-2-16,-1-2-2,-5 0-15,0-3-96,-1 0-235,-5 0 105</inkml:trace>
          <inkml:trace contextRef="#ctx0" brushRef="#br0" timeOffset="381284.5588">2885 12458 34,'4'-7'91,"-2"-3"-8,-2 0 0,0 10-5,1-16-6,-1 16 6,0-12-6,0 12 21,-1-12 0,1 12-5,1-10-2,-1 10 2,0 0-7,1-11-5,-1 11-8,0 0-7,0 0-6,0-11-6,0 11-3,10-5-5,-10 5-8,13-5-7,-13 5 1,16 0-2,-5 0 1,-11 0-5,19 4-5,-9-3 3,4 4 8,-4 2-12,4-1-4,-6 7 0,4-10-6,-1 10-1,-5-1 6,4 0-4,-2 1 0,-3 0 0,-1-1 5,-2-4-5,-1 1-1,0 0-2,-2 4 2,-2-5-7,-2 2 2,0-4 7,-1 3-4,-5-2 1,2 1-1,-2 0-4,-1-3 5,0-2-7,0 4 4,3-4 1,1 0 4,8-3-6,-19 1 4,19-1-4,-12-4-4,12 4 6,-12-3-2,12 3 0,-6-9-3,6 9-3,0 0 0,3-14-1,-3 14 0,12-12-3,-1 6 6,1 0-1,1-3 5,3 2-7,3-2 0,4-3 2,0 1 13,-3-1-7,4 2-6,11-6 2,-11 7 0,-1-3 0,0 2 5,-3 0 4,1 2-1,-1-2-2,-4 4 8,-2-3-3,-1 3 3,-3 0 5,-4 0-2,2 1 5,0-1-5,-8 6 0,10-9 4,-6 3-1,-4 6-3,1-12 2,-1 12-1,0 0-4,-8-16-5,8 16 1,-12-7-1,5 4 1,7 3 1,-13-4-3,3 2-2,10 2 2,-12-3-2,12 3-3,-16 1 0,16-1 1,-12 5-2,6 0-1,6-5-2,-11 12-1,4-4 7,2 0-6,2 3 5,0-4-6,3 5 4,0-12 5,6 22-10,-1-7 5,0-3 2,2 2-9,4-2 9,-4 0-4,6 4 4,-2-5-4,2 0 7,2 5-1,-6-3-4,2-4-1,1 4 0,-1-3 5,-1-2-5,-1 4 0,0-3 2,-2-2 0,-5 2-1,4 2 2,-2-2-1,-3-2 2,-1-7 1,4 15 4,-4-15 2,-5 14-3,1-8-4,-2 2 5,0-5-1,-2 3-1,1-1 2,-5 3-2,1-5-3,2 2-3,-5-1 0,6-2-16,8-2-9,-17 4-9,17-4-15,-14 2-17,14-2-21,0 0-18,-14-8-23,14 8-133,-2-10-283,2 10 126</inkml:trace>
          <inkml:trace contextRef="#ctx0" brushRef="#br0" timeOffset="381680.4969">3507 12581 36,'12'-1'131,"-12"1"-7,12-4-4,-4 2-11,2-2 1,-10 4-7,20-6-10,-7 0-5,1 0 0,0-2-12,1 0 3,1 1-7,4-8-7,-1 2-10,3 0-2,-2-1-8,-4-3-2,0 0-2,-1 2-1,-5 3-7,0-2 8,-4 2-1,-2 1 3,0 4-5,-4-3-2,0 10-4,0-18-3,-6 11-4,0-1-3,-2 2-2,-4 0-1,-3 1-12,1 4-1,-2-1 6,-2-1 1,2 6-7,1 0 4,-2 2-9,0 1 2,4 2 4,-3 1-2,7 2 0,-2 1-2,2 3 3,5 4 0,-1-4-4,1 7 3,2-2 0,2-4-3,3 2 2,2 1-2,-1-3 2,2-4 0,0 4 2,2-5-1,3 0 0,1-1-3,0 1 4,4-4 6,4 4-5,-2-6-2,5 0 3,-6-1 1,7-4-4,0 0 1,0-3-2,-1 2 1,0-4-9,-2 0-19,-3 3-20,-1-7-18,-5-1-35,4 3-35,-2-1-168,-3-5-325,-6 6 144</inkml:trace>
        </inkml:traceGroup>
        <inkml:traceGroup>
          <inkml:annotationXML>
            <emma:emma xmlns:emma="http://www.w3.org/2003/04/emma" version="1.0">
              <emma:interpretation id="{05B8DE85-5C04-4523-9B5D-963A8BBE67AB}" emma:medium="tactile" emma:mode="ink">
                <msink:context xmlns:msink="http://schemas.microsoft.com/ink/2010/main" type="inkWord" rotatedBoundingBox="6457,13318 10588,13164 10624,14134 6493,14287"/>
              </emma:interpretation>
              <emma:one-of disjunction-type="recognition" id="oneOf46">
                <emma:interpretation id="interp226" emma:lang="en-IN" emma:confidence="0">
                  <emma:literal>Piezoelectric</emma:literal>
                </emma:interpretation>
                <emma:interpretation id="interp227" emma:lang="en-IN" emma:confidence="0">
                  <emma:literal>piezoelectric</emma:literal>
                </emma:interpretation>
                <emma:interpretation id="interp228" emma:lang="en-IN" emma:confidence="0">
                  <emma:literal>Piezoelectric;</emma:literal>
                </emma:interpretation>
                <emma:interpretation id="interp229" emma:lang="en-IN" emma:confidence="0">
                  <emma:literal>Piezoelectric:</emma:literal>
                </emma:interpretation>
                <emma:interpretation id="interp230" emma:lang="en-IN" emma:confidence="0">
                  <emma:literal>piezoelectric;</emma:literal>
                </emma:interpretation>
              </emma:one-of>
            </emma:emma>
          </inkml:annotationXML>
          <inkml:trace contextRef="#ctx0" brushRef="#br0" timeOffset="382693.6057">5129 12168 81,'-4'-9'143,"0"0"0,0-1-11,1 1 8,3 9-16,-6-14 6,3 6-7,3 8-5,-3-13-7,3 13-6,0-14-11,0 14-7,0-12-10,0 12-1,6-15-5,-5 8-8,4-5-1,1 3-10,3 0-4,0-4-5,2 4-7,1-4-1,6 0-8,-1 1 1,6-3-3,-6 4 0,6 2-3,-4-3-4,4 9-3,-3 0-1,-6-1-3,4 2 1,-1 2-4,-2-2-2,2 2 0,-4 4-3,-1-4 3,1 2-5,-4 3 2,-1 1-3,-4 3 1,2-5-4,-6 10-4,2-1 8,-4 2-1,-1-1 1,-6 8 0,-5 0 1,2-3 0,-5 2 0,2-3-1,-2 1 1,-5-2-1,-3 5-1,-5-3-1,7-6 2,2 2 1,-2-2-3,8-2 3,-2 1-4,1-2 0,4 0-8,0-3-10,4-1-8,1 1-11,0-4-9,7-3-12,-8 11-1,8-11-15,0 10-26,0-10-13,12 3-17,-12-3-141,18 3-296,-3-3 131</inkml:trace>
          <inkml:trace contextRef="#ctx0" brushRef="#br0" timeOffset="382334.8112">5158 12027 121,'0'-12'157,"0"12"-11,0 0-7,0 0-4,0 0-11,-1-11-12,1 11-10,0 0-6,0 0-9,0 0-24,0 0 1,0 0-8,0 0 0,0 0-4,0 0-3,0 0 4,7 32-8,-4-16 1,-3 3-4,-3 6 0,3-2 0,0 11-7,0-10 5,0 11-3,3-1-5,-6-10-3,6 12-4,-3-4-2,2 0-4,-2-8-2,2 1 3,0-4-2,0 1-3,-1-5-6,4-1 2,-5-1-2,0-1-17,0 0-4,3-5-10,-3-9-8,0 13-3,0-13-11,3 13 1,-3-13-4,0 0-30,0 0-22,0 0-13,0 0-25,1-32-114,2 17-272,-3-9 121</inkml:trace>
          <inkml:trace contextRef="#ctx0" brushRef="#br0" timeOffset="382973.1238">5504 12247 74,'0'0'176,"4"-6"-12,-4 6-9,8-5-13,-8 5-15,0 0-8,0 0-15,0 0-6,8-6-15,-8 6-6,0 0-7,0 0-12,0 0-11,0 0 2,0 0-2,15 11-3,-11-5-6,2 6-4,-4 1 0,4-1-1,-6 2-1,4 0 0,1 10-2,-2-6-5,-1 3 2,1-5-8,-3-1 2,0 7-4,0-9-1,0 2 2,0-4-1,0 4-17,0-3-14,0-12 5,0 16-23,0-16-3,-3 10-4,3-10-5,0 10-11,0-10-25,0 0-26,0 0-36,0 0-104,0 0-265,0 0 117</inkml:trace>
          <inkml:trace contextRef="#ctx0" brushRef="#br0" timeOffset="383121.1233">5603 12082 76,'7'-4'114,"-7"4"-2,0 0-27,14 0-8,-14 0-35,0 0-25,20 4-31,-20-4-72,12 1-91,-12-1 41</inkml:trace>
          <inkml:trace contextRef="#ctx0" brushRef="#br0" timeOffset="383543.3482">5715 12363 27,'8'2'156,"-8"-2"-4,0 0-12,12 5-4,-12-5-7,12-1-6,-12 1-12,17-3-7,-9 1-6,7-3-13,-7 2-11,7-4-4,0 1-6,-3-1-7,2-1-9,-3-2-2,1 1 1,-2-2-7,0-1-7,0-2-3,-5 5 2,2-2 0,-5-1-11,4 0 2,-6-1-6,0 13 2,0-17 2,0 17-1,-8-17-7,4 11 1,-4-4-3,0 7-8,1-4 14,-8 5-9,7-1-2,8 3-1,-27 3 3,15 3-1,-2-3-2,0 4-4,-1 1 11,3 2-10,0 1 6,4 4-5,-1-2 4,1 2 1,1 3 1,2-5 1,2 5-1,3-2-1,0-2-2,3 2-1,-1-1 3,2 4 2,5-4-6,-1 3 4,1-6-2,6-2 5,-3 3-2,1-4 0,3 1-4,3-1 3,0-2-9,-2-4 6,6 0-13,-8-2-15,2-1-18,1-2-14,-1-3-28,6-3-31,-4-4-36,1-1-142,-10 2-315,5-2 139</inkml:trace>
          <inkml:trace contextRef="#ctx0" brushRef="#br0" timeOffset="384583.161">6073 12234 150,'0'0'180,"5"-8"-12,-5 8-5,3-7-12,-3 7-11,9-10-10,-9 10-10,9-12-8,-1 8-13,1-2-9,3 0-10,0 2-8,0-2-9,1 4 1,5-2-11,-4 2-8,1-2-8,-6 4 2,2 0-9,-11 0-2,18 3-4,-6-2-1,-3 4-1,-4-2-6,3 3 0,-1 0-4,-2 2 0,2 0-3,-1 2-4,-4 1-2,1-1-5,-3 2 0,-3 2 1,1-1-5,-4-1 1,3-3 0,-1 1-3,-1 4 1,-4-6-6,1 2 7,-2-1 0,0 3-4,0-5 5,-1 3-1,5-1-5,-2 0 3,-2-6 5,2 3-1,2-2-1,6-4 1,-15 6 3,15-6-5,-11 2 4,11-2 4,-9 0-4,9 0 2,0 0 0,-15 0 0,15 0-1,0 0 3,0 0-7,-5-10 6,5 10-7,0 0 3,0 0 3,0 0-1,8-18 0,-8 18-4,12-5 4,-12 5 4,14-5-1,-4 4 2,3-3 1,2 3 1,-3 0 2,6 3 1,-4 1-1,4 0 3,-4 1-6,1 1-3,3-1 8,2 4-8,0 0 3,-3 0-3,-5 2-2,6 0 4,-1-1-1,-2 4-1,-3 2 2,-1-2-4,1 3 3,0-3-2,-4-1 2,1 3 0,-3-2-1,-1 2-9,-2 1 13,1-3-4,-2 4-2,-4-3 0,-2-1 5,1 2-5,-2 1 1,-5-2 2,5 0-2,-5-4 5,0 3-4,0 0-2,-3-2 6,4-4-1,-1 2 1,-3-3-2,3 0 0,-2 0 3,4-2 4,-1-4 1,9 0-5,-18 0 1,18 0 3,-14-6-7,8 2 3,-2-2 3,2 0-1,-2-9-9,1 3-3,4-1-8,-2-2 0,2-1-4,3 2 0,0-2-2,0-5-4,3 0-10,2 2 2,-2 3-7,4-5-1,3 4 0,2-1 3,0-2-8,0 1 7,2-1-10,3 2-4,5 2 3,-5 0 2,1 0 7,2 2 6,5-7-6,-3 5 7,0 0 7,-1 2 4,-7 5-3,1-1 5,0 3 1,-7 1 11,-1 0 11,3-2 6,-6 4-3,2-2 6,-1 0 5,-5 6 0,3-10 5,-3 10 2,2-10 0,-2 10 2,0 0-5,0 0 3,-2-15-5,2 15-3,0 0-3,0 0 0,-18-1 3,18 1-6,0 0 4,-20 16-8,11-6 5,-2 0 2,-1 0 0,1 4-3,5-2 3,-5 4-2,4-3 2,-1 7-2,4-5-5,-1 8 1,2-5 3,0-2 0,3 0-5,0-1 1,3-1 3,0 1-4,2-3 2,-1 1-4,4-3 5,-1 2-5,6-3 0,-3 0 1,2-3-3,1-3 7,4-3-4,-2 1 4,0-2-8,2-4 3,5-2 0,-2 1 0,0-7 0,0 1 5,-2-3-5,-6 4 2,2-5-1,-8-1-6,-1 3 4,-1-1-1,1 2 1,-5-5-1,0 5-1,-2 0 0,-1-2-7,-4 3 5,-1 0-3,-4 1 3,4 1-2,-4 1 1,3 3-1,-6-2-8,4 1-5,5 1-3,-5 2-2,4 2-12,7 2-9,-13-5-16,13 5-11,-15 0-8,15 0-22,0 0-25,-15 5-36,15-5-89,-6 5-266,6-5 118</inkml:trace>
          <inkml:trace contextRef="#ctx0" brushRef="#br0" timeOffset="385246.7152">6961 12466 110,'0'0'165,"15"0"-10,-15 0-8,13-4-6,-6 0-13,-7 4-5,18-6-9,-10 1-16,1 1-3,-4-2-14,5 0-2,-2-4-9,-2 2-5,0 1-13,-1-5-1,2 3-5,-2-1-4,-2-2-8,0 2 5,-1-1-8,-2-1-2,0 12-1,0-18-10,-2 12 7,-4-6-7,1 5-6,-2 1 2,7 6-4,-11-11-1,2 5 0,4 4 0,-7-3-4,12 5-3,-23 1 2,16 4-2,-5 2-1,-1 1-1,-2 4 1,8-3-2,-9 10 3,9-5-4,-1 2 2,-1 5 1,6-2-8,1 2 10,2-1-3,0-5 1,2 1-1,1 0 0,2-1 5,-1-2-5,4 3 3,-1-4 5,4 0-4,1-3 6,0 1-2,-1-7 1,1 4 2,3-5-1,2-1 0,6-1-2,0-2 0,-2-3 1,4 0 1,0-6-7,0-1 5,-1-3-6,4-7 2,-4 0 0,2-3-1,-5-1-1,2-2-2,-3 0-2,-8-4-2,6 3-8,-8-7 7,0 2-3,-3-5 0,-5 3-9,1-5-1,-3 4 2,-3-2 3,-1 1-7,-4 1 4,-3 2 4,-1 4 6,3 9-3,0 0 9,-2 2-5,3 2-6,-4 3 8,2 3 1,2 2 2,-1 4-8,4 0 4,-2 2-1,7 4-2,0 0-2,0 0 0,-20 13 2,14 2 1,2 6-1,-1 2 3,2 12 1,3-1 2,7 0-1,-4 6 3,-1-1-6,4 2 4,-4 0-1,3-6 4,-3-1-2,1-2 1,0 3-6,-1-2 3,1-2-1,-2-6 1,2-2 6,2-1-6,-2-1 7,-3 1 1,5-6-17,-3-1 14,0-2-1,1 3-1,2-6 0,-1 3-2,-2-1-23,-1-2-17,2-2-27,-1 0-15,-2-8-29,6 7-32,-6-7-100,7 6-263,-7-6 117</inkml:trace>
          <inkml:trace contextRef="#ctx0" brushRef="#br0" timeOffset="385621.1702">7664 12536 39,'8'-4'132,"1"2"-12,2-5-10,-2-2-7,-1 2-8,2-2-7,-1-3-9,-4 0-8,7 1 0,-6-5-8,-1 3-10,3-2 1,-1-5-13,-7 6 14,3 0-10,-6-6 0,0 5-6,3 1 3,-4 1-4,-1 0 0,2 7-4,-2-4-3,-1 2-2,0-1-1,6 9-8,-11-10-4,4 7 1,7 3 0,-17 2-4,17-2 2,-18 7-7,6 2 8,2-1-11,0 6 11,1 2 2,1-4-1,1 2 2,-1 8 1,1-1-7,2 1 4,2 0-19,1-1 17,2-1 1,0 0-2,2 2-5,-2-7 2,7 0 2,-2 0-8,-2-4-12,5 0-12,-1 0-13,2-4-16,2 3-13,4-6-27,-1-2-17,4-2-44,-3 0-78,10-6-247,-2-3 110</inkml:trace>
          <inkml:trace contextRef="#ctx0" brushRef="#br0" timeOffset="386149.1317">8050 12296 112,'-2'-12'155,"2"12"-12,0 0-7,0 0-17,-10-12-3,10 12-9,0 0-8,-18 3-6,18-3-13,-17 9 6,6-3-5,3-3-9,-4 7-9,0-1 1,6 4-8,-6-4-6,6 4-2,-5 0-8,6 2-2,-2-3-2,2 8-4,-1-8-3,4 3-2,0-4-4,2 2 0,-2 2 0,2-6-4,5 1-4,-1 0 5,1-4-3,5 3-5,0 0-1,0-3 0,2-3 1,1 0 0,-1 0-4,3-6-4,0 1-10,2 1-3,3-8-2,4-3-14,-3-1 0,4-2-19,2-8 3,-4-3-1,-1-2-11,-2 1-7,-1-6 4,-4-1-4,2-1-8,1-3 7,-6 1 18,1-3-1,-1 0 3,0-2 6,-2 1 2,-5-2 8,-2 4 9,-4 2 8,-4 3 1,-1 8 14,0 2 10,0 3-1,-2 1-2,2 4 7,0 4-4,0 2-1,4 2-5,2 8-6,-4-9 6,4 9-4,0 0-1,0 0 6,-18 14 1,13-1-1,2 3 11,0 8-5,-1 8 8,4 5-3,0 1 6,3-4-1,-2 7-3,-1-3 1,3-1 1,0 0-5,-1-1 4,-2 1-4,4 0 1,-2-4-1,-1-8-5,2 6-5,-3-6 7,3 0-1,-1 1-4,-2-2-5,0-2-1,3-7 5,0 5-4,-2 0-1,0-5-1,3 0 4,-4-1-15,3-6-12,0 1-14,-2 0-10,-1-9-26,1 13-18,-1-13-24,4 7-49,-4-7-84,0 0-261,0 0 116</inkml:trace>
          <inkml:trace contextRef="#ctx0" brushRef="#br0" timeOffset="386386.7498">8182 12391 124,'0'0'142,"0"0"-7,0 0-13,0 0-15,23 6-6,-9-6-2,2 0-11,1-6-11,6 6-11,0-4-5,1 2-3,-1-2-18,2-1 6,-4 0-12,0 3-18,-7-3-26,1 4-4,0-3-11,-3-1-22,-1 2-16,-1 0-20,-3-1-96,-7 4-195,5-7 87</inkml:trace>
          <inkml:trace contextRef="#ctx0" brushRef="#br0" timeOffset="386899.2164">8471 12286 48,'0'0'146,"0"0"-12,0 0-4,0 0-9,0 0-4,0 0-11,0 0-5,0 0-11,0 0-10,0 0-2,0 0-7,0 0-7,0 0 4,25 1-15,-25-1-5,20 5-1,-5-3-8,-3 3 2,5-1-2,1 1-7,-4 1-3,3-4-1,0 4-1,2 6-10,-2-4-1,-3 1 1,-2 0-1,0-3-2,-2 4-12,1 1 8,-3-1 3,-2-6-7,-2 4-5,0 2 5,0-4 3,-4 9-1,0-5 0,0-10 1,-7 15-4,2-7-6,-2-1 7,0-1-5,-2 0-3,1 0-1,-2-2-6,1-2 10,-2 1 0,-1 0-6,1-3 5,11 0 0,-16 3 0,7-3 0,9 0-2,-16-3 6,16 3-3,-12-8-6,6 1 2,1-3-6,5 10-5,-1-19 6,1 6-10,4 0-4,0-2 8,4-1-1,0 0-12,4-5 11,1 5-2,5-3 1,-1 0 5,1 7 2,0-4 5,1 1-2,3 3 4,-2 1 5,-3 3-1,-2 1 13,2 1 5,-3 1-11,-1 3 6,2-2 1,-2 4-9,-5 0 6,-8 0-4,19 1 1,-11 3-3,0 2 0,-1 0-2,-2 3 8,-1 2-6,3 0 12,-4 1-9,1 1 1,-3 0-4,2-1 1,-1 4-1,2-2-3,-1 1 5,0 1-5,-3-2 0,0-1 7,1 0-6,-1-3-1,4 1 6,-1 0-2,-3-2-7,0-9-5,4 16-11,-4-10-15,0-6-17,1 10-16,-1-10-11,1 10-21,-1-10-25,0 0-122,0 0-262,0 0 115</inkml:trace>
          <inkml:trace contextRef="#ctx0" brushRef="#br0" timeOffset="387358.1175">9028 11971 26,'0'0'121,"0"0"-32,0 0-21,0 0-32,0 0-37,0 0-56,0 0-61,0 0 27</inkml:trace>
          <inkml:trace contextRef="#ctx0" brushRef="#br0" timeOffset="387209.357">9235 12226 55,'5'-7'171,"-5"7"-11,0 0-12,3-10-13,-3 10-13,0 0-14,0 0-5,0 0-13,0 0-8,-15-6-3,15 6-6,-18 10-19,8-3 12,-4 1-6,4 5-9,-3-2-1,-3 6-2,3 0 1,1 0-6,-1 0-12,2 1 5,1 2 0,4-6-6,0 2 1,-3 3-3,6 2-3,1-9 0,-1 1-4,0 0-1,3 0-1,0-4-4,3-2-1,-3-7 2,4 18 1,0-11 0,0-3-1,-4-4 2,13 8-10,-5-5 1,2-2 1,-10-1 5,21-4-5,-6 4-3,-6-6-11,3 0-16,3-1-19,-3-2-19,0-3-24,2-4-35,-2-4-36,-4 1-139,3-12-315,-6 7 139</inkml:trace>
        </inkml:traceGroup>
        <inkml:traceGroup>
          <inkml:annotationXML>
            <emma:emma xmlns:emma="http://www.w3.org/2003/04/emma" version="1.0">
              <emma:interpretation id="{DC1C3BF2-ABA7-4FCF-B903-EB2577A6CFBC}" emma:medium="tactile" emma:mode="ink">
                <msink:context xmlns:msink="http://schemas.microsoft.com/ink/2010/main" type="inkWord" rotatedBoundingBox="11526,13318 13798,13119 13876,14006 11603,14204"/>
              </emma:interpretation>
              <emma:one-of disjunction-type="recognition" id="oneOf47">
                <emma:interpretation id="interp231" emma:lang="en-IN" emma:confidence="0">
                  <emma:literal>effect</emma:literal>
                </emma:interpretation>
                <emma:interpretation id="interp232" emma:lang="en-IN" emma:confidence="0">
                  <emma:literal>Effect</emma:literal>
                </emma:interpretation>
                <emma:interpretation id="interp233" emma:lang="en-IN" emma:confidence="0">
                  <emma:literal>effed</emma:literal>
                </emma:interpretation>
                <emma:interpretation id="interp234" emma:lang="en-IN" emma:confidence="0">
                  <emma:literal>effed-</emma:literal>
                </emma:interpretation>
                <emma:interpretation id="interp235" emma:lang="en-IN" emma:confidence="0">
                  <emma:literal>effect-</emma:literal>
                </emma:interpretation>
              </emma:one-of>
            </emma:emma>
          </inkml:annotationXML>
          <inkml:trace contextRef="#ctx0" brushRef="#br0" timeOffset="388585.1253">10230 12473 109,'0'0'164,"0"-11"-15,0 11-11,0 0-10,0 0-6,0 0-9,0 0-2,2-12-19,-2 12 2,0 0-7,0 0-12,4-10-7,-4 10-6,0 0-11,6-12-2,-3 6-9,3 0-4,3-1-4,0-1-3,5-2 1,-2 1-3,0-3-3,4-5-4,0 1 1,0-1-3,-3 0 2,4-2-1,-3 1-2,1-1 1,-2 0 6,0 0 2,-3 0 2,-3 6 6,-2-1 0,-2 1-1,1 3-1,-3 1-1,-1 9-7,-1-16-1,1 16 8,-9-13-3,2 9-7,-1-1-3,-3 2 0,-2-1-4,-3 4-3,0 3 1,-1-1-2,1 5-3,-1 0-4,4 3 2,-6 2 2,3 2-4,-2 1-2,2 4 0,3-1 1,1-2 0,4 10 1,-2-5-3,4-2 4,2 0-3,2-3-1,4 0-5,2 5-4,1-5-2,2-4-4,2 1-9,0 0-6,9-1-2,-1 0-10,6-2-10,0-5-4,2-1-11,5-3-9,-2-2-12,5-5-10,2-1-2,0-5 5,0-4 0,-3-2-7,-2-2 6,-2-2 4,-3-5 7,-1 1 7,-1-1 8,-5-2 6,-2-2 8,-4-1 7,-3 2 12,1 0 14,-8-3 12,2 1 21,-2 7 8,-4 0 16,2 0-9,-4 1 9,2 2-2,-4 0 5,-1 2 7,1 6 4,-2-1-6,1 6 1,2 0-6,-1 2 0,6 7-2,-8-13-10,8 13 0,-6-6 0,6 6-4,0 0-3,0 0-2,-12 29 1,10-14 5,-3 8 0,5 2-2,-3 0 3,7 12-1,-3-2-3,2 2 1,-1 3 3,-1-3 5,4 3-7,-3-6-2,0 4-5,1 0 0,2-2 3,-3 2-5,0-3 0,0 2 3,-1-5 0,0 1-3,2-7-2,-2-3-1,1 0-4,-2-3 3,0-4-10,2 3-15,0-5-12,-4 0-11,2-1-10,0-4-17,0-9-11,0 16-14,0-16-22,-2 9-105,2-9-237,0 0 105</inkml:trace>
          <inkml:trace contextRef="#ctx0" brushRef="#br0" timeOffset="389045.0733">10584 12425 53,'0'0'117,"16"0"-12,-2-3-1,2 0-16,-1 0 1,2 3-13,7-3-2,3-1-5,-3 1-1,2 0-8,2-1-5,-4-1-7,1 2-8,-2-3 0,3-3-9,-2-2 0,0 4-3,-1-4 0,-1-2-5,-3-3-9,-1 4-2,-5-8-12,2 0 2,-6 0-7,0-6 0,-1 2 1,1-9 3,-5 1-3,0 6 2,-4-6-2,1-1-1,-2 1 4,-1 7 13,0 1-1,-1 2 10,-2 2-1,-1 4-3,-1-5 0,1 9-2,0-2 0,0 6 4,2 0-1,-2 1 6,6 7-9,-6-11-9,6 11 2,0 0 0,-8-1-8,8 1 4,0 0 0,-10 23 5,7-11-1,1 9 6,-1 5-5,0-2 2,-3 9-3,0 1 6,5 1 1,0 2 4,1 3-5,2-3 0,2-1 2,-4 2-3,4 0-2,-1-1-1,-2-2-1,3 4-4,-2-4 2,3-3 4,-3-6-5,0-3 6,-4 1 6,2-2-8,-2 0-6,2-5-4,2 4 6,-2-5-3,0-1-9,2-1-3,-4 0-3,2-6-17,0-8-14,0 14-6,0-14-6,2 9-16,-2-9-24,0 0-34,0 0-77,0 0-224,0 0 100</inkml:trace>
          <inkml:trace contextRef="#ctx0" brushRef="#br0" timeOffset="389247.7105">10918 12434 69,'31'0'145,"-16"-3"-8,-1 0-2,2 0-16,0 3-17,-1-4-8,3 2-11,-1 2-7,1-6-17,-1 6-19,6-4-24,-9-2-28,9 0-32,-7 0-38,-2-3-75,-1 2-168,2-2 74</inkml:trace>
          <inkml:trace contextRef="#ctx0" brushRef="#br0" timeOffset="389625.4241">11181 12391 35,'0'0'109,"9"3"-6,-9-3-7,12-1-10,-12 1-4,14 0-10,-14 0 1,16-5-9,-8 2-2,1-1-14,-1 2 0,2-2-6,2-2-2,-4-3-7,0 2-2,0-2-1,-3 3-5,2-4-1,-2 2 1,-1-2 9,-1 0 0,-1 2-6,1 0 7,-3 8-6,0-16 9,0 16-5,0-18-6,0 18-4,-5-13 0,-1 10-2,6 3 4,-9-10-8,2 5-1,7 5-4,-10-5 8,10 5-9,0 0 3,-16 4-3,16-4-1,-15 8 0,8 0 1,0-1 3,-2 0-8,5 7 0,-1-4 1,-1 2 2,2 2 4,2-2-6,-1 3-1,3-2 4,0 2-3,3 1-1,2-3 4,2-1-3,-2 3-6,2-3-16,1 1-6,2-4-12,1 0-8,1-1-13,2-2-9,2 1-15,-2-4-16,3 0-21,0-2-87,0-2-217,-2-4 97</inkml:trace>
          <inkml:trace contextRef="#ctx0" brushRef="#br0" timeOffset="390199.1269">11655 12221 140,'0'0'144,"0"0"-10,-4-14-5,4 14-9,-5-9-6,5 9-9,-7-7-9,7 7-2,-7-8-10,7 8-14,-12-2 0,12 2-9,-12 0-1,12 0-14,0 0 0,-21 6 0,13-1-9,-4 2-1,1 3-4,2 1-4,-1 3-2,2-2-2,0 0-4,1 2 5,2 0-7,-2 6-6,5-5 4,-1 0-4,2 0 1,2-1-2,2 3 0,-1-5 2,4 3 1,0-2-6,1 0 4,4-3-4,0 1 2,2-5 1,2 1-2,-2 0-2,6-3 0,-2-2-1,6 0-1,-5-4-7,6-1-1,-2 0-8,0-6-1,5-1-5,-6-4 1,7-7-4,-5 6-2,-3-1 4,3-10-2,0-1 4,-3-1-4,-4 8 3,-4-2 3,5-9 1,-4-1 3,-3-2-1,-3 3 0,0-4 4,-6 4-2,2 6 2,-2-10 2,-2 2 5,-2 0 4,-2 2-1,3 5 4,-3 4 3,0-1-3,-1-3 1,2 4 3,-1 7 6,1 2-2,1-2 0,-1 5 4,0 2-3,4 8-1,-4-13-5,4 13 10,-3-9-14,3 9 1,0 0-7,0 0 4,0 0-5,0 0 1,0 0 4,-12 28 1,12-7-6,-1 1 3,1 2 1,3 12 2,-3-2 9,0 3-1,2-5 0,4 6 4,-5-4-2,0-1 2,-1-7-5,6 7 4,-2 0-1,-4-10-1,-3 0-3,6 11 6,-3-12-6,0 2-1,2-3-3,-2-5 2,-1 5-4,1-2 1,0-3 0,0-2 0,-1 1 0,1-3 0,-3 1-16,2-4-17,1-9-17,0 12-25,0-12-12,1 12-16,-1-12-30,0 0-159,0 0-308,0 0 136</inkml:trace>
          <inkml:trace contextRef="#ctx0" brushRef="#br0" timeOffset="390421.1282">11892 12168 166,'8'-3'173,"6"3"-6,1-3-7,2 0-10,7 3-7,6-4-10,6 2-9,0-1-11,2 2-13,-2-5-10,4 3-7,0 0-8,-2 0-6,-2 0-16,-7 0-22,0 0-20,-5-1-24,-3 0-27,-1 0-15,-5 2-32,1-4-52,-5 1-113,-3 1-272,-8 4 121</inkml:trace>
        </inkml:traceGroup>
        <inkml:traceGroup>
          <inkml:annotationXML>
            <emma:emma xmlns:emma="http://www.w3.org/2003/04/emma" version="1.0">
              <emma:interpretation id="{718E6D14-7C8C-41E3-9463-111B2516F589}" emma:medium="tactile" emma:mode="ink">
                <msink:context xmlns:msink="http://schemas.microsoft.com/ink/2010/main" type="inkWord" rotatedBoundingBox="14308,13369 15199,13423 15171,13892 14279,13837"/>
              </emma:interpretation>
              <emma:one-of disjunction-type="recognition" id="oneOf48">
                <emma:interpretation id="interp236" emma:lang="en-IN" emma:confidence="0">
                  <emma:literal>o,</emma:literal>
                </emma:interpretation>
                <emma:interpretation id="interp237" emma:lang="en-IN" emma:confidence="0">
                  <emma:literal>o'</emma:literal>
                </emma:interpretation>
                <emma:interpretation id="interp238" emma:lang="en-IN" emma:confidence="0">
                  <emma:literal>is</emma:literal>
                </emma:interpretation>
                <emma:interpretation id="interp239" emma:lang="en-IN" emma:confidence="0">
                  <emma:literal>or,</emma:literal>
                </emma:interpretation>
                <emma:interpretation id="interp240" emma:lang="en-IN" emma:confidence="0">
                  <emma:literal>on,</emma:literal>
                </emma:interpretation>
              </emma:one-of>
            </emma:emma>
          </inkml:annotationXML>
          <inkml:trace contextRef="#ctx0" brushRef="#br0" timeOffset="468876.7004">13099 11953 29,'-8'-8'145,"8"8"-5,-11-4-27,11 4-12,-15-4-11,15 4-10,-12 0-9,12 0-2,-16 5-4,7-2-6,1 5-10,-3-1 0,0 2-15,3 2-5,-1-2 1,-1 1-7,2 1 0,3-1-3,-2 0 2,5-1-10,-2-2 3,4-7 3,-6 12-1,5-3-6,1-9-2,-4 10 7,4-10-1,0 0 6,0 0-8,8 12 12,-8-12-2,12 0-2,-12 0-2,17-6 0,-5 1-1,1 0 9,-1 0-2,0-5 11,-3 4-8,2-4-1,0-2 8,-3 0-6,1-1-3,-4 1 4,2 0 1,-4 1 6,1-1-6,0 3-1,-4 9-2,1-16-10,0 10-1,-1 6-3,0 0-2,0 0-5,-8-10-4,8 10-10,0 0-9,-26 9-6,13-3-14,1 1-17,3 2-11,-2 1-14,1 2-15,2-1-23,-3 1-24,1 0-91,1 1-248,0-1 110</inkml:trace>
          <inkml:trace contextRef="#ctx0" brushRef="#br0" timeOffset="469247.0192">12975 12266 16,'0'0'175,"0"0"-17,0 0-13,0 0-12,0 0-11,0 0-16,0 0-10,0 0-14,0 0-9,0 0-3,0 0-8,-1 12-8,1-12-11,0 0 4,-8 15-10,4-8-3,4-7-10,-7 14 8,6-8-7,1-6 5,-8 14-13,8-14-1,-1 10 1,1-10-3,0 12-1,0-12-2,-2 9 2,2-9 0,0 0-3,6 10-1,-6-10 3,6 4-5,-6-4 3,18-3 2,-18 3-2,19-6-3,-11 1 2,1 3-2,2-3-1,-2-4 2,-1 4-3,0-3 6,-1 2 1,2-4-1,-2 5 6,-4-2 0,-3 7 0,5-14-3,-1 7 0,-4 7-5,1-9-1,-1 9-2,0 0-3,-5-15-9,5 15-8,-5-7-17,5 7-16,0 0-7,-6-9-25,6 9-6,0 0-19,0 0-25,0 0-101,0 0-250,-1-11 111</inkml:trace>
          <inkml:trace contextRef="#ctx0" brushRef="#br0" timeOffset="469566.1948">13238 12146 39,'-9'-3'147,"9"3"-21,0 0-18,-11 0-8,11 0-9,0 0-11,0 0-5,0 0-3,0 0-4,0 0-12,0 0 5,0 0 0,0 0-6,30 10-6,-17-7-7,2-3-7,3 3 0,8 0-8,-1-3 0,10 3 1,-7-3-8,2 0 2,6 0 6,0 0 3,-1-2 8,-8-2-7,1 4-4,-5 0-3,-4 0 3,-3-3-4,-3 3-8,-2 0 1,-11 0 6,15-1-8,-15 1-11,12 0 8,-12 0 1,12-2-9,-12 2-10,0 0-12,0 0-20,0 0-14,14 0-13,-14 0-7,0 0-16,0 0-8,0 0-19,0 0-88,8-3-219,-8 3 98</inkml:trace>
          <inkml:trace contextRef="#ctx0" brushRef="#br0" timeOffset="469769.0406">13643 12073 80,'-8'-5'170,"8"5"-8,0 0-17,0 0-11,0 0-12,0 0-15,0 0-10,0 0-6,0 0-8,29-4-2,-29 4-8,19 7-5,-5-2-5,-2-1-8,2 2-1,0 3-5,2 0-5,-3 2-3,-1-1-8,0 2-1,-1 0-8,-3 2 1,-2 0-6,-1-1 5,-4 2-16,-2 0-16,-3 0-27,-4-3-28,-6 4-49,-6-3-166,-5-2-301,-7 2 133</inkml:trace>
        </inkml:traceGroup>
        <inkml:traceGroup>
          <inkml:annotationXML>
            <emma:emma xmlns:emma="http://www.w3.org/2003/04/emma" version="1.0">
              <emma:interpretation id="{86FC435B-C9D7-4AF4-B8DB-732221076AC0}" emma:medium="tactile" emma:mode="ink">
                <msink:context xmlns:msink="http://schemas.microsoft.com/ink/2010/main" type="inkWord" rotatedBoundingBox="15556,12927 18678,12811 18708,13608 15586,13724"/>
              </emma:interpretation>
              <emma:one-of disjunction-type="recognition" id="oneOf49">
                <emma:interpretation id="interp241" emma:lang="en-IN" emma:confidence="0">
                  <emma:literal>External</emma:literal>
                </emma:interpretation>
                <emma:interpretation id="interp242" emma:lang="en-IN" emma:confidence="0">
                  <emma:literal>external</emma:literal>
                </emma:interpretation>
                <emma:interpretation id="interp243" emma:lang="en-IN" emma:confidence="0">
                  <emma:literal>antennal</emma:literal>
                </emma:interpretation>
                <emma:interpretation id="interp244" emma:lang="en-IN" emma:confidence="0">
                  <emma:literal>Internal</emma:literal>
                </emma:interpretation>
                <emma:interpretation id="interp245" emma:lang="en-IN" emma:confidence="0">
                  <emma:literal>Enteral</emma:literal>
                </emma:interpretation>
              </emma:one-of>
            </emma:emma>
          </inkml:annotationXML>
          <inkml:trace contextRef="#ctx0" brushRef="#br0" timeOffset="472286.3314">14615 11585 19,'-3'-10'163,"-1"-1"-15,-1 5-23,-2-2-2,-5 2-12,1-2-12,-1 6-6,-1-4-13,-3 1-11,2 2 2,-2 3-2,1 2-16,-2 4-1,1-4-7,2 4-8,1 2-3,2 0-5,-1 2-2,0 3-2,0 5-8,1 2 6,5-2-4,-1 2 1,3-5-4,3 6-3,1 2-3,1-2 4,3-1-2,1-1 0,1 3-3,-2-10-4,1 4-2,0 0 2,1-4-3,1 1-7,-1 0-3,4-4-1,-5-3 4,3 1-1,1-1 5,1-3-3,1 0 0,-1-3-2,-10 0-2,23-3 8,-15 0-6,-1-2 7,-1-1-1,4-2 2,-10 8 7,11-9 2,-9 3 1,-2 6-2,2-14 3,-2 14 0,0 0 1,-4-13 6,4 13-9,-12-6 2,12 6-8,-23-4 1,7 5-1,1 5 8,-3-2-4,2 2 2,-4 5-4,-2 3 1,-1-1 2,0 2 0,0 1 0,4-2 4,-1 3-6,3 4 6,1-4-8,4 1 2,4-4-3,2 4 2,5-2-2,-2-4 1,6 2 0,0-2-1,3-3-1,6 3 1,4-4-5,7 0 5,0-4-17,3 0-10,10-2-11,0-2-12,-8 0-3,2-6-6,3-1 5,2-2-14,-8-2 2,-3 2 5,-4-3 4,-3-1 6,1-2 6,-7 3 11,-2-1 6,0 3 16,-2-2 8,-3-3 6,-1 4 20,-1-1 7,-2 2 2,0 10 14,2-19-1,-2 10 5,0 9 7,2-12 1,-2 12 9,3-12-9,-3 12-3,0 0-5,3-12-9,-3 12-6,10-9-3,-3 5-3,4 2-6,2 2-6,2 2-3,0 1-3,1-2-9,-1 4-5,1 2-3,0-1-1,-3 0 0,-1 2 9,0 0-6,-1 2-12,-3 0 1,-3 2-1,-1 0-4,-2 0 0,-2 1-4,-2-1 3,-3-2 1,-2 2 3,-2-2 0,-2-1 5,2 0 2,-3 0-5,1-2 1,0-1 8,3-3-6,-2 3 4,3-4 4,7-2 6,-11 5-8,11-5 4,0 0-3,0 0 3,-13-1-6,13 1-2,0 0-4,0 0-1,15-27 2,-5 17-8,4-6-6,2-2 2,3 2-1,-1-3 3,2 1-1,-4 0 0,5-2 4,-3 7 1,-3-2 4,-3 6-2,-1-4 4,-2 4 9,-2 3 0,0-1 0,-2 0 1,-5 7 2,7-6-4,-7 6-1,0 0-5,6-3-1,-6 3-1,0 0 9,0 0-6,0 0 6,-12 28-5,6-18 2,0 3-2,1-1 0,-2 3 4,5-5-2,-4 4 1,4-2 0,0 0 0,2 0 3,2-2-6,-2-10 7,4 16-2,0-7-4,0-3 3,1 0 2,4-3 0,-9-3 2,15 6-2,0-6 4,-6-3-2,7-1 2,2-1-8,0-4 6,-1 0-3,3-4 3,1-3 3,-2-4-9,0 2 8,3-7-10,-3-5 2,-3 2 3,-2-5-8,-2 2 3,0 0 2,-4-7-2,-3 3 2,-1-2 0,-4 3 4,-1 0 19,-4 2 4,1 7 6,-2 2 1,1 3-3,2 6 3,-1 0 3,1 2-2,1 3-5,2 9-8,-4-10-10,4 10-2,0 0 5,0 0-5,0 0 0,0 0-2,-3 30 1,6-9-3,-1 1 1,5 12 3,-3-4-4,3 4 1,-2 0 1,2 3-4,0 0 7,-2 0-3,-1 0-2,3 1-2,-2-3 1,-4 1-1,3-2 11,-2-3-10,-2-5 4,1-4-6,-2 0 7,-1-6-9,2-2-16,0 0-1,0-2-17,0-2-13,0-10-7,-2 14-11,2-14-6,0 0-38,0 0-158,0 0-289,0 0 129</inkml:trace>
          <inkml:trace contextRef="#ctx0" brushRef="#br0" timeOffset="472545.6915">15286 11897 47,'0'0'150,"19"-1"-15,-7 1-10,5 1-16,6-1-5,1 0-13,-1 2-8,1-2-10,2 2-29,-1-4-34,-1 2-30,3 0-42,-3-2-87,-6 4-160,-4-2 71</inkml:trace>
          <inkml:trace contextRef="#ctx0" brushRef="#br0" timeOffset="474014.9937">15596 12024 74,'15'0'123,"-15"0"-8,17-4-4,-6 2-7,-1-1 2,1-2-6,-3 3-2,3-2-4,-3-2-10,1 0-4,-1 0-12,-1 0-3,-2-3-2,1 2-9,-1-2 0,-5 9-3,2-13 2,-1 4-5,-1 9-3,-1-14-1,1 14-3,-7-14-2,7 14-5,-6-9-5,6 9-3,-8-5-2,8 5-4,-12-2-3,12 2 0,-14 8-6,14-8 3,-14 12-6,8-2 3,-4 2-5,2 0 0,3 3-2,-1 1 3,5-1 1,-3-1-5,4 1-1,0-3 2,3 1-3,-2 2 5,0-3-4,6-2 3,1 1-2,0-2 1,3 0-1,-4-5 1,1 1-2,6-2 4,-2 1-3,3-2 3,0-1-2,-2-2 3,1-2-1,-2 1-2,3-3-3,-2 0 2,-1-3 3,1 0-7,2-2 2,-3 0-6,4-8 2,-1 3 1,-2-1 0,1 1-4,-2 2 0,-1 0 5,-2 3-2,-1-1 2,-1 5-5,-1-2 7,3 4-7,-3-1-2,-6 5 1,11-6-1,-3 3 1,-8 3 4,16 6-4,-9-3 0,1 3 1,1 1 0,-3 3-5,2 0 9,-3 1-4,0 0 3,2 1-3,-4-1 1,2 1 5,-2 2-4,-1-2 4,2-2-2,-1-1 0,0 0 2,-1 0 2,3-2-5,-5-7-2,5 13 7,-5-13-6,5 9 4,-5-9-2,0 0 4,10 1-3,-10-1 3,0 0-7,17-7-1,-10 2 0,-1-3 0,4 1-4,1-5-8,-2 3 0,2-4 4,1-5-12,0-1 4,0 1 4,-1-2 4,1 2-4,-2 0 14,-3 4 5,0 1 6,-1 1 1,1 3 7,-1 1 0,-2 0 1,-4 8-5,5-10-6,-5 10-4,7-9 0,-7 9-1,0 0 4,0 0-5,0 0 5,14 19-7,-11-9 2,0 2 1,1 3 4,-3 1-6,3 0 7,1 3-6,-2-3 4,0 3-3,-1 1 4,3-4-4,-5-2 1,2 0 0,2-1 2,-1-3-3,0 3 4,-1-4-11,-2 1-4,4-4 4,-4-6-2,3 13 0,-3-13 7,4 9-3,-4-9 6,1 9 0,-1-9 0,0 0-14,0 0 3,0 0-8,0 0 2,0 0-3,0 0-6,12-25-4,-8 16-7,0-4-7,-1 1 0,4-2 0,-2-1 12,2 2-3,-3 0 18,3 2-1,-2-2 5,3 1 1,3 3 4,2-1-9,-1 3 6,4 1 1,0 0 7,-1 1 1,1 1 9,0 3-5,-1 1 6,-2 1-1,-1 4 1,-1-1 1,0 2-2,0 1 2,-5-1-3,0 0 1,2 7 9,-4-7-8,2 6 6,-3-2-6,1-1 2,0 0 3,-1 1-2,0-1-7,-1-2 4,2 1-4,-4-8 2,6 11-3,-4-7 0,-2-4 4,10 9-6,-4-6 4,-6-3-1,14 2 1,-14-2-5,16-5-4,-4 1 2,0-2 2,0-2 3,1-1-1,1-4-5,1-1 6,-1-2 3,2-3-7,-3 1 1,-1-1 1,0-3 1,-4 1-1,1 0 11,-4 6 7,1 1 4,-5 0-7,0 5 2,2-1-2,-3 10 2,1-13-6,-1 13-4,0-10 6,0 10-8,0 0-6,0 0 7,-21 4-4,21-4 0,-24 17-4,15-5 3,-2 3-4,-3-1 7,0 4 1,2 3 5,4 0-4,-5-3-4,7-2 4,-2-1 3,2-1-7,2 0 4,0 1-3,3-5 1,-2 1-6,2-3 3,1-8 1,1 16 9,-1-16-11,3 13 4,-3-13 2,5 6-2,-5-6 0,10 2 1,-10-2-3,0 0 0,23-8 0,-17 4-6,4-5-4,-1 1-14,-1-4-2,0 2-1,-1-2-7,2 0-2,-2 0 2,0 2 4,-2-2 6,0 6 12,1-2-2,-6 8 9,4-8-13,-4 8-1,8-5-3,-8 5 4,0 0 5,0 0 10,0 0-7,13 11 3,-13-11 2,7 13 2,-2-2 4,1-1 6,-1 6-3,0-4 1,-2 0 0,2 1 4,1-2-4,-1 1-1,-2-5-4,2 1 4,2 0 0,-2-3 2,2 1 5,1-2 6,-8-4-11,17 5 5,-7-5-2,4-2-2,0-1 1,-1-1 0,3-2 1,4-6-2,2 1-3,-2-6-2,1 0 0,2-8-3,-1-3-9,-1-3-2,-2 1-1,0-6-9,-2-1 2,-5-1 2,0-2-6,-5-2 3,-3 1 3,-3 3 6,-1 0 8,-1 3 6,-4-1 5,1 14 15,0 8-7,-2-6 1,1 5-4,-1 5-1,2 1-4,2-3-1,2 12 0,-10-6-9,10 6 1,0 0 1,-20 16-4,14-2 3,-4 6 6,2 3-7,-3 11 5,1-1 2,4 4-4,2-3 8,0 4-6,3-1 2,1-1 1,0 0 2,1 1 2,5-3-4,-1 0-1,4-1-2,-1-10 1,-1 2 1,1-3-2,-1-4-3,4 3-19,-6-6-9,0-2-25,-2-2-25,5 0-36,-4-5-57,-4-6-92,8 8-279,-8-8 123</inkml:trace>
        </inkml:traceGroup>
        <inkml:traceGroup>
          <inkml:annotationXML>
            <emma:emma xmlns:emma="http://www.w3.org/2003/04/emma" version="1.0">
              <emma:interpretation id="{02105064-0981-4CE3-AEAC-490A2230DE96}" emma:medium="tactile" emma:mode="ink">
                <msink:context xmlns:msink="http://schemas.microsoft.com/ink/2010/main" type="inkWord" rotatedBoundingBox="19317,12767 22160,12929 22111,13791 19268,13629"/>
              </emma:interpretation>
              <emma:one-of disjunction-type="recognition" id="oneOf50">
                <emma:interpretation id="interp246" emma:lang="en-IN" emma:confidence="0">
                  <emma:literal>Voltage</emma:literal>
                </emma:interpretation>
                <emma:interpretation id="interp247" emma:lang="en-IN" emma:confidence="0">
                  <emma:literal>voltage</emma:literal>
                </emma:interpretation>
                <emma:interpretation id="interp248" emma:lang="en-IN" emma:confidence="0">
                  <emma:literal>Voltages</emma:literal>
                </emma:interpretation>
                <emma:interpretation id="interp249" emma:lang="en-IN" emma:confidence="0">
                  <emma:literal>voltages</emma:literal>
                </emma:interpretation>
                <emma:interpretation id="interp250" emma:lang="en-IN" emma:confidence="0">
                  <emma:literal>Wattage</emma:literal>
                </emma:interpretation>
              </emma:one-of>
            </emma:emma>
          </inkml:annotationXML>
          <inkml:trace contextRef="#ctx0" brushRef="#br0" timeOffset="474611.0354">17947 11425 5,'0'0'198,"5"-9"-21,-5 9-22,0 0-18,7-9-9,-7 9-15,0 0-14,0 0-11,0 0-8,0 0-14,0 0-1,16 22-3,-11-5-2,-2-1-3,2 6 1,1 1-5,-1 8-3,2 3 1,0 1-5,2-4-3,-2-6-3,3 9-2,-2 0-5,4-4-4,0 1 2,-2-7-7,2-2-2,-3-3-1,2-1-2,-2-4-2,-1-1-1,1 2-1,0-7 1,-1 0 8,0 0-1,-4-4 0,4 0 2,-8-4-2,13 2-4,-13-2 5,0 0-5,23-9 2,-15 0 0,3-1 3,-4-2-2,1 0 0,2-7 0,0-2-1,-2-2 0,-3 0-1,6-10-1,-4 10-2,-1-3-3,5-5 3,-2 0-8,0 5 0,-3 4 2,1 3-4,0-2 0,-1 6-12,-2 3-10,2 6-5,-4-1-6,4 0-18,-6 7-11,6-11-13,-6 11-18,9-3-5,-9 3-15,0 0-18,16 10-19,-8-5-25,-6 2-107,2 1-297,-2 1 132</inkml:trace>
          <inkml:trace contextRef="#ctx0" brushRef="#br0" timeOffset="474986.0785">18579 11739 101,'0'0'191,"11"3"-19,-11-3-18,0 0-9,0 0-19,0 0-10,0 0-15,0 0-13,0 0-5,0 0 3,-6 16-8,6-16-5,-11 18-6,4-8-4,-1 2-11,0 0 1,0 1-9,0 0-2,3 3-2,-1-4-8,-1 3-5,2-3 0,4 0-3,-2 2-8,2-6-3,-1 0 0,2-8 0,3 15-3,2-8 1,-5-7 3,11 10-2,-4-8 6,4 0-9,3-1-2,-14-1 5,30-6-3,-15 0-2,-2-4 0,6-1-1,0-3 2,-5 0-4,1-3 2,-6 4 0,-2-3-2,0 0 0,-3 0 1,-3 1-4,-1 0 3,-1 0-2,-3 3-1,-2-1 1,0 1-4,-5 1 1,3 2-4,-3 3-1,-1-2-2,4 4-2,-1 2-9,-3 0-16,12 2-8,-24 0-12,16 2-15,-2 0-11,3 3-11,1 1-28,6-6-25,-11 11-109,6-6-273,5-5 122</inkml:trace>
          <inkml:trace contextRef="#ctx0" brushRef="#br0" timeOffset="475270.6044">18970 11517 219,'0'0'219,"5"-9"-16,-5 9-19,4-6-18,-4 6-20,0 0-15,5-6-17,-5 6-6,0 0-17,0 0-11,0 0-9,0 0-3,0 0-7,0 36-10,-1-21 2,0 7 0,-2 1-1,0 1-3,-1 11-2,2-10-6,-2 9 1,2-1-5,2 0-3,-1-2-3,4 1-3,-5-8-2,4 0-5,2-2-10,-3-2-3,0 2-10,-1-6-9,3-2-19,0 1-16,-3-3-30,1-2-21,-1-10-23,3 12-21,-3-12-16,2 9-138,-2-9-318,0 0 141</inkml:trace>
          <inkml:trace contextRef="#ctx0" brushRef="#br0" timeOffset="476628.9554">19116 11770 9,'0'0'146,"0"0"-11,0 0 0,0 0-7,32 18-3,-20-14-9,4 0-7,0-2-10,8 4-3,0-2-12,4-2-8,-1 1-2,3-2-10,5 1-8,-6-4 0,7 2-7,-8-1-10,10-5-2,-11 1-1,6-2-8,2-2 1,-1-1-9,-13 0 0,5 1-4,-6 0 4,-3 0-7,-1 2-4,-4 1 8,-4 2 7,0-3-2,-2 2 8,-6 5-2,12-4-3,-12 4-5,4-9-5,-4 9-1,0 0-2,0 0-4,-18-10 0,18 10-2,-24 4 2,11-2-3,-2 5 11,0-1-15,1 1 4,-1 4-4,-3 0 4,0 5-2,2-1 4,-2 1-5,5 0 3,1 4 2,2-6-4,2 2-2,2-1 7,0 2-9,1-2 3,-1-2-1,5-1 1,0 0 3,2 1-1,-1-3 0,5-1 1,-2-2 1,1 2 1,-4-9-2,14 9-2,-4-6-3,-2-2-3,8-1-5,-4 0-3,2-2-5,1-3-2,-1-1 1,1-4-5,-3 0-1,3-7-7,1 0 1,0-4 4,-3 2-4,0-4 5,0 1 3,-2 1 3,-3 2 9,0 4 9,-4 3 3,1 2 6,2 0 3,-3 2-2,0 1-3,-4 7-9,3-8 1,-3 8-4,0 0 2,0 0 0,0 0 2,0 0-3,0 0 4,0 0 5,0 0-1,1 30 3,-1-18 0,0 1 1,4-1-1,-3 0-1,2 3 5,-2-4-2,5 1-3,-1 1 2,2-1-1,-1-4 1,0 2 0,4-2 0,4 1 0,-1-3 4,2-3-5,1 3 1,7-6-1,-6 0 0,1 0-2,5-3 0,1 0 1,-2-5 0,0 1-2,1-4 1,-1 0-2,-1-6-1,-1 0-3,4-9 0,-5 7 4,3-6-4,-3-2 1,-7 6 5,2-3-1,-5 2 10,-1 3 1,-3 4 5,-3 2 0,0-1-3,-2 3-6,0 11 2,-5-16-6,0 13-3,-2-2-3,7 5 6,-20-4-5,6 4 1,-2 4-1,3 2-4,-2 0 2,-2 6-1,-3 3 0,4 1 1,0 0 1,-1 2 1,4 1-4,1 0 1,4 0 2,-4 0-2,3 0 0,2-3-1,3-1 1,-2-2 2,5 2 1,-2-3-2,1 0 3,2-2 0,0-10-3,0 14 3,2-8 2,-2-6-2,7 12-1,-2-10 5,-5-2-2,14 0 1,-14 0-6,17-2 0,-9-6-1,4 2-5,0-2-2,1-2 3,4-6-5,-6 4 0,1-5-1,0 0 3,0-4-6,-1 1 3,-3-2 1,2 4 1,-4 4 5,0 1 2,-2 2 8,-1 4-1,1-2-2,-4 9 0,3-9-8,-3 9 1,4-6-3,-4 6 1,0 0 0,0 0 0,0 0 0,0 0-1,0 0 3,0 0 4,-2 36 0,2-23 3,-2 2-6,0-1 4,6 8 0,-4-3 0,-2 3 2,4-1 2,1 2-1,1-1 3,2 1 1,-4 1-2,5-2-3,1 4 4,-4-2-3,1 1 2,-1 0-2,0 0 2,-1-3-5,-2 0 3,2-1-2,-6-1-2,2-4 2,0-1 3,-3-2-1,-2 4-1,0-3-1,-1-2-2,-1 1 11,-4-2 1,-3-1 1,2 0 2,-3-3-3,-2-2-3,-2 1 2,3-2-3,-1-4-4,-5 2-5,9-2 1,-2 0-16,1-2-10,1-2-21,1-2-25,5 1-17,-3-2-33,5-3-33,0 0-141,5-3-321,-2-3 141</inkml:trace>
          <inkml:trace contextRef="#ctx0" brushRef="#br0" timeOffset="475540.0188">19321 11406 174,'2'-12'189,"-2"12"-18,0 0-16,2-9-14,-2 9-16,0 0-16,0 0-11,0 0 2,0 0-2,0 0-5,0 0-1,-8 49-6,6-33-3,0 9-4,-2 0-4,0 7-3,2 0-8,-2-2-6,-1-3-6,4-1-2,-1 6-5,2 0-3,-2 0-5,0-5-5,1-2-2,1-2-5,0 4-6,0-5-14,0-2-6,0-2-13,0-3-10,0-2-8,-3 3-23,3-4-18,-1-2-22,1-10-14,-3 15-26,3-15-32,-8 6-116,8-6-306,0 0 136</inkml:trace>
          <inkml:trace contextRef="#ctx0" brushRef="#br0" timeOffset="476996.0327">20433 11941 129,'7'-4'138,"1"-1"-11,-1-1-9,1 0-17,6-3-5,-2 3-7,1-2-8,0-6-4,-1 6-2,0-4-11,4-5 1,-1 1-5,-4 4-3,-1-8-3,-3 8 1,4-10-9,-7 3-1,1 0-5,-2-1 1,-3 2-2,-3 9-3,0-4-5,-1 4 0,-1-3-6,0 4-4,-2 2 2,-1 0-6,-3 2-5,-1 2 2,-1 2-5,13 0 11,-24 7 3,12 2-1,-3 1 2,5 2-4,-4 4 0,4 2 8,-2 0 0,3 2-5,1 0 3,4 1-8,-1 1 2,3-1 0,2-2-5,4 2 0,-1 0 0,4 0-3,1-8 3,0 2-1,6-1 2,4 2-16,3-2-13,-1-4-17,4 0-29,5-4-23,11 0-38,-3-2-33,2-4-140,-4-6-316,0 0 140</inkml:trace>
        </inkml:traceGroup>
        <inkml:traceGroup>
          <inkml:annotationXML>
            <emma:emma xmlns:emma="http://www.w3.org/2003/04/emma" version="1.0">
              <emma:interpretation id="{A02828FB-A308-4219-962A-9FB3DDEA7089}" emma:medium="tactile" emma:mode="ink">
                <msink:context xmlns:msink="http://schemas.microsoft.com/ink/2010/main" type="inkWord" rotatedBoundingBox="22577,13046 23142,13067 23129,13396 22565,13375"/>
              </emma:interpretation>
              <emma:one-of disjunction-type="recognition" id="oneOf51">
                <emma:interpretation id="interp251" emma:lang="en-IN" emma:confidence="0">
                  <emma:literal>is</emma:literal>
                </emma:interpretation>
                <emma:interpretation id="interp252" emma:lang="en-IN" emma:confidence="0">
                  <emma:literal>in</emma:literal>
                </emma:interpretation>
                <emma:interpretation id="interp253" emma:lang="en-IN" emma:confidence="0">
                  <emma:literal>Is</emma:literal>
                </emma:interpretation>
                <emma:interpretation id="interp254" emma:lang="en-IN" emma:confidence="0">
                  <emma:literal>us</emma:literal>
                </emma:interpretation>
                <emma:interpretation id="interp255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477394.8205">21213 11600 86,'6'-7'182,"-6"7"-25,0 0-14,5-7-18,-5 7-2,0 0-7,0 0-4,0 0-2,5 28-5,-3-16-7,-2 0-3,1 7-4,3 0-7,-8-1-5,4 3-9,-1 1-4,2-2-5,3-1-7,-4 1-4,0 2-5,3-8-8,-1 2-5,1-3 6,1 0-10,2-6-4,-6 1 2,0-8-2,5 14 1,-4-9 6,-1-5-10,4 9-5,-4-9 3,0 0-1,14 0-1,-14 0-1,0 0-5,17-12 5,-9 8-4,-3-8-5,5 0 7,-2-1-8,4-4 0,0-1 0,1-1-2,3 1-3,2-1-5,5-6-2,-3 6-5,-1 1-2,2 4 0,-1-1-1,2 2 5,-2 4-2,-6 3 0,4 3-3,-3 3 2,2 0 2,0 0 0,-2 6 4,3 3 2,3 4-4,-5-1-1,-1 4 0,-3 1 1,-1-3 3,-2 0-2,-1 4 0,1 4 3,-6-7 0,0 1 0,1-1-17,-3-1-12,-1-3-10,0 0-3,-2-2-7,2-9-18,-11 13-34,1-8-35,-3-3-157,-4-2-322,-1-2 142</inkml:trace>
        </inkml:traceGroup>
        <inkml:traceGroup>
          <inkml:annotationXML>
            <emma:emma xmlns:emma="http://www.w3.org/2003/04/emma" version="1.0">
              <emma:interpretation id="{B73AB82D-489C-4865-8A5A-699E3EE569BF}" emma:medium="tactile" emma:mode="ink">
                <msink:context xmlns:msink="http://schemas.microsoft.com/ink/2010/main" type="inkWord" rotatedBoundingBox="23576,12890 24998,12865 25013,13736 23592,13761"/>
              </emma:interpretation>
              <emma:one-of disjunction-type="recognition" id="oneOf52">
                <emma:interpretation id="interp256" emma:lang="en-IN" emma:confidence="0">
                  <emma:literal>app.</emma:literal>
                </emma:interpretation>
                <emma:interpretation id="interp257" emma:lang="en-IN" emma:confidence="0">
                  <emma:literal>app,</emma:literal>
                </emma:interpretation>
                <emma:interpretation id="interp258" emma:lang="en-IN" emma:confidence="0">
                  <emma:literal>app:</emma:literal>
                </emma:interpretation>
                <emma:interpretation id="interp259" emma:lang="en-IN" emma:confidence="0">
                  <emma:literal>apts.</emma:literal>
                </emma:interpretation>
                <emma:interpretation id="interp260" emma:lang="en-IN" emma:confidence="0">
                  <emma:literal>app</emma:literal>
                </emma:interpretation>
              </emma:one-of>
            </emma:emma>
          </inkml:annotationXML>
          <inkml:trace contextRef="#ctx0" brushRef="#br0" timeOffset="478400.3665">22542 11807 145,'5'-5'205,"-5"5"-12,5-7-13,-5 7-12,0 0-21,6-12-13,-6 12-9,0 0-10,-3-13-16,3 13-7,-11-10-12,3 5-6,2 1-7,-7 1-11,0 0-2,-3 3-6,0 1 1,-3 4-4,-1-1-4,-3 5 0,-1-3-8,1 6-7,1-2-5,3-1-4,1 3 0,4-2-7,0-1-7,2 1-2,0 0-2,4 1 2,3 0-3,-2-4-1,2-1 5,5-6-4,-6 16 1,6-16 0,3 14 3,-3-14-4,8 8-6,1-4 2,1-2-2,-10-2-3,28 0-2,-13-2-7,7-1-1,1 0 1,1-6 4,-1-2-1,1 3 3,-1-7 0,-2-1-5,2 3 17,-5 0-3,-6 4 8,-2 3 6,0-1-3,-5 1 5,3 0-8,-8 6 1,10-6-3,-10 6-2,5-3 1,-5 3-1,0 0-1,0 0 0,0 0 1,7 15 0,-7-15 0,0 16 6,0-4 0,2 1 3,1-1-2,0 0-1,-1 0-2,2 2 0,2-4 1,2 2 1,-1-3-3,-2 1 5,2-4-4,3 1 2,-3-1-4,4 0 3,-5-3-6,-6-3 6,23 0-17,-8-3-2,-3-3-7,0 0-9,-1-1-9,4-5-3,-1-5-1,-3-1 1,1-3 4,0-2-5,-1-9-5,-2-1 9,1-2 2,-2 0 7,-3-6 11,2 3 3,-7 3 11,0-1 2,0 2 12,0 3 14,-6 9 3,6 0 4,-1 6 9,1 6-3,0 4-3,0 6-6,-3-12-5,3 12-10,0 0 5,0 0-3,0 0-3,0 0 4,0 0-9,0 0 4,-2 49 3,7-17 7,2 3-8,-2 2 4,0 1-1,2 6 0,-1-1 0,0 17-2,0-16 2,-1 0 0,0 0-1,-1-2-2,-1 1 0,-3-2-2,-5-4 0,3 0-3,0-4 0,-4-8 1,4-1-3,-4-2-2,0-1-13,0-5-5,4-4-13,-3 2-5,-3-2-5,6-5-15,-1 2-12,3-9-17,-7 6-30,7-6-27,0 0-125,0 0-287,0 0 127</inkml:trace>
          <inkml:trace contextRef="#ctx0" brushRef="#br0" timeOffset="479253.1436">22908 11819 73,'2'-9'211,"-2"9"-14,7-14-19,-4 6-12,-1 2-15,-2 6-18,12-9-15,-4 3-2,4 3-22,0 0-6,1 0-14,4 3-7,3 0-10,-3 2-2,6 2-9,-11 5-2,11-2-6,-8 1-7,-6 2-3,2 2-5,1-2 0,-7 2-2,-1 1-4,-1-1-4,-3 1 2,-5 0-3,3 0 0,-6-4 7,-1 3-9,-2-3 2,-3-2-9,-1 2 1,3-2 4,-11-1 0,5-2-5,1 1 5,2-4-1,-2 4-2,2-5 0,0 1-1,5 2 8,10-3-6,-15 0 0,15 0 3,-12 1 2,12-1-1,0 0-3,-12-6-4,12 6-5,0 0-2,0 0-7,0 0 0,20-28-1,-11 18-1,3-1-9,6-4 0,-3 2-4,7-4-1,-2 0-2,7-5-1,-7-1 12,10-1-7,-2-1 5,-7 3 4,2-4-6,-5 4 5,4-3 0,-4 4 5,-1-7 3,-5 5 1,0 4 8,0-3 12,-3 0-1,-4 0 5,-1 6 0,1-5 5,-2 5-3,-3 7 4,0 0 7,0 9-8,3-14-5,-3 14-1,0-8-8,0 8 1,0 0-6,0 0-1,0 0-1,0 0 2,0 0 1,-18 22 2,10-6-2,1 6 5,2 1 2,-3 10 0,8-2 0,-3 3 4,3 3 1,0 1 3,0 3-4,3 0 0,0 0-1,-3 0 0,2-1-2,1-2 2,0 0-2,-3 0 2,0-1-9,0-5 6,2-5-5,-4-4 1,2 0 0,-3-2-4,3 0 1,-3-5-8,3 0-2,-5-4 0,2-2-7,-1 0-5,4-10-7,-2 15-3,-4-8 2,6-7-1,-2 7-1,2-7-14,0 0-13,0 0 3,0 0-7,0 0 2,-12-18-3,12 6 6,0-3-1,-3-1 9,3-6-6,3 0 2,2-2 13,0-8 2,2 0 8,-2 1 19,2-6 6,1 3 14,-3 2 12,2 0 8,-1 8 12,3 0 3,-4 2 1,3-1 8,-1 1 2,1 2 0,-1 8-2,1-1 1,-2-1-7,5 3-8,-1 1 0,2 3-7,1-1-5,2 4-4,2-2-2,7 6-1,-6 0-4,-1 0-7,1 6 1,-1-2-2,-2 5-3,0 1-2,-2-1 0,-4 5 2,1 0-7,-2-1 5,-6 5-1,1 1-2,-6-2-2,1-3 11,-6 1-9,1-1-1,-1-1 0,-9 2 4,4-5 0,-1 5 2,-1-8 0,-2 2 4,2-3-5,-3 0 0,-2-3-5,6 1-10,-9 0-6,8-3-11,0 3-24,1-3-17,5-1-26,9 0-26,-14-4-70,14 4-106,-10-8-319,10 8 141</inkml:trace>
          <inkml:trace contextRef="#ctx0" brushRef="#br0" timeOffset="479426.0429">23639 11998 14,'0'0'161,"6"5"-19,-6-5-24,0 0-37,0 0-34,0 0-66,0 0-72,0 0-98,0 0 43</inkml:trace>
        </inkml:traceGroup>
      </inkml:traceGroup>
      <inkml:traceGroup>
        <inkml:annotationXML>
          <emma:emma xmlns:emma="http://www.w3.org/2003/04/emma" version="1.0">
            <emma:interpretation id="{8C6D4F9E-DF56-43E0-AC63-730AB8C82063}" emma:medium="tactile" emma:mode="ink">
              <msink:context xmlns:msink="http://schemas.microsoft.com/ink/2010/main" type="line" rotatedBoundingBox="12609,13966 24722,13581 24744,14293 12632,14677"/>
            </emma:interpretation>
          </emma:emma>
        </inkml:annotationXML>
        <inkml:traceGroup>
          <inkml:annotationXML>
            <emma:emma xmlns:emma="http://www.w3.org/2003/04/emma" version="1.0">
              <emma:interpretation id="{C9408BA2-291F-4B17-9117-7157C6E47FA0}" emma:medium="tactile" emma:mode="ink">
                <msink:context xmlns:msink="http://schemas.microsoft.com/ink/2010/main" type="inkWord" rotatedBoundingBox="12611,14028 14041,13983 14060,14579 12630,14625"/>
              </emma:interpretation>
              <emma:one-of disjunction-type="recognition" id="oneOf53">
                <emma:interpretation id="interp261" emma:lang="en-IN" emma:confidence="0">
                  <emma:literal>that</emma:literal>
                </emma:interpretation>
                <emma:interpretation id="interp262" emma:lang="en-IN" emma:confidence="0">
                  <emma:literal>That</emma:literal>
                </emma:interpretation>
                <emma:interpretation id="interp263" emma:lang="en-IN" emma:confidence="0">
                  <emma:literal>thot</emma:literal>
                </emma:interpretation>
                <emma:interpretation id="interp264" emma:lang="en-IN" emma:confidence="0">
                  <emma:literal>that-</emma:literal>
                </emma:interpretation>
                <emma:interpretation id="interp265" emma:lang="en-IN" emma:confidence="0">
                  <emma:literal>Hot</emma:literal>
                </emma:interpretation>
              </emma:one-of>
            </emma:emma>
          </inkml:annotationXML>
          <inkml:trace contextRef="#ctx0" brushRef="#br0" timeOffset="481634.9995">11258 12893 110,'0'0'115,"0"0"-3,0 0 0,0 0-6,0 0-13,0 0-7,37 3-7,-21 0-7,0-3 0,3 4-7,-2-2 2,7-2-10,0 0-7,0 0-4,2 0-5,1-2-1,-3 1-1,1-2-7,-1 1 4,1-2-9,-3 0-3,1-2-2,0 0-2,-8 0 3,1 0-7,-2-3-2,3 2-5,-4-2-3,-1-2-1,-3 0 3,1-3-8,-1 2 1,-1-7 0,0 4-2,-4-1 3,2-5 1,-2 5 1,-2 0-3,1-4 1,-2 2 2,-1 3 2,-1 4 9,1-3 8,-3 1-4,2 2 7,1 11-4,-1-17 5,1 17-2,-2-11-4,2 11-2,-2-9-7,2 9-3,0 0-3,0 0-1,0 0 4,0 0-5,-12 32 2,9-11 1,-1 1 1,-3 4 2,6-1-6,-7 8 3,4 1 1,1-7 1,2 4 0,1-5-1,-4-1 0,4 0-2,0 0-2,-2-3-2,2-3 2,-1-3 0,1 0 5,1 0-6,1-4 4,-2-1-6,0-1 1,0-10-1,0 16 4,0-10-4,0-6 1,0 0 0,2 12 4,-2-12-2,0 0-1,0 0-7,0 0-2,0 0-7,0 0 6,0 0-4,19-28-5,-14 16-1,2-3-1,1-4-3,2 3 9,0-4-5,-2 7 8,3-1 2,0 1 3,-3 2-6,3 1 6,1 0-1,-2 4 0,-3 3 0,1 0 4,-8 3 1,19-2 3,-10 6 3,-2 0-2,0 2 0,-2 1 3,2 5-3,-1-3 3,-2 3-5,-2 2 5,2 1-5,-3-2 2,3 3 4,-4-1-5,3-2-2,-2 2 2,3 0 1,-2-2-2,-2-1 3,2-2-4,1-2 4,-2 0-2,-1-8-4,4 10 7,-4-10-3,6 10 2,-6-10 1,8 2 0,-8-2-2,12 0 1,-12 0-3,15-8-2,-6 1-6,4-1 1,-1-3 1,0 3 4,-2-6-2,1 1-4,1 0 2,-2-5 6,-3 4-5,1-7-3,0 8 3,-5-3 2,-2 1-3,3 3 2,-3 5 16,2-2-6,-3 9 12,0-15-5,0 15-7,-4-13 1,4 13-4,-5-8 0,5 8-2,-11-5 0,11 5-1,0 0-3,-20 5 3,8 3 3,3-2-1,0 1 5,1 2-3,-2 3 1,-1 3-3,3-4 5,0 1 8,0-1-16,2 3 0,1-2 0,2 0-1,-2 0 4,4-4-5,-3 1 3,4-9-2,0 15 4,0-15-2,-2 10 1,2-10-4,2 10 7,-2-10-3,0 0-2,5 9-2,-5-9 1,0 0 1,0 0 0,15-3 2,-15 3-3,12-8 1,-4 2-3,-8 6 1,9-11 4,-1 4 1,-4 1-2,4 0-3,-8 6 7,8-14-6,-2 10-1,-6 4 0,5-10 3,-5 10-4,8-9-3,-8 9 2,0 0-2,7-5-4,-7 5 2,0 0-2,0 0 4,0 0 2,0 0-4,15 16 1,-13-8 2,2-2 1,2 2 1,-1 2-4,-4-1 2,6 0 4,0 1-2,-2-1 1,-1-2 3,2 1-2,-4 0 2,4-2-1,-6-6-1,10 10 1,-4-6 5,0 2-3,-6-6 0,12 2-1,-12-2 3,15-2-1,-15 2 0,18-7-2,-8-2 4,2 0-3,-2 0 2,5-6-2,-3-3 3,1 1-5,2-5-4,2-6-3,-2 0 0,1-3 0,0-2 6,-2 1-3,-4-1-2,-2 0 0,-1-1 1,0 9 1,-5-1-1,1 1 2,0 2 8,-1 1 6,-3 6 7,1 3 4,-1 6-5,1 7-5,0-19-1,0 19-4,0-11-5,0 11-1,0 0 3,0 0-4,0 0 2,-18 26 2,13-4 0,0 1 4,1 0 1,-2 12-4,-1-2 4,2 4-2,2-3 6,-1 1-7,-1 0 0,4-4 2,-1 2-4,4-10 1,-1 3-3,2-5 5,2-2-3,-2-3 0,2 1 2,1-3 0,2-4-5,1 3 3,-1-1 3,-1-6 0,5 1-1,-3-2-7,2-4-4,-2 2-9,3-3-15,4-3-12,-5-3-22,3 2-30,-1-5-33,-2-3-44,-1-2-130,-4-1-321,2-7 142</inkml:trace>
          <inkml:trace contextRef="#ctx0" brushRef="#br0" timeOffset="480375.8164">11551 12745 39,'-3'-18'160,"2"9"1,1 9-8,0-17 1,0 8 0,0 9-4,0-20-17,1 11-8,-1 9-9,0-15-3,1 6-1,-1 9-10,0-10-10,0 10-8,4-9-12,-4 9-8,0 0-9,0 0-3,0 0-12,0 0-7,0 0-4,0 0-2,0 0-1,0 0 3,0 0-12,-6 39 0,2-17-1,-2 1-2,4-1 0,-1 1-5,-2 2 5,2 6 3,-1-6-7,2 0-2,1 0 0,-2-2-3,2 0 0,2-1 1,-1 0 0,0-6-12,3-2-8,-2 0-14,1-2-15,-2 1-11,0-6-12,0-7-13,1 16-10,-1-16-6,0 0-12,-4 10-24,4-10-24,0 0-108,-20-4-284,7-2 126</inkml:trace>
          <inkml:trace contextRef="#ctx0" brushRef="#br0" timeOffset="481828.1381">12390 12847 27,'0'0'150,"0"0"-9,0 0-12,0 0-15,35 5-8,-21-5-13,12 1-8,-1-1-13,1 0-6,1-1-26,-2 1-24,0-3-36,5 0-41,-3-1-99,-11-2-173,5-1 77</inkml:trace>
        </inkml:traceGroup>
        <inkml:traceGroup>
          <inkml:annotationXML>
            <emma:emma xmlns:emma="http://www.w3.org/2003/04/emma" version="1.0">
              <emma:interpretation id="{12AEA9D2-1590-4F61-B42E-8D4CA02A9379}" emma:medium="tactile" emma:mode="ink">
                <msink:context xmlns:msink="http://schemas.microsoft.com/ink/2010/main" type="inkWord" rotatedBoundingBox="14817,13924 16998,13855 17019,14504 14837,14574"/>
              </emma:interpretation>
              <emma:one-of disjunction-type="recognition" id="oneOf54">
                <emma:interpretation id="interp266" emma:lang="en-IN" emma:confidence="0">
                  <emma:literal>leads</emma:literal>
                </emma:interpretation>
                <emma:interpretation id="interp267" emma:lang="en-IN" emma:confidence="0">
                  <emma:literal>leach</emma:literal>
                </emma:interpretation>
                <emma:interpretation id="interp268" emma:lang="en-IN" emma:confidence="0">
                  <emma:literal>heads</emma:literal>
                </emma:interpretation>
                <emma:interpretation id="interp269" emma:lang="en-IN" emma:confidence="0">
                  <emma:literal>teach</emma:literal>
                </emma:interpretation>
                <emma:interpretation id="interp270" emma:lang="en-IN" emma:confidence="0">
                  <emma:literal>beads</emma:literal>
                </emma:interpretation>
              </emma:one-of>
            </emma:emma>
          </inkml:annotationXML>
          <inkml:trace contextRef="#ctx0" brushRef="#br0" timeOffset="483627.0041">13482 13091 35,'0'0'150,"-9"2"3,9-2-8,0 0-4,0 0-3,0 0-14,0 0-11,0 0-6,0 0-11,0 0-3,14-22-9,-14 22-6,10-13-4,-3 1-1,-1 2-11,1-5-3,0 2-5,3-8-6,1-1-4,-4-1-6,9-6-2,-8 5-1,-1-2-5,3-7 1,-3-1 0,-2 2 3,-3-1-7,0 0 4,0 8 7,-2 3-10,-2-4 0,-3 3 0,1 2 0,-1-1-3,-1 4 3,5 3-2,-4 2 2,2 2-4,-1 3-4,4 8-1,-4-14-5,4 14-4,-1-7-3,1 7-3,0 0-2,0 0 2,-15 16 0,9-3-2,2-2 3,-1 11-2,-2-3 0,6 7-3,-4-2 4,1 11-1,1-2-3,6-1-3,-3 1 2,4 0 15,1 2-14,2-1 0,-1-2-3,1-7 6,8 4-5,-7-6 1,4 0 1,0-1 0,1-3 3,5-1-1,-1 0 1,1-5-3,3-2 0,1 2-4,-1-7-1,2 1-2,-2-5 1,-3 1 0,6-6-2,-1 2 3,-2-4-1,-6-1-1,8-4-3,-11 2 2,6-6-2,-3-2-1,-1 0 3,-2-2-6,-4-2 1,1-1-2,-4-2 0,1 2 2,-5-1 0,-1 7 0,-1-1 2,-2 0 5,0 3-2,-1-3 0,0 4 5,0-1-2,-1 7 2,5 6-3,-7-12-2,3 6 5,4 6-3,-8-6 0,8 6-2,0 0 2,-16 2-2,16-2 5,-13 10-2,5-1-1,-2 0 3,1 3 1,2 1 0,2 0 2,-2 2-3,0-1-2,3 1 2,2 1-2,-2-1 1,5-1 3,-1 1-2,4-2 4,1 2-2,2-3 3,3-1-4,2 0 3,2-1 3,8-2-5,-2 0-6,4-2 0,3 0-1,1-3-2,7-3-1,-7-1-1,10-2 1,-2-3-3,5-3 5,-1 0-4,1-3 8,-2 0-3,-3-3 3,-1 1-1,-2-5 4,-9 7-1,6-6 0,-10 4 0,1-4 8,-2 4 4,-7 2 9,0 2 4,-4-2 11,2 3-3,-5 3-3,0-2-2,-5 8-2,7-12-3,-7 12-4,-4-12-3,4 12-1,-11-10-3,3 8 0,-2-2-3,10 4 1,-23 0-1,7 3-1,1 0-2,0 1 2,-2 5-6,1-2 1,-3 4 1,0 1 1,0 1-2,2 2 2,1 1 2,-2-2-1,1 2 0,5-4-4,-1-2 3,0 5-1,4-3-1,0-1-1,-1 0 1,5-1-5,2 0 2,-1-4 5,2 1-1,2-7-6,-3 11-2,3-11 2,0 0-1,4 13-6,-4-13 2,8 3-5,-8-3 1,23 0-2,-11 0 5,1-6-5,1 2 8,-1-1-5,2-1 1,0-1-1,-3-3 3,1 0 0,0-1 3,-1-1 0,2 0 0,-6 1 6,3 1-4,-2 1-2,-1 3 4,-1 0-1,-7 6 2,9-8-4,-5 4 3,-4 4-3,0 0 2,11-10 1,-11 10-4,0 0 2,0 0 0,0 0-3,0 0 2,13 16 3,-11-10 4,2 3-3,1-2-1,-2 3 2,2 1-2,2 0 4,-2 0-2,3 0 4,-1 0-1,1 0-2,-1-2-2,3 0 4,1 0-1,1-3-13,0 3-2,0-3-11,3 1-8,1-4-4,3 0-9,-2 1-7,6-8-3,1 2 1,0 0 1,2 0 2,1-5 3,-1 1 3,1-3 5,0 0 6,-3-2 6,2 3 1,4-8 4,-5 5 8,-5-3 12,-3 1 11,-1 3 10,-2 2 11,-5-2 7,0 1 15,2 1 3,-4 2 8,-2 2 0,-1-6-4,-4 10-5,1-9 5,-1 9-20,0 0 4,0 0-10,-12-15-5,12 15 1,-17 0-9,17 0 4,-24 5-3,8 2-1,1-1 2,0 0-2,1 4-1,-4 0-2,-1 4-3,1-1-1,1 0-1,1 2 1,3-5-1,1 2-3,1-2 3,0-1-6,3 4 3,2-4-4,-1 0-3,3 0-2,1-3-2,3-6-4,-5 10 1,5-10-3,0 0-1,5 15 0,-5-15 1,14 2 2,-6-2-5,-8 0-1,27-5-1,-13-2-2,9 1 2,-4-3 4,4-4 0,-3-1 1,9-7-2,-2-1-5,-1-4-2,-2 0-3,2 2-3,-7-6-3,-1-1 8,-4 1 0,1-2 4,-7 8 9,-1-6-9,-2 3-1,1-5 5,-4 6 8,-3 3 2,0-10 2,-3 10 7,1 0-5,-2 1 9,-2 0 3,1 8 0,1 1 2,0 0-1,-2 3-5,3 3 2,4 7-9,-5-13 5,5 13-5,-7-6-3,7 6 3,0 0 0,-15 20-3,10-5 4,0 6-4,-1 2 7,1 2-1,2 9 0,0-1 5,7-2-6,0 3 4,-1 0-3,1 1 2,-2-4-6,3 0 4,-2 3-4,1-11 3,0 0 0,2 2-2,0-3 1,0-1-2,0-5 0,-1-3-1,-2-1 2,3 0-2,-2 1 2,2-6 2,-1 0-1,-1 1 0,-4-8 3,11 9-1,-7-6 5,-4-3-5,11 3 0,-11-3 0,0 0 0,16-3 0,-16 3 2,16-9-2,-9 3 0,2-1-3,0-3 2,3 2-3,3-5 0,3 0 3,0-3-2,0 0-3,-1 4 2,1 0-1,-2-1 1,-2 4 2,1 0 0,3 5 3,-1-4 3,-1 4-3,2 1 3,-4 2-2,2-1-1,-2 5-1,1 0-3,-6 0-1,2 2-2,-1 1 4,-3 2-5,0-2 1,-2 4 1,0 0 1,-3 0-2,-2 2 5,-2-1-3,1 2 0,-3 1 3,0-6-9,-3 5 3,2-4-5,0 1-10,-2-1-9,2-1-6,2-2-14,3-6-17,-11 10-12,11-10-25,-5 4-28,5-4-174,0 0-326,0 0 145</inkml:trace>
        </inkml:traceGroup>
        <inkml:traceGroup>
          <inkml:annotationXML>
            <emma:emma xmlns:emma="http://www.w3.org/2003/04/emma" version="1.0">
              <emma:interpretation id="{51DC6D91-6474-42E6-ACC8-DFBE3D273AC7}" emma:medium="tactile" emma:mode="ink">
                <msink:context xmlns:msink="http://schemas.microsoft.com/ink/2010/main" type="inkWord" rotatedBoundingBox="17409,13939 17989,13920 18006,14481 17427,14499"/>
              </emma:interpretation>
              <emma:one-of disjunction-type="recognition" id="oneOf55">
                <emma:interpretation id="interp271" emma:lang="en-IN" emma:confidence="0">
                  <emma:literal>to</emma:literal>
                </emma:interpretation>
                <emma:interpretation id="interp272" emma:lang="en-IN" emma:confidence="0">
                  <emma:literal>fo</emma:literal>
                </emma:interpretation>
                <emma:interpretation id="interp273" emma:lang="en-IN" emma:confidence="0">
                  <emma:literal>tu</emma:literal>
                </emma:interpretation>
                <emma:interpretation id="interp274" emma:lang="en-IN" emma:confidence="0">
                  <emma:literal>fu</emma:literal>
                </emma:interpretation>
                <emma:interpretation id="interp275" emma:lang="en-IN" emma:confidence="0">
                  <emma:literal>t0</emma:literal>
                </emma:interpretation>
              </emma:one-of>
            </emma:emma>
          </inkml:annotationXML>
          <inkml:trace contextRef="#ctx0" brushRef="#br0" timeOffset="483927.8985">16259 12482 208,'7'-8'225,"-7"8"-19,5-3-20,-5 3-23,0 0-20,0 0-15,0 0-14,0 0-8,0 0-5,0 0-12,-6 33-4,0-20-6,1 8-9,0 0-4,-2 5-7,2-2 1,-2 9-7,6 0-4,-5 0-1,3-1-6,-1-5-2,3-2-5,-3 0-3,-1-1 6,3 0-8,1-2-7,-2-1-3,2-2 1,0 0-3,-3-6-7,2 2-14,-2-3-8,2 0-17,-2-1-8,1-2-11,-1-3-17,-3 0-28,7-6-24,-11 6-20,11-6-26,0 0-148,0 0-334,-20-12 148</inkml:trace>
          <inkml:trace contextRef="#ctx0" brushRef="#br0" timeOffset="484347.4314">16056 12802 149,'0'0'142,"8"-12"-11,-8 12-15,0 0-9,17 0-4,-17 0-1,19 2-3,-6-2-9,1 4-1,0-2-4,1-2-3,3 0-7,-5 0-4,4 3-5,1-2-6,-3-1-4,9-1-6,-3-2-9,3 1-3,0-2-3,-1 2-2,-5-2-3,4 4-2,-8-3-6,-4 0 3,-1 3-2,-9 0-3,13-4-2,-13 4 1,12 0 1,-12 0-4,0 0 2,0 0 0,0 0-3,8 7-1,-8-7-3,-8 18 0,1-9-2,2 1-2,-3 2 2,-1 1-6,2-2 6,0 2 2,2 1-5,2-1-1,-2-4-1,3 1 0,0 0-3,2-10 4,-2 16-2,2-16 4,0 12-1,0-12-2,4 12 6,0-7-4,-4-5 1,16 5-2,-7-4 2,5-3-3,-14 2 1,30-5 0,-16 0 3,3-1-2,-1 0-2,2-6 0,1-1 4,-1 0-2,-6 2-1,-2 1 2,2-3-3,-3 0 8,0-2-10,-1 2-5,-3-1-6,-3 2-6,-1 3-2,-1 9-8,-3-18-7,-2 8-18,0 2-21,-2 1-22,-5 0-25,0 1-36,-4 1-138,-4-1-316,2 0 140</inkml:trace>
        </inkml:traceGroup>
        <inkml:traceGroup>
          <inkml:annotationXML>
            <emma:emma xmlns:emma="http://www.w3.org/2003/04/emma" version="1.0">
              <emma:interpretation id="{5B23D29F-A84A-4DF8-8F3E-7B5A8C547532}" emma:medium="tactile" emma:mode="ink">
                <msink:context xmlns:msink="http://schemas.microsoft.com/ink/2010/main" type="inkWord" rotatedBoundingBox="18801,13769 20131,13727 20151,14362 18821,14404"/>
              </emma:interpretation>
              <emma:one-of disjunction-type="recognition" id="oneOf56">
                <emma:interpretation id="interp276" emma:lang="en-IN" emma:confidence="0">
                  <emma:literal>the</emma:literal>
                </emma:interpretation>
                <emma:interpretation id="interp277" emma:lang="en-IN" emma:confidence="0">
                  <emma:literal>The</emma:literal>
                </emma:interpretation>
                <emma:interpretation id="interp278" emma:lang="en-IN" emma:confidence="0">
                  <emma:literal>He</emma:literal>
                </emma:interpretation>
                <emma:interpretation id="interp279" emma:lang="en-IN" emma:confidence="0">
                  <emma:literal>he</emma:literal>
                </emma:interpretation>
                <emma:interpretation id="interp280" emma:lang="en-IN" emma:confidence="0">
                  <emma:literal>Ihe</emma:literal>
                </emma:interpretation>
              </emma:one-of>
            </emma:emma>
          </inkml:annotationXML>
          <inkml:trace contextRef="#ctx0" brushRef="#br0" timeOffset="485087.0564">17451 12740 133,'0'0'132,"29"9"0,-21-6-6,3 0-8,3 0-3,2-1-10,1-2-7,9 1-4,-4-1-7,4 3-11,-2-3-10,1 0-9,-3 0 1,1 0-10,-6-3-11,6 2-24,-4-1-11,3-2-10,-4-1-25,3-4-18,2 0-21,-2-2-10,0-4-13,-3 2-98,2-3-209,-5 0 93</inkml:trace>
          <inkml:trace contextRef="#ctx0" brushRef="#br0" timeOffset="484875.0123">17559 12542 70,'6'-13'207,"-1"0"-13,-1-1-7,0 1-14,4 2-16,-2-4-2,-4 2-16,0 3-8,3 1-10,2 3-8,-3 0-18,-4 6-4,6-10-12,-6 10-9,4-6-12,-4 6-3,0 0-11,0 0-4,0 0-4,25 22-4,-23-9-1,6 6-6,-1 3 0,-2 3-4,-1 1-5,2 8 0,0-10 1,-2 8-1,-2-1-3,1 1-2,-2-6-3,-1 1 1,0-5 1,0 0-8,0 0-3,0 1-4,1-2-12,-2-5-5,2-1-15,-2-2-11,0-1-9,-4-3-13,4 0-22,1-9-20,-7 11-22,7-11-46,-14 6-102,6-7-306,-8-5 135</inkml:trace>
          <inkml:trace contextRef="#ctx0" brushRef="#br0" timeOffset="485764.9973">18059 12375 6,'-2'-12'121,"-2"-3"-6,-2 4-4,2-1 3,2 3-4,-4 3-3,6 6-11,-5-12-11,5 12-10,0 0-25,-5-8 5,5 8-2,0 0-2,0 0-12,0 0 5,-12 25-3,9-12-4,-3 7-2,6 4-1,-4 1 0,4 7-8,0-1 2,0 1 0,0-7 1,0 6 1,3-4-2,-6-1-3,6-1 3,0-3-4,-2-1-3,2 4 2,-3-5-11,1-1 4,1-3-1,0 2-3,0-5-3,-1 2-1,-1-3 5,1-2-3,2-3-2,-3-7 9,1 15-5,-1-15 3,2 10-1,-2-10-1,0 0-1,5 6 4,-5-6-3,0 0-3,16 0 4,-16 0-2,13-8-3,-6 3 0,4-3 2,1-2-2,-1 0-2,1-2-1,0 2-2,1-8 1,-1 2 1,0 3-2,-1 1-1,0 2 0,-3 3-1,3-4 1,-6 7 1,2-2-4,-2 0-1,-5 6 2,8-7-2,-8 7-2,5-3-2,-5 3 3,0 0 1,0 0-2,18 6 2,-18-6-4,6 12 3,-2-6-2,-2 2-1,2 2 4,-1 1 2,2 0 0,-1-2-1,1 3-6,-2-2 3,2-1 4,-1 0-2,3 1-2,-4-2 6,2 1-3,0-3 5,2 1 1,0-3 8,1 1 1,0-1-5,0-2 4,4 0 1,3-2-3,-2-3 1,5 2 0,-2-5-5,-2 0 4,8-3-2,-1-2 0,2-4-5,5-3 1,-8 2 3,7-10-2,-12 8 1,6-8-4,-7 4-3,-2-2 4,0 6 4,-3-4 6,-1 2 6,-2 5-2,-5 0-1,-1 4 1,3-4-5,-6 6-1,3 9 1,0-16-1,0 16-5,-3-13-5,3 13 4,-9-3-6,9 3 0,0 0 2,-27 10-6,12-1 6,2 7-3,2-4 0,-1 7 3,4-1-4,-3 4-2,1-2 3,3 0 1,2 0-2,2-4 3,0 8-4,2-4 3,2-5 2,2 2-3,0-2 3,2-3-1,2 4 2,3-4-2,1 1 1,-1-1 0,6-2-9,-3-3-10,3 0-10,7 2-19,-6-6-29,2 0-33,7-3-35,-2-1-189,-7-3-358,6-4 158</inkml:trace>
        </inkml:traceGroup>
        <inkml:traceGroup>
          <inkml:annotationXML>
            <emma:emma xmlns:emma="http://www.w3.org/2003/04/emma" version="1.0">
              <emma:interpretation id="{0A7AC189-C38E-43A8-8BCD-82131C9332FE}" emma:medium="tactile" emma:mode="ink">
                <msink:context xmlns:msink="http://schemas.microsoft.com/ink/2010/main" type="inkWord" rotatedBoundingBox="21161,13729 24723,13616 24744,14293 21183,14406"/>
              </emma:interpretation>
              <emma:one-of disjunction-type="recognition" id="oneOf57">
                <emma:interpretation id="interp281" emma:lang="en-IN" emma:confidence="0">
                  <emma:literal>expansion</emma:literal>
                </emma:interpretation>
                <emma:interpretation id="interp282" emma:lang="en-IN" emma:confidence="0">
                  <emma:literal>expanse on</emma:literal>
                </emma:interpretation>
                <emma:interpretation id="interp283" emma:lang="en-IN" emma:confidence="0">
                  <emma:literal>expansions</emma:literal>
                </emma:interpretation>
                <emma:interpretation id="interp284" emma:lang="en-IN" emma:confidence="0">
                  <emma:literal>expanse an</emma:literal>
                </emma:interpretation>
                <emma:interpretation id="interp285" emma:lang="en-IN" emma:confidence="0">
                  <emma:literal>expanse On</emma:literal>
                </emma:interpretation>
              </emma:one-of>
            </emma:emma>
          </inkml:annotationXML>
          <inkml:trace contextRef="#ctx0" brushRef="#br0" timeOffset="491363.5614">19914 12595 38,'0'0'125,"0"0"-15,0 0-12,0 0-19,-12-3-5,12 3 4,0 0-4,0 0-13,0 0-7,0 0-2,-9 10-6,9-10-6,0 0 2,0 0 2,0 0-4,0 0-8,-8 6 1,8-6-5,0 0 1,0 0-3,0 0 2,0 0-6,0 0 0,0 0-1,0 0 11,-8 6-9,8-6 2,0 0 6,0 0-2,0 0-13,0 0 13,0 0-5,0 0 3,0 0-6,0 0 3,0 0 5,0 0-8,0 0 7,0 0-7,0 0 8,0 0-6,0 0 5,0 0 6,0 0-5,0 0-4,0 0 6,0 0-5,0 0 1,0 0-3,0 0 0,0 0 0,0 0-3,0 0-6,0 0 1,0 0-6,0 0 5,0 0 0,0 0-5,16-26 5,-16 26-4,0 0 0,3-6 1,-3 6-4,0 0 1,0 0 0,0 0 0,6-3 0,-6 3-2,0 0 0,0 0-4,0 0 4,0 0-4,0 0-1,0 0 1,0 0 0,0 0 0,0 0 2,0 0-2,0 0-2,0 0-4,0 0 2,0 0-4,0 0 5,0 0-3,0 0-2,0 0 0,0 0 2,0 0-2,0 0 1,0 0-2,0 0 0,0 0 3,0 0 1,0 0 1,0 0-3,0 0 0,0 0 1,0 0 0,0 0 1,0 0-3,0 0 2,0 0-1,0 0 4,-2 25 1,2-25-2,0 0-2,0 0-2,0 11 4,0-11-2,0 0 1,0 0 5,0 0 0,1 10-2,-1-10 0,7 5-1,-7-5 6,0 0-3,13 1-3,-13-1 1,15 2 2,-15-2 1,17-3-2,-9 2 4,-8 1 0,19-6-3,-8 2 3,1-4 8,-3 1-11,-1 1 0,3-1 0,-4-5 4,1-1-6,-3 7 13,2-4-7,-3 1 6,0 0 1,-4 9 3,1-15-2,1 6 0,-2 9 0,0-16-7,0 16-1,-7-8 0,0 3 1,7 5-7,-15-6 2,6 4-1,9 2 0,-23 0-1,10 5-1,-2-1 1,2 1-3,-3 2-2,-3 5 2,0 4 0,0-4 1,2 2 0,4 0-4,-2 5-3,5-2 6,1-4 0,4 2 2,-2-2-5,2 1 2,5 2-2,-2-2-4,6 0 6,-1 0-2,6-3 4,1 0 4,6-2-6,3 3 1,2-6-3,0 0-3,6 0 3,0-2-6,1-2-2,10-2 0,-2-2-4,-8-2-1,7-2-1,-7 0-2,-2-3 5,0 0-5,0-1 0,-5-3 2,1-1-3,-3-2 2,-6-1 6,2-2-3,-3 1 2,-6 4 6,0-2 1,-1 4-2,-1-3 4,-4 2 7,3 3 1,-3 1 5,0 9 0,1-18-1,-1 18 7,-1-12-3,1 12 1,0 0-4,1-12 0,-1 12 1,0 0-11,0 0 6,0-10-3,0 10-8,0 0 7,0 0-1,0 0-1,0 0 4,0 0 4,0 0 0,11 31-3,-8-25 6,2 3-4,-1-1 0,3 3 0,-1-2-7,0 4 6,0-4-1,0 1 3,3 1-7,-6-3 4,5 0-2,0-2-3,0 0-3,1 2-9,-2-5-4,1 2-8,-1-1-4,0-1-1,-7-3-12,16 5 1,-16-5 4,13-4 2,-13 4-12,15-4 11,-10-2 2,3-3 4,-2 2-5,0-2 16,-4 0 5,2-4 10,-3 5 10,2-3 4,-3 11-2,-3-19 13,3 19 3,-3-13 2,3 13 1,-6-11-2,-3 7-2,9 4 0,-12-8-2,3 4-6,9 4 1,-20 3-6,8 0 3,-2 3-7,1 2 5,-3 0-3,3 3-1,-3 4 0,-2 2 2,3-1-1,-1 1 2,3 0-5,1 1 0,-4-2 2,4 0-1,5-2 2,-4 6-4,6-8 2,-1 0-3,4 1-4,0-5-3,2-8-2,-4 16-4,4-16-5,4 13 5,-4-13-8,9 6-3,-3-4-8,-6-2-12,22 1-9,-8-4-1,5-3 1,3-3-5,-2-1-18,3-3 2,-1-2-3,6-6 0,-1-2 3,1-2 10,1-4 4,-4 2 12,0-3 8,-2 1 13,0-4 12,-3 0 6,0 4 13,-1 0 13,-10 4 6,1 1 10,-2 2 10,1-1 16,-3 4 2,-4-2 3,2 8 2,-1 0-1,1 3 10,-3 0 1,-1 10-8,2-12-5,-2 12-10,4-11-6,-4 11-3,0 0-7,0-10-11,0 10-1,0 0-3,0 0-2,0 0-10,0 0 7,-6 44-1,6-22-1,-2 1-2,3 9-2,-5 3-2,4 0-1,-3-1-1,3 2 2,0-2-3,3-2 0,-3 2 1,3-1-3,-1-7-2,2 5 2,-2-3-2,2-6 1,-2 4 1,1-4 3,-2-1-2,1-5-4,2-3-7,-4 2-13,1-3 8,0 0-5,-1-4-4,0-8-1,3 14 0,-3-14 8,1 8 3,-1-8 0,0 0 9,2 9-7,-2-9 5,0 0-2,0 0 0,0 0-1,0 0 5,4-33 0,-4 21 0,0-2-6,-3-1 8,3-7 0,-1 0 3,-1-1 2,4 2 5,-4-4-1,2 3-3,3-1 2,3 1-1,-2 1 3,2-1-3,2 2-7,0 4 3,2-2-2,0 1 1,2 3 0,2 6-3,7-6-1,-5 6 3,6-2-2,2 3-2,4 2 1,0 4-4,-4 1 8,-1 1-2,1 3-7,-8 0 3,2 2-7,-2 2-5,0 0 6,-4-2-1,0 4-2,-4 0-2,-1 1 3,-2-1 0,-2-2-5,-3 2 11,0 0 1,0-10-4,-9 18 4,0-8-3,0 0 4,-4-2 2,1 0 3,-3-2-2,-3 0 10,4-4-1,-4 2-7,2-1 3,-3 0-4,2-1-1,0 0 2,2 0-3,0-1-5,15-1 0,-15-1-1,15 1-14,-13 1-15,13-1-14,0 0-9,0 0 1,0 0-7,0 0-1,0 0-2,33-22-1,-8 13 17,-3 3-2,8-1-7,-5 4 9,10-6 0,-7 3 8,9 0 6,-3 0 10,-7 5 11,3-7 16,-4 6-2,0-2 19,-1 2 5,0-2 6,-3-2 17,0 1 0,-7 1 11,1 1 4,-3-4 7,-2 4 3,-3 0-1,1-3 6,-1 3-3,-8 3 5,10-6-4,-10 6-5,5-12 0,-5 12-6,3-7-3,-3 7-9,-2-10 0,2 10-8,0 0-1,-10-14-5,4 10-7,6 4-4,-15-3 0,15 3-5,-18 1-1,18-1-4,-22 6-2,6 2-8,4 0 8,-1 0-4,-1 5-2,0 0-8,1-2 0,4 1 0,-2 2 0,2-5-3,5 6 6,0-4-3,-3 0-2,3 3 0,2-2 3,2-3-3,-2-2 0,2-7-4,4 18 3,0-12 0,3 1 13,-2-1-7,2-3-4,4 0-1,2-2 0,1 2 2,0-2-8,1-2 0,1-2 2,0 1-1,-1-3 2,-3-4-1,3 2 2,-2-3-1,-1-2 1,0 3-2,2-11-1,-8 9 10,2 0-6,-1 0 0,-4 4 4,2 1-4,-1-3 5,-4 9-3,6-11-1,-6 11-2,2-7 2,-2 7-4,0 0-6,0 0 4,0 0 3,0 0-5,0 0 5,0 0 0,0 0 4,6 27 3,-6-27-6,2 22 4,0-14-4,-1 6 2,3-4 0,-1 2 0,2 0 0,-5-2 0,5-2 1,-2-1 2,1 2-5,-4-9 3,8 12 2,-8-7 0,0-5 2,8 6 2,-8-6-1,0 0 0,7 3-2,-7-3-2,0 0 4,0 0-2,19-12 4,-14 9-1,0-4 0,-2 0-4,2-5 3,2-1-1,-2 1 2,-1-6-3,2 4-1,2-4-1,-1-3 2,1 8 2,0-3-5,-2 5 7,-3 3 1,1-1-7,3 3-1,2 3 0,-9 3 0,12-6 0,-4 6-3,-8 0 1,18 6 2,-12 0 2,5 0-3,1 6 2,-5 2-3,-2 1 1,2-2-2,-2 2 5,1-1-1,-1 2 0,-4 4 0,1-2-2,2-4 5,1 7-4,-5-7 2,0-2 2,3 0-4,-6-2 0,3-10-5,0 15-4,0-15-3,0 13 3,0-13 5,0 0 3,-4 9 4,4-9-1,0 0 1,0 0-3,0 0 0,0 0-2,0 0-1,0 0 2,0 0-5,0-46 1,4 30 0,-1 0-4,-1 2 2,4-8-1,1 1 1,1 0-5,4 1 2,-7 2 9,4-3-2,-1 6 1,2 3-4,-2 1 1,1 1 3,1 0-2,-2 4 2,-4 0-3,-4 6 1,14-3 1,-14 3 0,14 0 1,-14 0 0,7 6-5,1-3 3,-3 7 0,0-1 3,-1 0 4,-1 5-4,0-6 3,2 5-4,-2-6-1,3 5 5,-2-3 2,3-1-6,-6 2 1,5-4 7,-6-6-3,7 14-1,-2-6 10,0-4-5,-5-4 0,7 8 3,-2-4-4,-5-4 3,14 0-1,-14 0 2,17-2-1,-5 0-3,4-3 1,-2-2-1,0-1 0,7-2 1,-3-4 0,1 1-2,5-4 0,-6 1 0,2-1 1,-6-3 2,-1 11-3,-3-4 6,0 4 6,-4-3 0,-3 5 6,2-2 0,-2 2 0,-3 7-1,3-15-5,-3 15 6,-3-11-6,3 11-4,-9-12-3,3 6-1,6 6 2,-20-3-4,20 3-3,-23 3 1,14-3 0,9 0-4,-17 6 3,10-3-1,2 1-2,-3 1-1,8-5 3,-7 13-2,4-4-1,3-9-1,-3 14 3,3-14 7,6 16-8,-1-7 2,2 0-3,1 4 8,4-4-10,0 1 3,-1 1-1,1 0-2,0-2-4,-3 0 5,3 0-5,-1 2 0,-2-2 3,-1-3-5,1 6 1,-3-5 0,-3-1 2,2 3-1,-5-9-1,7 10 3,-4-2-1,-3-8 4,2 13-1,-2-13-3,-5 13 2,5-13-3,-7 10 1,-1-4 3,2 0-1,6-6 0,-15 6 1,9-2-2,6-4 2,-14 6-5,8-3-5,6-3-7,-10 6-4,10-6-5,-7 4-3,7-4-11,0 0 0,0 0-5,0 0-2,0 0-5,0 0 4,0 0 0,0 0-1,25-16 0,-13 7 4,3-2 4,3-2-2,2 1 4,-2-1 4,5-2 3,-3-3 15,0 5 2,-1 0 12,3-4 6,-6 1 9,1 0 13,1 2 8,-6 5 8,-2-2 10,-2-3 5,-1 6 12,-2 0-10,1-4-4,1 8-2,-7 4-3,5-13-3,-5 13 6,3-9-12,-3 9-6,2-6-4,-2 6-7,0 0-4,0 0 3,0 0-6,0 0 3,0 0-8,0 0 3,0 0-1,-8 42-1,6-27-2,-1 1 6,-1 3 1,-2 2-7,6-4 2,-2 4-3,2 1 0,0-6 0,0 4 0,0-4 1,0 0 1,2-3-3,-2 1-1,3 0-3,0 0-13,1-6-11,-1 2-14,2 3-11,-2-4-16,3-3-15,0 0-25,2-3-26,4 0-133,0-2-285,3-2 126</inkml:trace>
          <inkml:trace contextRef="#ctx0" brushRef="#br0" timeOffset="492021.0273">23008 12624 157,'1'-13'180,"-1"13"-15,0 0-15,-2-16-6,2 16-17,-11-10-7,7 5-12,-4-1-6,8 6-12,-12-8-5,1 6-11,4-2-5,7 4-7,-20 0-6,11 0-4,-4 4-5,0-2-7,1 6-6,2-2-4,-2 1-1,2 2-5,0-2 6,3 1-11,-4 1-2,4 1-3,2-1 2,2-1-4,-1 2 1,2-4-1,2-6-4,-3 18-2,3-18-2,3 16 0,1-10-1,-2 0 1,-2-6 0,12 9-2,-6-6 2,-6-3-4,15 3 3,-15-3 0,17 2-1,-17-2 1,23-5-3,-18 2 2,4-1 2,0-1-5,3-3 2,-3-1-1,-1-1 2,-1-2-2,1 1 2,1-3-1,2 2-1,-6 2-4,2-4 9,1 3-6,-1 0-1,-2 5 4,-1 1 1,-4 5-3,8-10-3,-3 7-1,-5 3 0,10-4 4,-10 4-3,0 0-2,20 10 0,-12-3-2,-1-1 3,1 7 0,-2 0 0,0 2 1,-1-2 1,-1 2 0,2 1-1,-4-2-1,1 2 2,0-2 2,-2-1-2,2 1 1,-1 0 4,-2-2 2,0-3-8,0-9 3,-2 13 1,2-13-4,0 0 8,-3 15 4,3-15 4,-1 7 3,1-7 3,0 0-2,0 0 2,0 0-4,0 0 3,0 0-5,0 0-1,0 0 1,0 0 4,-8-28-1,8 28-1,2-19 3,4 6-5,0 1-2,0-4-1,-1-3-2,7 0 0,0 0-1,-7 7-3,8-8-4,-5 8 4,4 0-3,-3 0-1,-1 2-2,-3 4-1,7-3 3,-6 5-4,-6 4 4,17-3-5,-7 3-2,-10 0 1,22 3 0,-12 1-4,5 2 9,-5 5-4,2-1 3,-5 2-3,4 2 1,-5-1 0,3 2-1,-4-3 4,-1 4-2,1-3 1,-2-1-1,0 1-20,-3 0-16,0-3-5,0-1-14,0-9-21,-6 18-27,1-15-18,-2 3-50,-1-2-103,8-4-300,0 0 134</inkml:trace>
        </inkml:traceGroup>
      </inkml:traceGroup>
    </inkml:traceGroup>
    <inkml:traceGroup>
      <inkml:annotationXML>
        <emma:emma xmlns:emma="http://www.w3.org/2003/04/emma" version="1.0">
          <emma:interpretation id="{92A6A259-C1F2-4C49-8EC2-7DB243A3568F}" emma:medium="tactile" emma:mode="ink">
            <msink:context xmlns:msink="http://schemas.microsoft.com/ink/2010/main" type="paragraph" rotatedBoundingBox="9482,14357 22788,14695 22745,16392 9439,16054" alignmentLevel="6"/>
          </emma:interpretation>
        </emma:emma>
      </inkml:annotationXML>
      <inkml:traceGroup>
        <inkml:annotationXML>
          <emma:emma xmlns:emma="http://www.w3.org/2003/04/emma" version="1.0">
            <emma:interpretation id="{B831316B-6CFB-4AF0-8187-C102211DA499}" emma:medium="tactile" emma:mode="ink">
              <msink:context xmlns:msink="http://schemas.microsoft.com/ink/2010/main" type="inkBullet" rotatedBoundingBox="9467,14980 9612,14984 9612,15009 9466,15005"/>
            </emma:interpretation>
            <emma:one-of disjunction-type="recognition" id="oneOf58">
              <emma:interpretation id="interp286" emma:lang="en-IN" emma:confidence="0">
                <emma:literal>-</emma:literal>
              </emma:interpretation>
            </emma:one-of>
          </emma:emma>
        </inkml:annotationXML>
        <inkml:trace contextRef="#ctx0" brushRef="#br0" timeOffset="444861.2502">8115 13520 115,'0'0'118,"0"0"-16,0 0-4,0 0-5,-12 0-14,12 0-9,0 0-8,0 0-9,0 0 0,0 0-10,0 0-3,0 0-4,0 0 3,0 0-10,0 0-6,0 0 2,0 0 1,0 0-10,0 0 1,0 0 9,0 0 0,0 0-13,0 0-3,0 0-6,28 10 9,-21-8-20,-7-2-11,23 0-5,-11 3-14,3-3-12,-3 3-12,3 0-14,-5-2-86,5 2-172,-7 0 77</inkml:trace>
      </inkml:traceGroup>
      <inkml:traceGroup>
        <inkml:annotationXML>
          <emma:emma xmlns:emma="http://www.w3.org/2003/04/emma" version="1.0">
            <emma:interpretation id="{96655226-53BC-4C69-B2B9-E7DB3BE2F006}" emma:medium="tactile" emma:mode="ink">
              <msink:context xmlns:msink="http://schemas.microsoft.com/ink/2010/main" type="line" rotatedBoundingBox="9833,14366 22788,14695 22745,16392 9790,16063"/>
            </emma:interpretation>
          </emma:emma>
        </inkml:annotationXML>
        <inkml:traceGroup>
          <inkml:annotationXML>
            <emma:emma xmlns:emma="http://www.w3.org/2003/04/emma" version="1.0">
              <emma:interpretation id="{61040E97-DAC1-49FA-8190-E57E6A87CC24}" emma:medium="tactile" emma:mode="ink">
                <msink:context xmlns:msink="http://schemas.microsoft.com/ink/2010/main" type="inkWord" rotatedBoundingBox="9822,14816 11196,14858 11182,15319 9808,15277"/>
              </emma:interpretation>
              <emma:one-of disjunction-type="recognition" id="oneOf59">
                <emma:interpretation id="interp287" emma:lang="en-IN" emma:confidence="0">
                  <emma:literal>is</emma:literal>
                </emma:interpretation>
                <emma:interpretation id="interp288" emma:lang="en-IN" emma:confidence="0">
                  <emma:literal>- 5</emma:literal>
                </emma:interpretation>
                <emma:interpretation id="interp289" emma:lang="en-IN" emma:confidence="0">
                  <emma:literal>_ 5</emma:literal>
                </emma:interpretation>
                <emma:interpretation id="interp290" emma:lang="en-IN" emma:confidence="0">
                  <emma:literal>-T</emma:literal>
                </emma:interpretation>
                <emma:interpretation id="interp291" emma:lang="en-IN" emma:confidence="0">
                  <emma:literal>-J</emma:literal>
                </emma:interpretation>
              </emma:one-of>
            </emma:emma>
          </inkml:annotationXML>
          <inkml:trace contextRef="#ctx0" brushRef="#br0" timeOffset="445067.9742">8453 13552 54,'15'0'68,"-15"0"-7,0 0-12,19 0 3,-19 0-5,14 0-18,-6 1 2,-8-1-5,19 0-12,-9 1-15,-10-1-13,20 3-14,-10-6-37,2 6-71,-1-2 32</inkml:trace>
          <inkml:trace contextRef="#ctx0" brushRef="#br0" timeOffset="445653.1112">8694 13573 34,'0'0'65,"0"0"2,0 0-14,12 0 3,-12 0-5,0 0-2,0 0-7,17 5 14,-17-5-23,17 1 4,-10-1-9,3 1 1,2 0-5,0-1-2,3 2-1,-4 0-7,2-2 2,2 1-1,-3 3-12,2-2 0,-4-2-5,2 0 4,2 3-12,-4-2-5,1 0-3,-11-1-9,19 4-3,-8-4-6,-2 1-3,-9-1 2,20 3 4,-6-3 3,-6 0 2,2 2 2,-10-2 0,22-2 2,-9 2 7,-2-3 6,-11 3 6,20 0 8,-7-1 14,-2-1 1,1 0 6,0 1 4,-1 0 1,-11 1 6,20-3 7,-11 3-3,2-1 2,-11 1 10,16-4-6,-16 4 0,11 0-6,-11 0-2,12-2-2,-12 2-11,15 0 4,-15 0 0,13-2-6,-13 2 4,18 0-14,-18 0 0,14-2 0,-4 4-2,-10-2 1,19 0 3,-10 0-6,6-2-7,1 2-11,-2 2-7,3 0-5,-1-2-9,-2 0 1,2 0-4,2 0-3,-5 0 2,3 0 4,-2 0-4,-2 0 2,0 0 7,-12 0-3,17 0 9,-17 0 7,16 0 10,-16 0 10,8 1 11,-8-1 8,0 0 10,0 0 6,13 0-1,-13 0-3,0 0 1,0 0-8,0 0 1,0 0-8,0 0-1,12 4-6,-12-4-3,0 0 2,0 0 2,13 1-7,-13-1 1,12 0 2,-12 0-9,18 1 0,-8-1-1,-10 0 4,28-1-18,-14 0 0,2-2-14,-3 3-9,1-1-8,2 2-10,-3-1-2,3 4-1,-2-4 4,-4 0 4,-10 0 2,19-1 8,-19 1 0,12 0 6,-12 0 1,8-3 2,-8 3 4,0 0 4,0 0 2,11-4 2,-11 4 4,0 0-2,0 0 0,0 0-3,0-13-8,0 13-12,0 0-24,0 0-64,-12-16 29</inkml:trace>
          <inkml:trace contextRef="#ctx0" brushRef="#br0" timeOffset="445963.0867">9700 13413 2,'-11'-7'161,"11"7"-12,-8-9-11,8 9-14,0 0-11,-10-4-15,10 4-9,0 0-10,0 0-10,0 0-9,0 0-7,0 0-4,0 0-3,0 0-5,0 0-10,0 0 5,0 0-9,19 36 2,-9-26-3,2 2-5,-4-2 2,6 3-6,-1-1 2,0 4-2,-5-4-9,4 0 5,-1 0-2,-5 2 0,0 1-5,-1-1-1,-1 2 4,-1-2-3,-4 2-2,-3 2 0,-2-4 2,-1 2-2,-2 1 0,-6-1 4,-2 0-3,2 0 4,-6-4-8,1 2 4,-2 0-1,2-4 0,-1 1-1,6-1 0,-1-3-4,2 0 2,0 0-11,2 0-23,8-3-23,-4-1-34,8-3-30,-13 4-104,13-4-242,0 0 107</inkml:trace>
        </inkml:traceGroup>
        <inkml:traceGroup>
          <inkml:annotationXML>
            <emma:emma xmlns:emma="http://www.w3.org/2003/04/emma" version="1.0">
              <emma:interpretation id="{AD755CD1-1B3B-446E-B8F7-2D3DAFC58DD4}" emma:medium="tactile" emma:mode="ink">
                <msink:context xmlns:msink="http://schemas.microsoft.com/ink/2010/main" type="inkWord" rotatedBoundingBox="11783,14607 15169,14693 15147,15579 11761,15493"/>
              </emma:interpretation>
              <emma:one-of disjunction-type="recognition" id="oneOf60">
                <emma:interpretation id="interp292" emma:lang="en-IN" emma:confidence="0">
                  <emma:literal>expansion</emma:literal>
                </emma:interpretation>
                <emma:interpretation id="interp293" emma:lang="en-IN" emma:confidence="0">
                  <emma:literal>expansions</emma:literal>
                </emma:interpretation>
                <emma:interpretation id="interp294" emma:lang="en-IN" emma:confidence="0">
                  <emma:literal>expanhon</emma:literal>
                </emma:interpretation>
                <emma:interpretation id="interp295" emma:lang="en-IN" emma:confidence="0">
                  <emma:literal>expansnon</emma:literal>
                </emma:interpretation>
                <emma:interpretation id="interp296" emma:lang="en-IN" emma:confidence="0">
                  <emma:literal>expanhan</emma:literal>
                </emma:interpretation>
              </emma:one-of>
            </emma:emma>
          </inkml:annotationXML>
          <inkml:trace contextRef="#ctx0" brushRef="#br0" timeOffset="446476.4403">10409 13574 49,'0'0'99,"5"7"-10,2-3-3,-7-4 1,12 5-6,-4-4-6,3 0-2,-11-1-4,28-1-11,-15 0-8,3-2-2,0-3 5,6 1 1,-5-2-1,3-3 3,-4 3 7,-1-3-9,3-2 1,-1-4 5,-2-2-4,-3 5 0,-3-4 8,2 5-5,-6-3 2,1 5 1,-1-3-1,-4 0-5,-1 4-5,0 0-8,0 9-3,-6-16-5,0 11-3,0-1-6,-4 1-5,1 0-4,-2 0 0,-2 3-4,1 2-1,12 0-4,-30 6 1,14-2-1,0 3 1,-2 8-3,2 0-1,-1 0-3,1 1 4,2 2-2,4 0 0,2-3-3,-3 3 2,6 1 3,-2 3-5,3-6 0,4 0 2,0-1 0,4 0 0,-1 1 0,2-2-1,2-2 2,2 3-3,2-5-2,-2 1-6,3 0-8,3-4-10,0-1-14,-1 0-11,1-2-14,1-3-24,3-1-7,-2-2-20,2-1-17,-1-4-128,-2-2-281,1-3 125</inkml:trace>
          <inkml:trace contextRef="#ctx0" brushRef="#br0" timeOffset="446903.9826">11115 13379 93,'0'0'136,"-5"-6"-17,5 6-10,0 0-11,-12-6-14,12 6 1,0 0-11,-20 12 0,7-3 1,1 0-9,-6 3-6,-4 5 1,2-4-7,1 5 6,2-2-19,-7 7 4,4-6-13,2 0 3,3 1-13,3 1 3,0-7-1,0 5-4,2-5-9,3 3-23,0-5-10,3 0-13,1-4-24,3-6-21,0 15-14,0-15-107,0 0-216,9 9 95</inkml:trace>
          <inkml:trace contextRef="#ctx0" brushRef="#br0" timeOffset="446704.856">10856 13413 52,'0'0'138,"0"0"-10,6-7-13,-6 7-5,0 0-17,0 0-4,0 0-1,0 0-4,0 0-10,20 17-2,-15-9-6,-1-1-1,0 6 17,2 1-29,2-2 1,-4 3-11,1-3-6,2 0-4,-2 1-1,4 0-6,-2 2 2,4-2 10,-2 0-19,2-4 0,0 4 0,-1-3-12,-3-4-13,3 0-14,-1 0-19,-2 0-9,2-2-11,-1-2-15,-8-2-23,17 0-20,-17 0-84,17-8-218,-8-2 97</inkml:trace>
          <inkml:trace contextRef="#ctx0" brushRef="#br0" timeOffset="447215.0641">11237 13186 33,'1'-6'201,"-1"6"-18,7-9-23,-7 9-19,0 0-20,0 0-9,7-3-18,-7 3-7,0 0-9,0 0-7,4 29-3,-4-13 0,0 6-2,0 1-6,-2 1-3,4 9-4,-2 6-3,-2 0-5,0 0-6,2 3 2,0-3-4,-3 1-5,3 2-1,-3-4-3,2 4-2,1-5-6,-1-1 1,1 2 0,-4-5-6,5-1-2,-2-8 4,1 0-4,0 1-1,0-3 1,0 0-2,-2-6-6,2-3-7,2 2-16,-2-5-1,0 1-8,0-11-9,0 14-7,0-14 0,0 7-20,0-7-32,0 0-24,0 0-34,0 0-102,16-34-275,-10 14 123</inkml:trace>
          <inkml:trace contextRef="#ctx0" brushRef="#br0" timeOffset="447498.4936">11303 13465 64,'1'-11'155,"0"2"-16,-1 9-3,6-16-11,-2 6-7,-2 4-12,-2 6-9,10-10-11,-1 4-11,1 3-1,3 0-10,3 0-8,1 6-6,-2-3-5,5 0-3,0 3-8,3 4-3,1-5-1,-6 4-6,-3 1-1,-1 3-1,0-3-4,-2 4-2,-2-1-2,-1 0 0,-4-2-5,0 2-5,-3-4 0,-2-6 5,-3 20-5,-1-12 4,-3 2-6,-2-4 6,-3 4-2,0 0 2,0-3-3,-3 1-2,-3 1-3,1-5 4,0 1 1,0 1-4,3-2 1,0 0-5,1 2-16,4-4-20,9-2-14,-17 2-19,12 0-22,5-2-8,0 0-23,0 0-81,0 0-223,0 0 99</inkml:trace>
          <inkml:trace contextRef="#ctx0" brushRef="#br0" timeOffset="448342.9998">11933 13486 24,'5'-13'150,"-5"5"-15,0 8-2,-7-14-11,1 7-5,-1-2-4,-2 5-12,-1-4-3,-1 1-2,-1 1-12,2 2-3,-4-1-7,-2 1-9,1 1-7,-1 0-3,3 5-8,-3-1-7,2 2-3,-2 3-5,4 1 0,-1 2-5,-5 4-2,6-1-3,2 1-1,-1 0-3,2 3-3,-1 2 2,3-2-4,2-1 0,2-2-7,1 2 5,2 0-1,0-2-2,2 1 3,1-2-2,2-2-4,0-4 10,1 3-6,2-4-2,2 1-1,-2-4-2,5 1-3,3-6 0,0 2-4,2-2-1,-4-1-3,4-4-2,-5-1-5,9-2 1,-9 0 1,3-5-2,-2 5 0,-2-6 2,-2 5 3,-2-2 2,0 2-2,-1-1 6,-1 4 2,-4 3 11,-2 6-4,6-12 3,-6 12 1,5-7-4,-5 7-1,3-7 5,-3 7-13,0 0-3,0 0 4,0 0 0,0 0-3,0 0 6,0 0 1,0 0-3,0 0 0,-4 32 5,4-16 1,0-7-5,-3 3-1,6-2 3,-3-10-2,1 22-1,2-14 0,1 1 1,0 0-5,-2-3-2,-2-6-4,7 12-4,-3-8 4,-4-4 3,11 6-5,-5-3-3,3 0-5,-9-3 0,0 0-1,22-10 5,-12 4 0,-1-3 3,0 2-4,-1-4 7,5-1-3,-4-2 3,-2-2-5,-1 4 10,2-4-2,0-2 3,-4 2 1,2 4 6,-1-2 2,1 2 1,-1 2 7,-1 1-3,-4 9-7,1-12 6,-1 12-6,7-4 3,-7 4-10,0 0 6,0 0-1,19 13 1,-15-7-3,2 8-1,0 0 4,-4 8 1,2-8 3,-1 6-6,5 0 1,-5 2 3,1-1-5,1 1-1,-3-8 3,2 1 2,-2 0-2,2-1-3,2 0 5,-4-4-1,2 4-1,-1-6 1,0-1-8,-3-7 10,1 12-3,-1-12 0,5 7 2,-5-7-1,0 0-4,0 0 4,0 0-2,0 0 2,15-22-2,-11 10-7,2-2-6,-5 2-1,6-11 2,-3 2-9,1-1 2,-2 2 1,2-7-2,2 5-1,1 0 1,-4 3 10,4 7-6,-4-3 10,1 2-8,1 4 8,0 0-3,0 3 1,0 1-2,-6 5 0,12-7 1,-12 7 0,0 0 6,23 12 8,-16-5-1,-2 1-3,2 1-5,-2 2 5,1 2-6,-1-3 5,0 3 2,2-1 0,-1 3 0,-4-6 0,6 5-9,-4-3 2,4 2-11,-4-6-4,4 2-12,-1-2-7,0-1-9,1 0-2,1 0-14,-1-6-22,3 2-74,-11-2-174,21-2 77</inkml:trace>
          <inkml:trace contextRef="#ctx0" brushRef="#br0" timeOffset="448893.093">12757 13315 5,'0'0'96,"-27"11"1,15-6-10,0 2-13,1 2-8,-1-2-8,3 3-7,-2-1 3,0 6-6,1-3-12,2 1 1,1 0-1,0-2-7,2 6-1,0-6-3,3 0 0,0-1-7,2 0 7,2 1-9,0-2-2,3 1 0,0-4-1,1 3 3,3-2-7,0 2-1,1-2-1,2-1 4,-1 3-5,-2-5 7,-2 3-5,3 0-2,-3-2 5,0 0-12,1-1 2,-3 2-1,-5-6 0,11 10 5,-7-4-4,-4-6-3,4 9 4,-4-9-1,3 9 7,-3-9-2,0 0 7,-11 16-3,6-10 11,-2-2-4,0 2-6,0 0 0,7-6 0,-16 8-2,11-5-1,5-3 1,-11 5 0,11-5 1,-8 5-1,8-5 6,0 0-4,-9 2 1,9-2 3,0 0-14,0 0 7,0 0-5,13-25-6,-3 15-3,0-1-8,4-7 0,0 3-8,5-3 7,-4-1 2,8-8-7,-6 10 10,1 0 0,-2 2 11,1-1-1,-1 0 2,-1 0 2,-3 5 9,-1 4-2,-2 1 7,1-1 1,-5 4-5,-5 3-2,9-7-6,-9 7-1,7-3-4,-7 3 6,0 0-2,0 0 7,11 10 4,-11-10-5,4 16 4,-4-5-1,0 1-4,0 3 5,-3 0 3,6-2-11,-3 2 8,-3 2 1,3-1-10,-1-1-2,1 7 3,0-10 3,-2 4-6,2-2 3,-1-3-1,1 2-17,1-1-18,-1 1-22,2-5-17,-2-8-28,1 14-106,-1-14-218,4 10 96</inkml:trace>
          <inkml:trace contextRef="#ctx0" brushRef="#br0" timeOffset="449580.9436">13329 13523 42,'0'0'202,"0"-13"-16,0 13-14,0 0-15,0 0-15,-5-15-12,5 15-14,-9-7-10,9 7-14,-8-5-8,8 5-10,-11-1-9,11 1-6,0 0-11,-26 4 0,17 2-10,-3 0-2,0 3-6,-2 0 1,2 1-4,2 2-4,2 1 0,-3-1-4,1 1-6,4-2 1,-2 1-4,-2 0 2,9-2-1,-2 2-4,-1-3 2,4-9-2,4 13-4,-4-13 1,3 18-3,1-15-1,3 2 0,1 0-4,1-2-4,1-1 0,-10-2 1,20-2-3,-7 0-1,-1-2 5,2 1 1,0-2-3,-2-3 0,2 0 4,-1 0 0,-2-1 0,0-3 1,-1 3 0,0-4-2,0 1 3,-2-1 8,2 3-6,-3-4 3,-1 3-2,1 1 3,-2 1-3,1 4-1,-1-3-1,-5 8 2,7-12-1,-7 12 1,9-3-3,-9 3-5,0 0 1,14 3 1,-14-3 2,13 10-6,-6-1 5,1 0 0,-2 5 1,1-2 3,-3 0-1,-1 3-6,1-3 4,-3 2-1,0-1 0,2-1 1,-3 0-1,0-2 2,0-10 0,0 15-6,0-6 1,0-9-4,-3 14-1,3-14 1,0 0 6,-1 12 4,1-12 0,0 0 3,0 0 1,-7 6-3,7-6 1,0 0 17,0 0-17,0 0 1,0 0 2,-14-17-3,14 17-1,-2-17 2,2 8 5,0 9-10,6-24 7,-1 10-6,0 0 1,3 0 0,-1 0 0,8-4-1,-6-2-5,6 5 0,-3 3-3,0 0-2,2 2 9,-2 1-10,4 3 9,-3 0-6,3 6 6,-1-1-2,1 2 5,0 2 0,-1 3 8,1 0-10,-3 3 1,6 4 2,-8-4 4,1 0 0,-1 5 0,-5-3-4,0 2 4,-1-3-3,-2 3-1,1-4-2,-4 0 10,0 1-11,0-10-12,-7 18-17,2-12-22,-5 2-41,-2-1-44,-2-2-107,-4-3-266,1-2 118</inkml:trace>
        </inkml:traceGroup>
        <inkml:traceGroup>
          <inkml:annotationXML>
            <emma:emma xmlns:emma="http://www.w3.org/2003/04/emma" version="1.0">
              <emma:interpretation id="{6CDCC23A-9EED-4889-B366-32FCFFFD5DCA}" emma:medium="tactile" emma:mode="ink">
                <msink:context xmlns:msink="http://schemas.microsoft.com/ink/2010/main" type="inkWord" rotatedBoundingBox="15793,14799 16066,14806 16030,16222 15757,16215"/>
              </emma:interpretation>
              <emma:one-of disjunction-type="recognition" id="oneOf61">
                <emma:interpretation id="interp297" emma:lang="en-IN" emma:confidence="0">
                  <emma:literal>}</emma:literal>
                </emma:interpretation>
                <emma:interpretation id="interp298" emma:lang="en-IN" emma:confidence="0">
                  <emma:literal>{</emma:literal>
                </emma:interpretation>
                <emma:interpretation id="interp299" emma:lang="en-IN" emma:confidence="0">
                  <emma:literal>'</emma:literal>
                </emma:interpretation>
                <emma:interpretation id="interp300" emma:lang="en-IN" emma:confidence="0">
                  <emma:literal>]</emma:literal>
                </emma:interpretation>
                <emma:interpretation id="interp301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457819.1104">14428 13403 28,'0'-12'178,"0"12"-18,0 0-13,4-12-13,-1 6-21,-3 6-8,15-9 2,-6 3-1,3 1-10,3 0-9,-6 1-13,6 3-7,-1 0-8,-4 1-6,-10 0-7,20 0-7,-10 1 0,-2 3-8,-1 0-7,-1 2-7,-6-6 1,10 12-1,-9 0-5,0 0 1,-1 2-2,-4 8-3,-1 0 2,-4 10-2,-1-11-2,-5 10-6,2 1 6,-4-2 2,5 0-4,-2 1 3,3-8-1,2 1-3,1 2 1,-4 4 3,5-9-10,2 1-2,1-1-6,4-5 9,-2-2-5,2 2 0,4-3 2,-1 0-3,3-1 5,-1-2 3,2-3-5,3 2 1,2-3-3,0-1 9,2-3-2,2 0-1,-3-2 1,1-2 3,2 1-3,-3 0 2,2-3 1,-2 2 3,-2-2 6,-3 3 0,2-3 1,-10 4 2,14-5 2,-8 3 0,-6 2-3,9-4 6,-9 4-3,7-3-4,-7 3-1,0 0 5,10-5-12,-10 5 4,0 0-6,0 0-1,0 0 1,0 0-5,0 0-2,0 0 2,0 0 2,0 0-3,0 0 1,-26 24 0,18-14 1,1 1-4,-3 1-2,4-1 3,-1 1 2,2 2 0,-2 5-1,3-2-1,1 3 3,1 3 0,0 1-5,4 0 1,2 0 6,-3 1-5,3 0 2,3 6-1,-2 0-3,-2-6 9,1 7-4,-3-7 2,4 3-2,0 3 1,-5-7-2,1 2 2,-2-3-2,-2 2 1,1 1-3,-3-5 8,0 2-6,1 0 4,-4-3 6,2-5-10,2 0 0,-1-1 6,-2-3-7,2 3 2,0-2 0,-2-2 0,3 0 2,1-4-5,3-6-1,-8 12 2,5-6-3,3-6 0,-6 6-9,6-6-8,0 0-32,-8 6-31,8-6-28,0 0-37,0 0-95,0 0-265,-2-24 119</inkml:trace>
        </inkml:traceGroup>
        <inkml:traceGroup>
          <inkml:annotationXML>
            <emma:emma xmlns:emma="http://www.w3.org/2003/04/emma" version="1.0">
              <emma:interpretation id="{66E0B9BA-F01E-4102-B13E-9A93426BA4B0}" emma:medium="tactile" emma:mode="ink">
                <msink:context xmlns:msink="http://schemas.microsoft.com/ink/2010/main" type="inkWord" rotatedBoundingBox="16523,14708 17618,14735 17584,16080 16489,16052"/>
              </emma:interpretation>
              <emma:one-of disjunction-type="recognition" id="oneOf62">
                <emma:interpretation id="interp302" emma:lang="en-IN" emma:confidence="0">
                  <emma:literal>by</emma:literal>
                </emma:interpretation>
                <emma:interpretation id="interp303" emma:lang="en-IN" emma:confidence="0">
                  <emma:literal>mg</emma:literal>
                </emma:interpretation>
                <emma:interpretation id="interp304" emma:lang="en-IN" emma:confidence="0">
                  <emma:literal>hy</emma:literal>
                </emma:interpretation>
                <emma:interpretation id="interp305" emma:lang="en-IN" emma:confidence="0">
                  <emma:literal>mf</emma:literal>
                </emma:interpretation>
                <emma:interpretation id="interp306" emma:lang="en-IN" emma:confidence="0">
                  <emma:literal>ty</emma:literal>
                </emma:interpretation>
              </emma:one-of>
            </emma:emma>
          </inkml:annotationXML>
          <inkml:trace contextRef="#ctx0" brushRef="#br0" timeOffset="459101.3992">15198 13248 68,'0'0'129,"0"0"-16,0 0-24,0 0 0,-11 39 4,8-22-16,-1 5 7,-1 3-13,4 6 5,-1-6-11,2 9-3,-2 1-7,2-3-4,0 1-5,2 2-8,-2-3-1,0-1-5,0-6-1,0-2-3,0 2-5,0-4-2,-2 2 0,2-3-4,0-3 7,-2-5-5,2 2 3,0-5-6,0-9-4,-1 16 1,1-16 2,-1 11 8,1-11 7,-3 10 8,3-10 12,0 0-7,0 0-4,0 0 0,0 0-7,0 0-2,0 0 4,-15-21-8,15 21-3,-3-19-4,3 9-3,3-3 0,0 1-3,0 2 0,1-2-1,4 2 2,4-2-7,0 3-3,1-1-4,3 1 2,0 1 1,6 2 0,1 1 0,-6 3-1,4-2-2,4 4 3,-8 3-3,0 0-3,-1 2 0,-1 0-7,1 4-5,-4-2 4,0 1-7,-1 2 2,0 2-6,-3-1 4,-4-1-3,1 0-2,-3 2 4,-1-4 5,-4 5-4,-1-4 5,-2 3 1,-1-1-3,-4-1 5,-2-2 1,-2 0-2,2 0 2,-1-2 1,-2 0 1,0-1 1,3 0 2,2-3-4,-3 2 7,4-2-3,10-2-1,-15 3 4,15-3-5,-15 0-2,15 0-3,-6-9-5,6 9-3,0 0-6,4-16 3,2 7-7,5-4 0,6-1 3,2-3 9,1 0-3,10-4 6,-7 5-6,6 0 4,2-2 1,-8 8 3,1-1 11,1 0 4,-1 3 4,1 0 1,-4 3-4,-4 2 7,-3-1-14,-1 1 7,-1 3-3,-1 0 2,-11 0-6,19 3 3,-10 1-5,-3 2 4,-6-6 3,9 12-3,-4-5-7,-1 3 8,-1-1-3,0 3 7,-2-2-7,0 2 1,-1-2-2,0 1 3,0-11 3,3 20 9,-2-12-13,1 1 2,-2-9 0,1 14 2,-1-14 4,4 13-5,-4-13 0,4 9 2,-4-9-5,7 3 3,-7-3 4,12 0-2,-12 0 5,17-3-10,-5-3-1,0-1 7,0-2-2,1 0-2,0-4-5,0-3 9,1 4-8,-1-4 4,-1-3-6,0 0 8,-1 5-4,-4 1 14,1 1 0,-3 0 1,0 1 1,-3 4-1,-2 7-2,5-14-3,-5 14 4,4-10-4,-4 10-4,3-4-3,-3 4 0,0 0-3,0 0 2,0 0 1,0 0-3,0 0 0,-2 37 1,2-20 1,-1 2-2,1 3 3,0 4 0,1 4 0,4 2 0,-4 2-1,0-3 5,3 2-2,-1 3 1,0-4-4,-1 1-3,2-1 9,-4 4-11,0-6 6,0 6 1,2-3-2,-2 1-1,0-2-2,1 2-3,-2-2 10,1 0-2,-3-1 3,-1 3-4,3-8 2,-2-1-2,-2-3 1,1-1 0,-2-4-1,1-4-7,-5 1 11,4-1 0,-1-2-2,-1-1 0,0-4 0,-1-4-2,-4 3 1,-1-5-1,4 3 4,10-3-4,-28-6 11,15 0-6,-2-3 11,3-3-1,-3-3 4,3-2-1,1-3 3,3 0-2,0 0 1,6-6-6,-1 2 1,6-9 2,2 9-4,4-10-3,6 1-5,4-4-9,5 6-5,4-3-7,2 2-2,6 1-5,0 3 3,0 6-5,2 0 2,-3 1-7,0 5-21,-10 5-8,0-1-13,1 3-14,-5-3-25,-5 8-112,-3-2-240,-5 0 107</inkml:trace>
        </inkml:traceGroup>
        <inkml:traceGroup>
          <inkml:annotationXML>
            <emma:emma xmlns:emma="http://www.w3.org/2003/04/emma" version="1.0">
              <emma:interpretation id="{5DE17AF5-BA0F-48E9-81B7-5B3DA0CE27BE}" emma:medium="tactile" emma:mode="ink">
                <msink:context xmlns:msink="http://schemas.microsoft.com/ink/2010/main" type="inkWord" rotatedBoundingBox="17869,14730 21326,14817 21297,15972 17839,15885">
                  <msink:destinationLink direction="with" ref="{60D0172D-8350-4DAC-8A3A-E5F97B191AEC}"/>
                </msink:context>
              </emma:interpretation>
              <emma:one-of disjunction-type="recognition" id="oneOf63">
                <emma:interpretation id="interp307" emma:lang="en-IN" emma:confidence="0">
                  <emma:literal>changing</emma:literal>
                </emma:interpretation>
                <emma:interpretation id="interp308" emma:lang="en-IN" emma:confidence="0">
                  <emma:literal>change</emma:literal>
                </emma:interpretation>
                <emma:interpretation id="interp309" emma:lang="en-IN" emma:confidence="0">
                  <emma:literal>changng</emma:literal>
                </emma:interpretation>
                <emma:interpretation id="interp310" emma:lang="en-IN" emma:confidence="0">
                  <emma:literal>changmg</emma:literal>
                </emma:interpretation>
                <emma:interpretation id="interp311" emma:lang="en-IN" emma:confidence="0">
                  <emma:literal>chanops</emma:literal>
                </emma:interpretation>
              </emma:one-of>
            </emma:emma>
          </inkml:annotationXML>
          <inkml:trace contextRef="#ctx0" brushRef="#br0" timeOffset="462210.4453">16688 13714 36,'11'-10'203,"-3"2"-9,1-2-11,-3 4-11,0 1-9,-3-1-19,-3 6-11,8-10-18,-8 10-11,7-4-15,-7 4-12,0 0-7,0 0-6,0 0-7,0 0-7,0 0-6,-36 16-2,14-6-6,3 0-4,-2 1-6,2 1-2,-1 4-3,1-3-4,-2 0-1,2 1 0,8-4-1,1 5-1,-2 1-4,2-3-4,5 0-2,-4-4-12,7 4 1,1-1 3,1-2-6,5 2 1,2-3-6,5 1-1,-1-3-3,9 0-6,-3-2-4,6-1-5,3-3-7,3-2-5,6-6-4,2-1-1,0-4-5,3-3 2,-3-3 1,2-2-2,0 0 3,-7-7 10,-1 1 6,-1-4-2,-5-1 3,-2-3 13,-6-2-3,1 0 6,-6 0 3,-4 2 9,1-3 0,-5 1 6,-4 2 2,-1-1 8,1 14 9,-2-1 13,-3 3-8,4 4 4,-2 3-2,2 2-1,-2 3-6,3 7 1,-3-13-5,3 13-3,0 0-5,0 0 3,0 0-5,0 0 2,-18 31-6,12-10 5,0 10-1,-1 3-1,1 4 0,2 2 1,3 1 2,1-4-4,0 2 5,-1-2-2,2 1-3,0-5 2,2 1-2,-3-4-1,0-4 3,1-3-3,1-3-1,-4 0 3,2-6-6,0 2 8,0-4-6,0-3 4,0-9-4,-1 12 6,1-12 5,0 11-3,0-11 7,0 0-2,0 0-3,0 0-2,0 0-3,0 0 6,0 0-7,0 0 3,24-26-3,-13 14-3,-3-2 5,0 0-5,4-4 2,-1 6 5,1 1-10,-3 0-2,3 3 4,0-1 2,0 3-4,2 2-2,-1 2 1,2 0 0,-2 4 9,1 0-10,-2 6 0,-1-3 0,1 4 2,0 2 3,-2-2-8,1 4 9,1-1-5,-4 0 4,2 2-4,-2 0 3,1 0 1,-2-2-3,1 0 3,1 2 0,1-3 1,-1-2 0,2 2-10,-3-1-10,-2-4-11,7 0 3,0-1-2,2-2-14,-1-3-14,3 0 7,0-3-10,6 0 8,-3-5-11,1 0 4,-1-6 4,3 2 11,-3-6-1,2-1 10,-4 0 17,4-8 1,-7 7 20,3-7 11,-3 5 20,-3 2 14,-4 0 11,2 6 0,-6 0 0,1-3 2,-1 5-12,-3 0 2,-1 2-10,0 10-8,-2-14-3,2 14 1,-6-10-3,6 10-6,-14-5-6,14 5 2,-16 3-10,5 3 7,-4 2-7,2-1 2,1 3-4,-6 7 8,1-2-12,2 1 3,-1 2 3,4 1-6,-2-1-1,4 0 5,-1 1 0,4-1-2,5-5 7,-4-1-10,2 3 2,3-3 0,-2 1 1,3-4 3,0-9-4,4 16 0,-2-9 0,3-1 0,-5-6 6,15 9 2,-9-8-11,-6-1 4,19-4-2,-19 4-3,20-7-3,-8 0 5,0-3-4,-1-4-2,0 1 2,5-2-2,-4-4 2,-3 2 3,1 3-4,-1-1 6,1 4-4,-5-2 8,0 3 7,2 2-5,-4 2-6,1-4 8,-4 10-6,5-9 3,-5 9-10,5-6 3,-5 6-4,0 0 5,6-9-4,-6 9 2,0 0-3,0 0 5,0 0-7,17 18 7,-14-12-5,2 1 4,2 5 6,2-2-10,-1 2 2,-1-1 7,2 1-9,1-2 8,-1 1-5,2-1 1,-2 0-3,1-1 1,-4-4 2,1-1 4,0-1-1,2 0 0,-9-3-3,15 6 4,-15-6-6,16-3 7,-16 3-1,13-9-1,-3 1-2,-4-2 0,1-2-1,-1 0 1,2-2-2,-2-1 2,5-5 0,-6 0-2,1 5 3,0 0 4,0 3 3,-2 0-1,-2 4 1,3 2 1,-5 6-9,1-11 3,-1 11-6,5-7 3,-5 7-4,0 0 3,0 0-3,0 0 3,20 12-4,-14-5 5,-1 2-2,2 4 0,-2-4 0,2 3 2,-2 0-4,2 0 3,-2 4-1,-1-3-1,-1 0-4,2-2 7,1 1 1,-5-2 1,3-2-4,0-2 0,-4-6 0,3 14 1,-3-14-3,4 8 4,-4-8 5,0 0-1,5 6 1,-5-6-14,0 0-2,0 0-1,0 0-6,14-18 4,-12 12-5,2-4 3,2-2-7,-1-1 2,0-2-5,2 2 6,4-6 2,-3-1-2,-2 5-1,0-1 8,2 2 1,-3 0 4,1 3 4,-1 4 5,-1 0-6,-4 7-4,7-12 0,-7 12 2,6-4 3,-6 4 0,0 0-2,0 0-1,16 3-1,-16-3 7,9 13-10,-5-5 8,-2-1-4,2 7 6,2-7-2,-1 6 3,-1-3-6,0 4 4,3-2 0,-3 0 3,1-2-5,2 0 9,-2-1-4,2 0 4,0-1-6,1-1 3,0-2-1,1-2 1,2 1-4,2-2 0,3-2 4,0-2 2,0-2 5,2-2-13,6-3-1,1-1 4,0-1-8,5-7 5,1-2-6,0-1 4,-3-3-1,-2 0 4,-2 2 4,-3-5-1,-9 14 5,0-6 9,-4 5-2,-2 4 2,-2-2-6,-2 4-4,-2 8 2,0-15-5,0 15 2,0 0-4,-12-11 2,12 11-2,-17-2 3,2 3-6,-1 1 6,-1 3-3,2 3 3,-1 1-3,2 0-3,0 2 10,-1 4-8,3-2 1,-3 0-2,6 1-1,-2-2 0,3 0-3,0-1-5,0 2-6,1-3-2,3-1 0,-2 0-7,4-3-1,2-6-2,-5 13 8,5-13-2,-2 12 3,2-12 1,0 0 1,3 10-1,-3-10 6,0 0 1,11 2 4,-11-2-2,0 0 2,17-8 5,-10 2 3,1 2 0,0-2 11,1-2-2,4 0 5,-4-2-2,-2 4 12,3 0 0,0 0-3,-1 0-2,-2 2 3,-7 4-11,11-9 3,-5 8-8,-6 1 2,0 0-2,19 4-1,-19-4-4,13 14 7,-3-6-1,-4 5 3,3 6 8,0-1-6,2 4-3,-2 2-2,3 6 2,-3-1 2,2 4-3,-4-1-2,1 2 2,-3-4-1,1 0 0,-1 4-2,-2-2 0,-3-7 4,0 9-4,2-10-1,-6 4 5,2-4-7,-4 7-1,1-6 1,0 5 1,-5-4-1,2-7 1,1 0-3,-3 1 2,-2-2 3,0-2-6,0-3 6,-2-4-5,-1 0 4,2 0-3,1 0 2,-1-7 0,-4-2 5,5 2-1,2-2-3,10 0 5,-20-8-2,9 3 0,0-4 10,2 0 0,-1-1 11,4-3-11,-1 1 0,3-2-3,1-7-1,-1-1-3,6 1-2,0-2-6,4-4-7,2-5-9,2 0-3,4-5-6,9 3 0,-3-2 0,2-1 1,1-1 3,3 1-1,-4 2 1,3-2 7,-3 5 0,-3 7-6,-5 4 4,0 0 7,0 6 0,-2 2 5,-4 2 1,3 0 8,-5 2-3,2 2-3,-4 2 3,2-1 4,-6 6-11,9-7 0,-9 7 0,7-2-5,-7 2 4,0 0 4,0 0-9,19 12 5,-14-6 0,-1 0 4,-1 4-6,3 0 6,-2 2-3,-1 1 3,2-5 2,-1 3 3,-2-2-3,2 1 0,-2-4-4,2 0-2,-4-6 3,4 12-2,-4-12 8,4 7 0,-4-7 0,6 5 2,-6-5-11,0 0 9,16-2-1,-16 2-2,12-7-6,-5 2 1,-1 1 7,1-2-5,4-4-5,-2-1-5,-1 1 7,3-1 2,-3-1-2,-1 2 6,2-1-5,-2-2 3,-2 6 0,1-1-2,-1 2 1,-5 6 0,8-10 0,-8 10 6,5-6-8,-5 6-1,0 0 0,12-2 6,-12 2 0,0 0-2,0 0-5,8 14 0,-4-8-4,0 2 6,-4-8 1,4 14 4,-1-4 1,0-1-10,1 0 3,-3 0 4,-1-9 3,6 14-6,-2-8 0,-4-6-1,6 10 6,-4-4-4,-2-6 0,8 4 2,-8-4 4,0 0-1,13 2-7,-13-2 4,0 0-3,15-13-3,-10 7-2,0-2-4,1-1-6,-1-2 8,3 0-3,-1-1-4,-2-1-2,2 1 3,2 0 3,-1 0 0,-1-4 6,3 4-1,-4 0-5,1 3 10,-2 1 8,1 1-2,-1 4-6,-5 3 6,7-12-3,-7 12-3,8-7-5,-8 7 7,0 0-4,0 0 4,0 0 4,17 12-2,-11-5 1,-2-3 4,-2 6 1,4-4-8,-2 4 4,1 1 0,-1-1 1,0-3-5,1 2 1,1-3 7,-1 3-1,2-2 1,0-1 0,3 0-1,-2 0-1,2-4 4,3 2-7,0 0-1,2 0 6,-1-4-1,3-4-6,-2 0 1,2 0 8,7-2-3,-2-3-4,2 0 0,-4-3 1,4-2 4,-1 0-5,-4 0-2,-2-3 12,-1 3-4,-4-4 6,-1 6 2,-4 2-5,-1-4 8,-2 3-5,0 0-2,-1 1-3,-3 10-2,-3-13-1,3 13-9,-6-7 4,6 7-1,-12-4 0,12 4 4,-20 4-8,5 3 3,3-1 0,-2 5 1,2 0 3,0-2-5,2 4 0,0-1 5,-1 0-5,2 3 1,2-5-1,1 3-1,-1 0 0,2-2 7,1 0-5,1-1 0,2-1 2,1-9 2,-3 15-2,3-15-2,3 11 5,-3-11 2,4 8-8,-4-8 2,0 0 5,14 3-4,-14-3 2,14-3 2,-14 3-2,13-8 6,-4 3-1,-2 0-3,0-3-4,4-2-2,-5-1 1,1 2 1,2-1-1,1-1 3,-1-3-1,-1 4-5,-1-2 6,4 2-1,-6 4 8,-1-2-7,1 4-3,-5 4-4,8-9-1,-8 9 1,8-5 1,-8 5-1,0 0-3,17 5 2,-17-5 3,10 12-4,-2-1-2,-1 1 0,1 2 2,0 6 7,-1 1 0,-1 2 4,1 1 4,-1-1 3,-1 1-1,2 9-1,-3-9-1,0 2 0,-4 0-1,1-3-1,-2 0 1,-2-2-1,-2 1-1,2-7 3,-2 4-2,-1-3 0,1-1-2,-2-4 3,0 2-4,-2-1 1,2-3 2,-2 0-2,-4 0 1,-1-3 1,-1 1-20,1-3-15,0-2-16,4-2-19,-5 0-45,0 0-139,2-9-266,-3 0 118</inkml:trace>
        </inkml:traceGroup>
        <inkml:traceGroup>
          <inkml:annotationXML>
            <emma:emma xmlns:emma="http://www.w3.org/2003/04/emma" version="1.0">
              <emma:interpretation id="{2B0E4D77-8CCF-4CD6-BBF8-817F456E77B5}" emma:medium="tactile" emma:mode="ink">
                <msink:context xmlns:msink="http://schemas.microsoft.com/ink/2010/main" type="inkWord" rotatedBoundingBox="21713,14667 22788,14695 22768,15461 21693,15434"/>
              </emma:interpretation>
              <emma:one-of disjunction-type="recognition" id="oneOf64">
                <emma:interpretation id="interp312" emma:lang="en-IN" emma:confidence="0">
                  <emma:literal>the</emma:literal>
                </emma:interpretation>
                <emma:interpretation id="interp313" emma:lang="en-IN" emma:confidence="0">
                  <emma:literal>-she</emma:literal>
                </emma:interpretation>
                <emma:interpretation id="interp314" emma:lang="en-IN" emma:confidence="0">
                  <emma:literal>fle</emma:literal>
                </emma:interpretation>
                <emma:interpretation id="interp315" emma:lang="en-IN" emma:confidence="0">
                  <emma:literal>He</emma:literal>
                </emma:interpretation>
                <emma:interpretation id="interp316" emma:lang="en-IN" emma:confidence="0">
                  <emma:literal>Île</emma:literal>
                </emma:interpretation>
              </emma:one-of>
            </emma:emma>
          </inkml:annotationXML>
          <inkml:trace contextRef="#ctx0" brushRef="#br0" timeOffset="463556.1108">20337 13683 105,'0'0'101,"0"0"-3,25-3 3,-9 5-15,0 2-3,6-3-10,2 4-3,1 0-13,-1-2 1,2 1 0,-1 0-6,0-2-13,3 2 7,-4-4-12,0 0-6,0-4-5,-1 2-18,0-3-9,-6 1-11,-2-4-14,0-2-2,1-2-8,-6-3-4,5-6 2,-5-1 3,-1-2-5,-1-6 8,-3-1 4,1-3 9,-4 0 5,1 4 7,-3-7 9,-3 6 9,2 6 9,1-1 8,-1 3 15,-2 3 9,-1 8-1,1-1-2,2 4-9,1 9-5,-3-13-16,3 13 11,0 0-11,0 0 3,0 0 3,0 0-5,0 0 1,-17 33 8,14-16-2,-1 7 1,1 8 2,2 7 2,0-2-1,-2 0-2,0 1-1,2 2 4,1 1-6,0-6 7,0 3-2,1-2-8,1-2-1,-1-9-2,2 8-3,-3-11 19,0 2-24,2-3-3,1-5 7,0-2-3,-2-4-2,2 2 4,-3-4-2,0-8-1,1 14 7,-1-14 15,4 9-3,-4-9-4,0 0-4,0 0 2,0 0-3,23-15-6,-15 9-1,-1-6 4,3 0-8,0 0 1,5-7-3,-3 2-5,1-2 0,-1 3 0,0 4 0,-5 0-1,4 2 1,-5 2 1,-2 1 1,-1 1-5,-3 6-1,9-7-2,-9 7-2,0 0-2,0 0 1,0 0 2,0 0-2,0 0 0,12 19 3,-12-19-1,0 15 1,2-3 6,-1 0-4,3 1 2,-3-1-2,2-2 5,-2 3-5,2-3 3,1 0 2,0-1 2,0 1-1,2-2 0,-1-2 3,4 2-3,-2-3 5,1-2-3,3 0-4,1-2 4,0 1 0,4-4 1,3-2-3,-2 2-2,3-5 3,3-3-1,1-2 0,-2-4-3,6-6 1,-11 3 0,7-6 1,-1-3-1,-8 6 2,1-9 0,-3 8-3,-9 2 8,3 2-5,-4 2 1,-3 3-8,0 0 1,0 4-5,0 10 7,-7-17-6,3 12 3,4 5-6,-16-5 6,16 5-2,-20 7 1,8 1-1,1 4 3,-4 4 3,-1 2-7,3 3 1,1-2 4,4 3 1,-2 3 2,5 0 3,2 0 2,1-1 7,2-1-3,2 1-2,1-3 1,2-2 2,2-2 0,-2 2 0,5 0-1,1-2 0,-1-5-3,4 0-13,0-2-18,1-1-31,8 1-32,-4-6-43,-2 2-143,-1-4-294,-1-2 130</inkml:trace>
          <inkml:trace contextRef="#ctx0" brushRef="#br0" timeOffset="463053.1755">20622 13385 64,'0'0'176,"0"-15"-14,0 15-15,-1-10-13,1 10-14,0 0-19,0 0-14,0 0-9,0 0-6,-4-9-10,4 9-8,0 0-2,-11 22-7,8-7 1,-2 6-9,-2 1 4,1 8-1,2 1-4,-3 3 0,3-3 4,-1-1-1,1 4-2,4-2-1,0-2-2,-4-3-8,5 0-2,2-6-2,-3 3-1,2-1-1,0 0 0,0-1-3,1-7-3,0-3-9,-2 1-13,-1-4-17,1-1-9,-1-8-5,0 12 14,0-12-13,0 0-36,0 0-25,0 0-21,0 0-28,-25-20-75,10 6-241,2-3 107</inkml:trace>
        </inkml:traceGroup>
      </inkml:traceGroup>
    </inkml:traceGroup>
    <inkml:traceGroup>
      <inkml:annotationXML>
        <emma:emma xmlns:emma="http://www.w3.org/2003/04/emma" version="1.0">
          <emma:interpretation id="{36FFF8D9-4070-4C99-9596-0ED139534F24}" emma:medium="tactile" emma:mode="ink">
            <msink:context xmlns:msink="http://schemas.microsoft.com/ink/2010/main" type="paragraph" rotatedBoundingBox="8588,14929 15630,15919 15475,17021 8433,16031" alignmentLevel="5"/>
          </emma:interpretation>
        </emma:emma>
      </inkml:annotationXML>
      <inkml:traceGroup>
        <inkml:annotationXML>
          <emma:emma xmlns:emma="http://www.w3.org/2003/04/emma" version="1.0">
            <emma:interpretation id="{4238A3F1-A6A2-4755-A877-F31A3C231B6E}" emma:medium="tactile" emma:mode="ink">
              <msink:context xmlns:msink="http://schemas.microsoft.com/ink/2010/main" type="inkBullet" rotatedBoundingBox="8566,15080 8835,15118 8797,15384 8529,15346"/>
            </emma:interpretation>
            <emma:one-of disjunction-type="recognition" id="oneOf65">
              <emma:interpretation id="interp317" emma:lang="en-IN" emma:confidence="0">
                <emma:literal>•</emma:literal>
              </emma:interpretation>
            </emma:one-of>
          </emma:emma>
        </inkml:annotationXML>
        <inkml:trace contextRef="#ctx0" brushRef="#br0" timeOffset="451140.813">7362 13661 25,'7'-7'120,"-7"7"-12,5-5-1,-5 5-15,0 0-5,7-4-1,-7 4-22,0 0 3,0 0-15,0 0 3,0 0-12,0 0-6,0 0 0,0 0-2,0 0-9,0 0-4,0 0-3,0 0 4,0 0-2,0 0-6,0 0 1,0 0-1,0 0 0,-10 26-4,2-17-2,-4-2-3,0 3 5,0-2-2,-1 2-1,-2 0 1,0-2 0,3 2-8,-3-1 6,2 1-8,-2-2 10,3 2-11,3-4 2,-2 2-1,6-1 1,-2-2 1,7-5 5,-8 12-8,5-6 3,3-6 0,0 0 2,3 16-2,-3-16 4,11 7-7,-5-1 3,3-4 5,-1 4-6,1-2-6,0 0-3,2 2-15,-2-1-4,-1 0-13,2-1-29,-5 0-18,2 0-84,-7-4-185,8 6 82</inkml:trace>
        <inkml:trace contextRef="#ctx0" brushRef="#br0" timeOffset="451441.6404">7284 13802 46,'0'0'86,"0"0"-3,0 0-6,0 0-9,0 0-7,0 0-4,0 0-9,0 0-3,0 0-3,0 0 2,24 10-12,-24-10 8,14 1-6,-14-1-6,15 2-12,-6-2 7,-9 0 0,17 2-4,-6-1-24,-11-1-2,19 4-11,-19-4-7,17 0-16,-11 0-12,-6 0-19,17 1-37,-17-1-118,15-1 53</inkml:trace>
      </inkml:traceGroup>
      <inkml:traceGroup>
        <inkml:annotationXML>
          <emma:emma xmlns:emma="http://www.w3.org/2003/04/emma" version="1.0">
            <emma:interpretation id="{FBD1833E-8EE9-41B0-AA21-BB275CB776DA}" emma:medium="tactile" emma:mode="ink">
              <msink:context xmlns:msink="http://schemas.microsoft.com/ink/2010/main" type="line" rotatedBoundingBox="8919,14975 15630,15919 15475,17021 8764,16077"/>
            </emma:interpretation>
          </emma:emma>
        </inkml:annotationXML>
        <inkml:traceGroup>
          <inkml:annotationXML>
            <emma:emma xmlns:emma="http://www.w3.org/2003/04/emma" version="1.0">
              <emma:interpretation id="{F2A6C5D8-5BD5-495C-823F-C40743EB4C63}" emma:medium="tactile" emma:mode="ink">
                <msink:context xmlns:msink="http://schemas.microsoft.com/ink/2010/main" type="inkWord" rotatedBoundingBox="11564,15347 15630,15919 15490,16915 11424,16344">
                  <msink:destinationLink direction="to" ref="{2ADDC94F-3707-4777-B0BB-8F27C00B4D3F}"/>
                  <msink:destinationLink direction="to" ref="{F1B993DA-C411-4B8B-B030-C089C42F8539}"/>
                  <msink:destinationLink direction="with" ref="{3605D432-E773-4FF5-B5C6-203E40F4F75C}"/>
                </msink:context>
              </emma:interpretation>
              <emma:one-of disjunction-type="recognition" id="oneOf66">
                <emma:interpretation id="interp318" emma:lang="en-IN" emma:confidence="0">
                  <emma:literal>"...contraction</emma:literal>
                </emma:interpretation>
                <emma:interpretation id="interp319" emma:lang="en-IN" emma:confidence="0">
                  <emma:literal>"...Contraction</emma:literal>
                </emma:interpretation>
                <emma:interpretation id="interp320" emma:lang="en-IN" emma:confidence="0">
                  <emma:literal>i, contraction</emma:literal>
                </emma:interpretation>
                <emma:interpretation id="interp321" emma:lang="en-IN" emma:confidence="0">
                  <emma:literal>T. I-contraction</emma:literal>
                </emma:interpretation>
                <emma:interpretation id="interp322" emma:lang="en-IN" emma:confidence="0">
                  <emma:literal>"in, contraction</emma:literal>
                </emma:interpretation>
              </emma:one-of>
            </emma:emma>
          </inkml:annotationXML>
          <inkml:trace contextRef="#ctx0" brushRef="#br0" timeOffset="454376.0382">10397 14329 86,'1'-6'186,"-1"6"-16,-1-19-15,1 19-15,-6-13-16,1 7-11,5 6-10,-14-11-11,5 6-11,-2 2-7,11 3-8,-24-2-3,12 4 0,0 1-14,-3 3-2,-1 3-6,-1 5 2,-1 0-8,0 0-2,2 7-9,-3 5 6,1 4-7,4-1 0,2-3-4,0 5 1,2 0-6,2 1 5,-1 1-7,6-3 2,-1 2-3,4 1-2,0-11-8,4 2-2,1 0-1,2-1 3,4-3-3,1 3 4,0-5 1,1-3-2,1 1-8,1-3-3,3-1-7,1-1-11,-2-5-2,6-1-2,3-3-2,-1-3-2,2 0-10,-2-4 5,1 0 6,1-4-3,-3-1-1,1-4 2,-2 2 8,0-4 8,-3 0-1,-1-3 7,-2 2 3,-1-1 10,-4 7 6,-1 0 15,-7-2 6,5 2 0,-3 0 0,-3 3 8,1 1 0,-4 7-4,5-13 2,-5 13 0,0-10 1,0 10-10,5-6-3,-5 6-5,0 0-4,0 0 2,0 0 0,0 0-2,0 0-6,0 0-1,0 0 3,0 0-1,-24 26-2,19-18-3,-1 2 11,0 4-7,2-6-3,1 5-3,-1-1 3,0 0 4,3 2 5,-1-3-14,4 2 6,2-2-3,1 1-2,-2-3 4,3-2-3,1 2 3,6-3-11,1-2-2,-1 0-1,-1-3-2,3-1-12,-1-1 1,-1-3 2,-1 0-3,3-2-4,-3-4 1,1 4 11,-5-5-5,-1 1 1,1 4 8,-5-4-1,1-2 4,-3 5-1,-1 7 8,-4-19 2,1 11-3,-2 0 15,-6-1-13,2 2-2,-3-3 3,0 5 2,-3-1-2,3 3-5,-1 0 7,0-2-2,4 4 3,9 1-7,-13-1 3,13 1-7,0 0 9,-14 0 2,14 0-4,0 0 1,-9 7 1,9-7-5,0 0-1,0 0 1,0 0-3,19 19-5,-9-13 6,2-3-9,3 2 2,-1-4-8,4 2 1,-2-3 2,2 0 3,-2 0-6,1 0 12,-1-3-3,2 2 8,-5-1-6,2-2 10,-3 0 7,-4 0 7,3 0 7,-3 1 1,1-3 13,-9 6-6,12-7 6,-6 2 2,-6 5 3,9-6 8,-9 6-5,9-5-3,-9 5-1,0 0-8,7-6-4,-7 6 5,0 0-9,0 0-9,0 0 6,0 0-16,12 0 7,-12 0-7,7 10 8,-2-4-3,2 1 1,-3 2 3,4 1-6,1 2 1,-2 0-2,0 3 2,0 1 0,-2-3-4,2 7-3,-3-4 3,-3-1-1,4 0 4,-2-2-1,0-1-3,-2 1 7,0-6-12,2 0-2,-3-7 3,1 14-10,-1-14 12,2 10-3,-2-10 9,1 6-4,-1-6-9,0 0-10,0 0-5,0 0 4,0 0-4,12-25-3,-8 15 0,6-6-6,-2-3-4,2 1 6,-2-3-10,2 1 12,-2-1 18,2 4-16,-3 1-1,4 1 10,-4 5 1,-2 0-12,2 2 13,-5 2 3,4 0 3,-6 6-3,9-7-1,-9 7 7,0 0 7,14 3-17,-14-3 10,10 10 4,-4-4-4,-5 2 3,3 2 2,0 0-3,1 2 2,1 0 4,-1-1 1,2 1-4,-1 0-1,3-1 3,-5-2 7,5 1 0,-1-1-10,3-3 2,-5 1 3,4-2 16,3-2-16,-2 0-12,1 0 3,1-9-1,1 6-5,0-6-5,0 0 5,-1-3 3,3-1-26,-2-5 1,1-1 2,-2-4 6,-1-1-1,1-7 0,-1-4-4,-5-4 5,1 6-4,-2 5 6,-5-12 8,-1 3 0,0 1 8,-1 9 16,-3 1 14,0 3 0,2 3 6,-2 5 1,4 12-4,-3-18-5,3 18-8,-4-14 10,4 14-8,0 0-1,-9-6 2,9 6 0,0 0-3,0 0 1,-17 28-8,13-15 20,-2 9 1,5 0-9,-3 3 14,1 0 5,1 7-9,2 3-3,-2-2 11,2-2 2,2 1-14,2 3 3,0-7 6,1-4-2,-1 8-6,0-7-3,0-2 1,-1 1-2,3 1-6,0-5 4,-1 1 2,-1-7-11,0 1-12,0 0-12,0-5-15,-1 2-25,0-6-15,-1 3-11,-2-9-27,4 13-91,-4-13-215,0 0 95</inkml:trace>
          <inkml:trace contextRef="#ctx0" brushRef="#br0" timeOffset="455155.099">11514 14799 47,'10'-5'152,"-10"5"-5,13-5-7,-3 4-10,-2-3-9,-8 4-5,25-1-14,-9 1-7,0-2-8,0 4-5,5-1-1,-1-1-10,-2 3-14,5 0-4,-7 1-7,6 1 3,-6 1-14,-3 0-1,3 0-1,-2-2-4,0 2-12,-2-1 6,-2 1-2,-1 0-2,-2-1-3,1 1-6,-3-2 1,-5-4-8,10 10-3,-8-5-9,-2-5-7,6 9-1,-6-9 14,0 0-1,0 0 5,-10 17-9,10-17 2,-13 3 9,5 0-12,8-3 16,-12 3-4,12-3 1,0 0 7,-19-6-4,19 6 2,-11-3 2,11 3-9,-6-10 0,6 10 3,0-16 0,0 16 0,8-19-11,1 7 4,2-2 0,-2 2-4,10 0 2,2-1-2,0 2-2,1 0 5,2 2-5,3 0 6,7-3-2,-1 0 3,3 8 2,-10-2-2,2 2 2,0-1-4,-1 0 0,0 3 0,-2-2 11,-1 3-13,-2 0 2,-7-1 2,-5 1 3,2 0-1,-4-1-5,-8 2 9,13 0-3,-13 0-2,0 0-2,12-2-3,-12 2 5,0 0-4,0 0 8,0 0-9,0 0 6,-43 9-3,29-7-2,-3 5 5,-5 1-6,9 0-1,-2-2 1,-6 6 5,1 0-6,4-3 5,4 3 0,-5-2 2,4 3-6,-3 3 5,8-3-1,0 0-1,-1-1 0,3 3 1,5 0 2,-1-5-4,2 0 1,0-10 5,3 18 7,1-11-11,4 2 13,-1-3-7,2-4-8,5 3-4,-1-1 9,3-3 1,0-1 0,-1-4-10,1 1 6,0-2-1,-2-4 3,0 3-3,-3-5 2,8-3-1,-8 1-2,1-3 4,0 0 2,-3 2-2,-1-2 3,-3-3-2,-1 5-6,-2 2 2,-1-1 2,-2 2 8,2 1 3,-1 10 2,2-14 2,-2 14-2,2-10-1,-2 10-3,0 0-9,0 0 5,0 0-7,0 0 8,0 0-5,0 0-6,0 0 8,0 0-3,0 0-3,6 36 6,-5-26-7,0 5 10,3-2-6,-4 0 1,2 3 2,-1-4-1,2 1 3,-2 2-13,2-5-5,-1 2-12,1-3-2,1-2-20,-4-7-13,5 15-13,-3-9-17,-2-6-11,9 7-14,-5-3-99,7-1-232,-11-3 104</inkml:trace>
          <inkml:trace contextRef="#ctx0" brushRef="#br0" timeOffset="455854.7487">12707 14715 68,'8'-7'184,"-4"2"-13,-4 5-12,8-10-7,-8 10-20,7-8-11,-7 8-16,6-5-4,-6 5-18,0 0-8,0 0-13,0 0-6,0 0-1,0 0-7,-34 10-10,22-4 1,0 2-4,-1 2-7,-4 4-3,0 0 0,4 2-8,-5-1 3,5 1-3,-2 1-2,7-4-5,-3 0 5,3 2-4,2-3-3,0 3 1,3-2-2,2-7 2,0 4-3,1-10 1,2 16 1,4-7-2,-1-6 4,5 4-11,2-6 4,1 1-7,6-3 0,-2 2-1,6-7-6,0 1 0,2-6-5,1 1-5,6-6-1,-1-2-2,-11 2-6,8-5 4,-8 2 1,7-6-4,-7-1-6,3 0 9,-3 2 0,-8 0-12,4-10 9,-7 1 12,1-1 3,-6 9 5,3-10 2,-3 0 9,-2 2-2,2 2-1,-6-3 3,2 13 9,0-1 10,-3 6 2,3 1-1,-1 2 1,1 3 0,0 10-10,-3-15-3,3 15-3,0 0-4,-3-9 4,3 9-5,0 0 0,0 0-1,-15 25 1,11-3 1,-1-1-2,-3 9-3,4-4 3,0 7 7,-1 3-2,-1-1-1,0 3 3,3 0-3,-2-2-6,2 2 8,0-3-7,3-2 2,2 0-9,-2-10 9,4 3 3,-2-2 7,2 1-1,3-1-12,1-4 2,0-1 4,-1-4-2,5 2 1,-7-6-11,3-1 12,2-1-2,-2-2 0,0-1-2,2-3 3,5-3-6,-15 0 8,24-3-5,-12-3 1,3-1 5,0-2-6,-2-3-3,5-4 2,-4 1 3,2-1-3,1 3-1,-5 0 1,-3-1-3,2 3 6,-1-1 11,1 5 3,-3-4-3,-1 4 3,-2 3-4,-5 4-3,11-10-1,-4 6-2,-7 4 2,12-2-5,-12 2-2,16 2 7,-9 3-6,1 2-2,-2 3 6,0-2 0,-1 4 3,0-2-8,1 4-5,-1 0 11,-2-4-4,2 4-3,0-3 3,0 1-2,-5-2 1,5 3-1,-5-4-10,0 3-17,0-12-23,0 18-8,3-10-9,1-3-28,-4-5-1,6 7-26,-6-7-122,8 6-263,2-4 117</inkml:trace>
          <inkml:trace contextRef="#ctx0" brushRef="#br0" timeOffset="456507.4915">13694 14849 69,'3'-5'173,"-3"5"-9,9-12-7,-4 7-8,-5 5-2,6-11-9,-6 11-5,1-7-13,-1 7-14,0 0-7,1-11-12,-1 11-13,0 0-10,-12-8-5,12 8-8,-16-1-4,16 1-7,-20 3-3,8-1-9,-1 2 3,-2 3-5,3 0-8,0 0 5,0 3-7,0 4 0,1-7-8,3 5-6,0 0-1,2-3-3,1 1 1,0 3-1,1-3-7,1-1 1,3 1-7,0-10 0,1 16-3,3-9-7,-1 1 0,2-2 1,-5-6-4,13 6-5,-4-6 3,-9 0-6,19 0 11,-11 0 0,4-3-4,-2-3 3,-1 3 2,1-7 8,0-1-1,-1 4 5,0-6 4,-1 0 10,-1 1-10,1-4 6,-1 3 4,-2-1 1,1 2 4,-4-1-3,4 0-5,-1 9 6,-2-6 3,-3 10-3,4-13-1,1 10-2,-5 3 3,11-6-3,-11 6 5,15 0-8,-15 0 0,16 6 7,-10-1-13,5 1 9,-3 3-5,4 1 5,-5 3 0,2-1-2,-1 0-3,-1 0-3,1 1 6,-1-3 1,-5 1-4,2-2 4,-1-2-4,0 3 2,-3-10-1,2 13 1,-2-13 9,3 10 1,-3-10-1,1 7 4,-1-7 0,0 0 3,0 0 5,0 0 3,0 0-6,0 0 0,0 0-5,0 0 6,0 0-6,0 0-2,0 0 0,-10-27-4,10 27 0,4-22-12,-2 6-6,8-4 1,-3 0 3,1 5-6,2-4-1,0 6 4,3-3 2,-1-1 1,-1 5 1,2 5 0,-1-1-7,2 2 0,1 0 14,-2 4-6,3 0-3,-1 2 6,1 4 10,-1-4 0,1 6-6,0 3-4,-3-2-1,1 2 1,0 3 3,-6 0-2,3-3 0,-3 4-4,1-2 9,-3 1-7,-2-1 4,0 0 5,-3-2-12,2-1-11,-3-8-14,0 14-21,0-14-14,-8 14-7,4-9-25,-6 0-37,-3-3-70,1-1-222,-4-3 98</inkml:trace>
          <inkml:trace contextRef="#ctx0" brushRef="#br0" timeOffset="456708.2026">12698 14551 75,'0'0'113,"0"0"-10,0 0-4,0 0-13,0 0-20,42 2-11,-17 0-20,11-4-25,6 0-24,-2-2-37,-1 2-46,2-5-103,4-1 46</inkml:trace>
          <inkml:trace contextRef="#ctx0" brushRef="#br0" timeOffset="456854.6313">13399 14495 73,'0'0'108,"9"7"-14,-9-7-27,0 0-25,7 5-39,-7-5-68,0 0-70,0 0 31</inkml:trace>
          <inkml:trace contextRef="#ctx0" brushRef="#br0" timeOffset="401843.0505">8278 14740 50,'0'0'63,"0"0"-9,0 0-8,-10-4 2,10 4-3,0 0 3,0 0-4,0 0-2,0 0-2,-15-2-10,15 2 6,0 0-8,0 0-8,0 0-3,0 0-3,0 0-1,0 0-1,0 0 1,0 0-1,0 0-3,0 0-7,0 0-1,-8-2-1,8 2-4,0 0-8,0 0 5,0 0-5,0 0-1,0 0 5,0 0-5,0 0-2,0 0 0,0 0 1,0 0-11,0 0-6,0 0-6,0 0-11,0 0-25,33 0-77,-33 0 34</inkml:trace>
          <inkml:trace contextRef="#ctx0" brushRef="#br0" timeOffset="451626.5342">7512 13823 72,'0'0'85,"0"0"-10,6 4-1,-6-4-5,0 0-2,12 4-8,-12-4-5,10 1-8,-10-1 1,12 2-9,-12-2-3,15 1-6,-7 1-8,-8-2-7,19 0-12,-11 2-11,3-1-15,-11-1-9,24 1-7,-12-1-6,-4 0-7,-8 0-44,21 2-106,-13-4 47</inkml:trace>
          <inkml:trace contextRef="#ctx0" brushRef="#br0" timeOffset="451924.3644">7782 13855 9,'0'0'43,"12"4"2,-12-4-3,0 0 2,9 2 1,-9-2 8,0 0-4,9 2 1,-9-2-1,11 2-12,-11-2-2,10 3 1,-10-3 8,8 1-15,-8-1 2,12 2-11,-4 2 1,-8-4 3,17 4-3,-9-2-5,2 1-4,-10-3-8,24 3-4,-10-1-10,0-1-6,-2-1 2,5 1-6,-2 1-3,0-2 1,-3 0 4,-1 3-1,-11-3-1,18 3 3,-10-3 5,-8 0 1,15 0 3,-15 0 12,8 4 23,-8-4-11,0 0 28,10 2 0,-10-2 9,0 0-2,0 0 5,0 0-21,0 0 13,0 0-2,0 0-11,10 0-10,-10 0 6,0 0-11,0 0 5,0 0-11,0 0-5,0 0-5,0 0-11,0 0-11,0 0-4,10 2-12,-10-2-16,0 0-9,14 1-99,-14-1-171,14-1 75</inkml:trace>
          <inkml:trace contextRef="#ctx0" brushRef="#br0" timeOffset="452662.9407">8672 14020 72,'0'0'103,"0"22"-10,0-22-3,-2 12-1,2-12-7,7 15-3,-2-7-8,1 2 6,0 1-4,1 0-5,4-1 6,5 5-4,3-2-8,-2 3-2,6 1-4,-2-2-6,9 6 0,3 1-2,-2-3 4,3-1-2,-2 4-6,4-6-1,0 6-9,3-3 0,-3 2-4,3-2-3,0-2-2,-2 3-1,-2 1-6,3-1-1,-3-2 0,0-1-3,-11-4-3,7 2 0,-7-1-1,-3-1-3,-2-2-5,-2-1 5,-2 0-2,0-2 3,-2-4-8,-3 4 4,-1 0 2,0-2 0,-1-3-4,2 0-1,-4 3 0,-6-6-3,13 3-10,-13-3 7,8 6-10,-8-6-14,10 3-9,-10-3-15,0 0-15,0 0-9,18-9-25,-12 6-13,1-3-17,-7 6-74,9-12-221,-6 4 99</inkml:trace>
          <inkml:trace contextRef="#ctx0" brushRef="#br0" timeOffset="452891.8082">9659 14511 61,'-6'-5'130,"6"5"1,0 0-6,0 0-12,-6-10-11,6 10-11,0 0-5,0 0-10,0 0-10,0 0-7,0 0 0,0 0-8,0 0-2,0 0-4,0 0 0,38 15-10,-26-8-1,1-1-4,-5 0-2,0-1-3,2 4-8,2-1-2,-5 2 6,-2-1-11,0-3 6,-2 2 0,1 0-7,-4 1 3,1 0-7,-1-9 6,-6 22-2,-1-12 5,-2 0-3,1 2-6,-3-2-10,-4 0-14,3 1-18,-3-3-23,0 0-23,-1 1-34,0 0-99,2-5-233,3 2 104</inkml:trace>
        </inkml:traceGroup>
      </inkml:traceGroup>
    </inkml:traceGroup>
    <inkml:traceGroup>
      <inkml:annotationXML>
        <emma:emma xmlns:emma="http://www.w3.org/2003/04/emma" version="1.0">
          <emma:interpretation id="{81789523-9501-40B3-B1EC-596865563F68}" emma:medium="tactile" emma:mode="ink">
            <msink:context xmlns:msink="http://schemas.microsoft.com/ink/2010/main" type="paragraph" rotatedBoundingBox="11860,17358 22710,17373 22709,18063 11859,18049" alignmentLevel="7"/>
          </emma:interpretation>
        </emma:emma>
      </inkml:annotationXML>
      <inkml:traceGroup>
        <inkml:annotationXML>
          <emma:emma xmlns:emma="http://www.w3.org/2003/04/emma" version="1.0">
            <emma:interpretation id="{640845A0-33DF-42B9-A505-57A8375170CD}" emma:medium="tactile" emma:mode="ink">
              <msink:context xmlns:msink="http://schemas.microsoft.com/ink/2010/main" type="line" rotatedBoundingBox="11860,17358 22710,17373 22709,18063 11859,18049"/>
            </emma:interpretation>
          </emma:emma>
        </inkml:annotationXML>
        <inkml:traceGroup>
          <inkml:annotationXML>
            <emma:emma xmlns:emma="http://www.w3.org/2003/04/emma" version="1.0">
              <emma:interpretation id="{615F4BB7-EFEA-4381-AF58-83F27DC47A86}" emma:medium="tactile" emma:mode="ink">
                <msink:context xmlns:msink="http://schemas.microsoft.com/ink/2010/main" type="inkWord" rotatedBoundingBox="11860,17390 16056,17396 16055,18054 11859,18049"/>
              </emma:interpretation>
              <emma:one-of disjunction-type="recognition" id="oneOf67">
                <emma:interpretation id="interp323" emma:lang="en-IN" emma:confidence="0">
                  <emma:literal>contraction</emma:literal>
                </emma:interpretation>
                <emma:interpretation id="interp324" emma:lang="en-IN" emma:confidence="0">
                  <emma:literal>Contraction</emma:literal>
                </emma:interpretation>
                <emma:interpretation id="interp325" emma:lang="en-IN" emma:confidence="0">
                  <emma:literal>contractions</emma:literal>
                </emma:interpretation>
                <emma:interpretation id="interp326" emma:lang="en-IN" emma:confidence="0">
                  <emma:literal>contractin</emma:literal>
                </emma:interpretation>
                <emma:interpretation id="interp327" emma:lang="en-IN" emma:confidence="0">
                  <emma:literal>Contractin</emma:literal>
                </emma:interpretation>
              </emma:one-of>
            </emma:emma>
          </inkml:annotationXML>
          <inkml:trace contextRef="#ctx0" brushRef="#br0" timeOffset="500352.8055">10690 16067 80,'0'-12'148,"0"12"-3,0 0-6,1-15-10,-1 15-5,0 0-8,3-10-3,-3 10-13,0 0-8,3-9-9,-3 9-7,0 0-5,0 0-9,0 0-6,0 0-5,0 0-10,0 0 2,0 0-6,0 0-4,0 0-1,0 0-1,0 0 1,0 0-3,-30 21-2,22-9-4,-1-2 3,-4 5 0,-4 4-8,4-1 0,0 2-3,-2 2-1,1-2 0,-2 10-3,7-9-3,-2 1-2,1 1 0,7-1 4,-2-1-1,-1-5-2,2 6 0,3-6-7,-1-2 5,0 1-1,4 0-1,0-2 2,-1-4-10,3-2-5,3 5 3,-2-3-4,3-2-7,2-2 2,3-4-1,0 3-2,4-6-6,7-1-4,0-6 3,0 3 6,0-7-2,10-2 8,-4-6 2,-5 7 1,8-8-1,-7 0 4,2 0-5,-10 4 9,1 2-7,-1-3 9,-6 3 7,-2 2 4,-2 3 2,-2 2 5,0 3 1,-1 2 5,-5 4 1,6-12-12,-6 12 2,6-8-6,-6 8 2,0 0-6,0 0 3,0 0-1,0 0-7,0 0 7,0 0-2,0 0-1,-18 23-7,11-13 5,3-2-5,-1 1 5,0 2 4,2 0-1,-1-2-7,-1 3 5,2 2 0,2-2-1,-3-2 4,4-10 0,0 20 0,1-10-7,3-2-3,-1-2-3,-3-6-4,10 12-1,-10-12-3,18 7 0,-2-9-9,-1 2 0,-15 0 1,29-3 0,-13-1-3,-2 0-3,-1-1 3,-1 2 6,-3 0 5,-3-4-8,2 1 6,-8 6 6,9-12 1,-9 12-3,0-13 9,0 13-3,0 0 9,-9-15-9,2 7-10,7 8 11,-13-6-3,13 6 11,-24-6-6,9 4 4,1 2-2,4-3-4,10 3 4,-19 3 8,8-3-11,11 0 8,-17 3-9,10 0 6,7-3-11,-12 2 6,12-2 0,-8 5-1,8-5 2,0 0-1,0 0 2,0 0 0,0 0 2,0 0 1,25 11-8,-25-11 8,27-2 0,-12-2 7,2-1-4,0 0-5,0 0 2,-1 2 2,1-3 2,1 0-5,-3 2 4,-3-1 12,1 0-4,-1 2 5,-5-3-5,-7 6 16,13-2-2,-13 2-6,11-4 1,-11 4 2,7-2-15,-7 2 1,0 0 1,0 0 1,0 0-5,12 8 10,-12-8-10,8 14-3,-7-7 4,2 1-1,-3-8 0,4 24 4,0-8 2,0-4-9,0 4-2,0-4 5,0 2-3,-1 1 3,-1-2-1,1-1-10,-2 1 7,2-4 4,0 0 0,-2 1 2,3-2-5,-4-8 1,3 13-4,-3-13 15,4 10-8,-4-10 0,0 0-2,0 0 4,5 5-9,-5-5 3,0 0-3,0 0-9,15-14 8,-6-4 4,-3 8-11,2-3-4,1-2 1,-1-4-3,5 0 4,-2-3-6,3 3 0,0-3 0,0 7 3,2-1 1,-7 6 6,1 1 4,0-1-11,-3 5 9,0 1 1,-7 4-2,10-3 2,-10 3 19,10 0-10,-10 0-18,12 6 5,-7-1-3,-1 2 4,-1 1 4,1 4-4,-3-4 9,-1-8-2,4 18 2,-2-4-4,-1 0-1,3-2-3,-4 2 10,4-2-11,-3-1 8,2 2-5,1-9 10,-4-4-7,5 15 4,1-11-7,-1 2 4,-5-6 8,12 2-15,-12-2 2,15 0 4,-3-4-13,0-4-4,-2 4 8,2-5-14,1-1-14,3-5 18,-3-1-11,1-1-2,-3-3 9,1-2-10,-2-3 11,2-7-2,-5 2-1,0-3 16,4 3-2,-5-1 3,-2 4 7,-1 5 13,-3 0 35,3 1-14,-7 8 2,4 0 13,0 4-22,0 9 8,-4-16 3,4 16 1,-3-13-11,3 13-1,0 0-10,-4-8-2,4 8 2,0 0-2,0 0 5,0 0-6,-13 31 4,8-11 7,3 1 1,0 0 0,-2 1-2,6 0-2,-4 4-2,4-1 0,-2 0-7,4 9 1,-3-9 5,5 7 6,-5-7-22,4 6 12,5 3 1,-9-11-5,4 9 1,-2-8 5,0-2-6,1-3-2,1 2-6,-1-8-17,-3 3 1,1-1-28,3-3-10,-2-4-15,-2 1-20,-1-9-19,4 12-94,-4-12-220,0 0 98</inkml:trace>
          <inkml:trace contextRef="#ctx0" brushRef="#br0" timeOffset="500577.5212">11687 16383 127,'0'0'126,"7"-10"-14,-2 4 2,1 0-9,-6 6-6,12-9-10,-5 4-8,3 3-4,0-1-8,-2 0-7,5 0-9,-13 3-1,28-6-6,-14 3-9,3-3-2,1 3-5,4 0-7,1-1-4,-1-1-3,0 0-30,1 0-10,1 2-12,-6 3-13,-2-4-32,-3 2-6,1 1-94,-14 1-194,0 0 86</inkml:trace>
          <inkml:trace contextRef="#ctx0" brushRef="#br0" timeOffset="501361.1399">11942 16342 109,'0'0'127,"0"0"-9,0 0-8,0 0-12,0 0-14,0 0 5,0 0-15,0 0 0,0 0-9,0 0-3,54-6-5,-41 6-7,-13 0-3,30-3-4,-14 3-6,-2 0-3,6 0-3,-5 3-8,3-2 2,-2 1 2,-2 2-11,1-2 1,-1 0-3,-1 2-1,2 0-5,-15-4 4,17 6-11,-7-2-5,-10-4 7,16 10-9,-16-10-2,10 8-4,-10-8-10,8 9 1,-8-9 4,2 10 4,-2-10-1,0 0 9,0 0-3,-12 17 3,12-17 4,-14 9 2,14-9-5,-13 6-1,13-6 5,-15 2 7,15-2-1,0 0 4,-20-4 3,20 4 1,0 0 0,0 0-3,0 0 1,-17-11 3,17 11-5,0-16 1,0 16-8,10-24 1,-2 14 3,2 0-4,3-2 1,5 0 3,0-2-7,5 2 6,0 2-2,2 2-1,0-6-6,12 7 8,-2-4 1,4 5 0,-6-4-4,2 6-2,-9 2 0,2 2 8,-4-4-7,0 3 6,-7 1-4,0 1 0,-3-2 1,-2 2-4,-2-1 0,-10 0-7,14 4-4,-6-2 7,-8-2-1,9 3 2,-9-3 3,0 0 0,0 0-1,0 12 2,0-12-1,-14 11 3,2-4 8,0 0-11,-3 5 0,-2 1-1,1-1 2,-2 3 4,2-9-1,-3 10-8,2-3 12,5-2-8,-1 0 3,2 1-2,0 1-2,4-4-1,-1 1-3,3 2 8,1-3 1,3-2-3,1-7-1,-2 15 3,2-15 0,4 11 0,2-6-2,-6-5-4,16 3 3,-8-3-5,7 2-2,-2-5 4,4 2-8,-2-4 2,7-2 1,-6-1 3,-2 0-4,3-2 1,-4 0 5,-1 1 11,0-3-13,-1-1-1,-3-2 3,-3 3 0,1-3-3,-1 0 9,-1 2-8,-3-2 2,-1 0 10,0 4 8,0-1-1,0 12 2,-1-16-2,1 16 1,-3-12-1,3 12-5,-1-10 2,1 10-4,0 0-3,0 0-1,0 0 0,0 0 0,0 0 1,0 0-8,0 0 2,0 0 4,5 39 1,-3-27-3,-1 3 2,3 4 1,-3-8-8,3 3 10,-1 0-14,2-1 14,-1-1-9,-1 3 3,5-2-6,-5-5 1,3 2-22,3 0-6,-3-1-6,-6-9-22,15 9-4,-6-5-18,-1 0-15,4 2-94,-2-5-210,-10-1 93</inkml:trace>
          <inkml:trace contextRef="#ctx0" brushRef="#br0" timeOffset="502050.9899">13210 16267 92,'0'0'156,"8"-10"-7,-8 10-9,7-9-4,-7 9-14,0 0-14,0 0-15,4-13-6,-4 13-16,0 0-3,0 0-11,0 0-4,0 0-1,-39 16-8,26-6 1,0-3-4,-3 6-9,4 2 3,-1 0-7,-3 1 0,4 2-7,4 1 2,-3-3-6,3 3 1,4-5-4,1 1 4,1-3-9,2 0 5,0-12-9,2 16 6,1-6-5,6-1 3,-9-9-3,18 11 2,-6-4-8,1-5-3,2 1-7,1-6 2,8-2 4,0-1-6,4-1 0,-2 0-2,7-7 2,-7 5 0,7-12-6,-2 2 2,-1 2 0,-12 3-4,3-1 5,-1-6 4,-3 2-6,-1 1 5,-1-1 1,-7-4 7,1 0-1,-5-3-3,0 4 3,-4-4 9,0 0-2,0-7 4,-4 1-3,3 10 1,-2-2 1,1-1 4,-4 3 6,5 8 8,-2 2-9,-1 0 1,3 6 1,1 6-3,-4-14-2,4 14-16,0 0 10,0 0-1,0 0-6,0 0 0,0 0 3,0 0-3,-14 36-1,10-14-4,3 5 8,0 3-1,2 3-2,-1-2 0,0 4 0,0 0 5,4-1-5,-4-1 4,1-2-7,1 3 8,2-7-1,1 5-11,-1-9 5,0-1 9,0-5-8,0 2 4,0-4-3,2 2 0,-4-8 2,6 5 1,-5-7 6,2 1-12,-5-8 1,6 10 5,-2-5 0,-4-5-4,9 4-8,-9-4 6,0 0-8,18-9-5,-12 5-2,4-6 0,0-4 8,-2 3-10,1-2 1,1 0 5,0-1-3,3-2-1,-1-2 2,-4 6 6,2-2-5,-4-1 6,5 4 3,-4 2 0,1-3-3,0 6 0,-4 0 3,5 2-8,-9 4 3,14-4-1,-14 4 6,0 0 5,21 7-8,-21-7 2,12 9 6,-7 1-6,-2 2 5,2 0-2,-3 3 16,2 0-12,-2 0 1,1 1 3,-1-1-6,-1 4 10,-1-4-13,0-2-2,3 1-6,-3 1-18,2-3-13,-2-4-13,3 2-14,-3-10-22,7 14-8,-2-8-80,2-3-196,1 0 87</inkml:trace>
          <inkml:trace contextRef="#ctx0" brushRef="#br0" timeOffset="502934.2683">13185 16220 38,'0'0'147,"0"0"-12,0 0-18,0 0-1,0 0-16,0 0-6,46 3-9,-17-4-11,11 1-17,-1 0-27,1-2-29,1 2-30,2-4-34,-1-1-88,-3 0-163,0-5 73</inkml:trace>
          <inkml:trace contextRef="#ctx0" brushRef="#br0" timeOffset="503154.1691">13989 16139 2,'10'0'-1</inkml:trace>
          <inkml:trace contextRef="#ctx0" brushRef="#br0" timeOffset="502725.1386">14197 16339 114,'0'-15'145,"0"15"-19,0 0-10,0 0-17,0 0 0,0 0-13,-18-12-4,18 12-7,0 0-2,-27 7-5,27-7-7,-21 14 2,9-4-9,0 2-9,0-2-3,0 2-3,0 3-2,-2 2-8,2-1-2,4-1-6,1-3 0,-1-2 8,3 5-10,1-2-4,1-2 2,2 3-5,1-14-2,0 16 0,0-16 0,4 12-18,1-6-3,2-2 2,-7-4-2,11 6-3,-2-4 2,-9-2-10,0 0-4,27-6 2,-16 0-1,-1-3 4,0 2-9,-10 7 12,16-17-4,-7 2 13,-1 4-7,-1-2 7,0-2-3,-1-1 8,2 2-3,-2 0 11,-2-2-5,1 2 7,2 1 8,-3 5-3,-4 8 11,7-18-8,-7 18-6,9-12 8,-9 12-18,9-8 16,-9 8-3,20-5-6,-20 5 10,20 3-11,-7 3 4,-1 0 1,1 4-2,-4-2-5,3 3-3,-1 1 5,1 5 9,-4-2-21,-2-3 11,-1 2-2,0-2 0,2 0-2,-6 3 2,-1-2 4,0-13 0,6 21-3,-6-21-6,-2 17-2,2-17 2,0 16 1,0-16-1,0 0 3,-2 17 3,2-17-2,0 0 0,-10 10-10,10-10 18,0 0-6,0 0 1,0 0 0,0 0-1,0 0 4,0 0 1,-24-26-8,24 26 3,-4-17-1,6 4 4,-2 13-2,8-28-7,-2 7 8,0 5-10,3-2 1,0-1 2,1-1-1,5 2 8,-5 4-7,2 4-3,0-2 1,2 3 2,-2 0 9,4 3-3,-3-2 1,1 3 4,2 2 4,-1 0 2,-15 3 4,28 3-4,-12 0-1,-3 6-1,1-5 0,2 4-9,-6-2 7,3 4-4,-5 2 3,1 1-1,-1-3 3,1 4-7,-5 0-2,2-1 3,-2 0 1,-3-3 4,0 2-34,-1 0-2,0-12-13,-6 21-9,6-21-10,-8 12-22,-2-6-21,2 3-28,-2-3-70,-5-1-215,15-5 95</inkml:trace>
        </inkml:traceGroup>
        <inkml:traceGroup>
          <inkml:annotationXML>
            <emma:emma xmlns:emma="http://www.w3.org/2003/04/emma" version="1.0">
              <emma:interpretation id="{A5E1BDC0-8FF4-4219-AF78-EAF5B3BAF672}" emma:medium="tactile" emma:mode="ink">
                <msink:context xmlns:msink="http://schemas.microsoft.com/ink/2010/main" type="inkWord" rotatedBoundingBox="16495,17674 17115,17675 17114,17962 16494,17961"/>
              </emma:interpretation>
              <emma:one-of disjunction-type="recognition" id="oneOf68">
                <emma:interpretation id="interp328" emma:lang="en-IN" emma:confidence="0">
                  <emma:literal>in</emma:literal>
                </emma:interpretation>
                <emma:interpretation id="interp329" emma:lang="en-IN" emma:confidence="0">
                  <emma:literal>m</emma:literal>
                </emma:interpretation>
                <emma:interpretation id="interp330" emma:lang="en-IN" emma:confidence="0">
                  <emma:literal>ln</emma:literal>
                </emma:interpretation>
                <emma:interpretation id="interp331" emma:lang="en-IN" emma:confidence="0">
                  <emma:literal>on</emma:literal>
                </emma:interpretation>
                <emma:interpretation id="interp332" emma:lang="en-IN" emma:confidence="0">
                  <emma:literal>Ln</emma:literal>
                </emma:interpretation>
              </emma:one-of>
            </emma:emma>
          </inkml:annotationXML>
          <inkml:trace contextRef="#ctx0" brushRef="#br0" timeOffset="503838.3935">15131 16220 103,'10'-4'164,"-10"4"-20,0 0-15,9-2-18,-9 2-14,0 0-11,0 0-2,0 0-11,0 0 0,5 15-9,-5-6 7,0-9-12,0 20-3,1-4-10,-1-1-7,2 7 1,0-6-5,-2 0-2,2 0 0,2 2-6,-2 2-2,5-4-3,-3-1-1,-1 0-9,5-6 6,-2 4-5,-3-4 1,1-1-6,3-2-2,-2 0 6,-5-6 2,8 6 4,-8-6-18,11 1 15,-11-1-4,0 0-2,17-8 5,-10 2-8,-7 6 2,19-19 2,-11 6-6,-1 4 2,1-5-2,-2 3 8,2-2-6,0-3-8,-1 1 5,0 3 3,-2 2-3,5 0-1,-4 1-1,-6 9-2,12-15-5,-12 15-1,11-9 5,-11 9-1,12-4 1,-4 4-3,-8 0 2,0 0 2,23 10-1,-16-4 0,-7-6 3,12 15-2,-7-9-3,2 8-2,-2-2 1,1 0 4,2 1-3,-4-1 2,-2-4 2,2 4-7,0-4 3,0-4-1,-4-4-4,6 12 3,-6-12 0,5 10-1,-5-10 4,5 6 0,-5-6 6,6 6-4,-6-6 5,0 0-2,0 0-1,0 0 5,0 0-4,0 0 0,6-30-2,-6 30 3,7-20-2,-1 8 2,-1-1-2,2-3 0,2 1-5,-1 2 7,-1-3 3,-1 4-4,1 0 0,2-1-3,-3 6 5,2-2-3,-1 2-12,-2 5 11,-5 2-2,16-7 2,-16 7-3,13 0 0,-3 4 12,-2 2-10,1 1 2,-2-1-4,1 2 0,1 3 1,-1 0 2,-1-1-3,-2 2 1,1 2 1,-1-2 2,-2 0-2,2-5-17,-1 2-4,-1-3-17,-3-6-14,5 13-14,-1-9-8,-4-4-17,0 0-43,0 0-78,0 0-231,0 0 102</inkml:trace>
        </inkml:traceGroup>
        <inkml:traceGroup>
          <inkml:annotationXML>
            <emma:emma xmlns:emma="http://www.w3.org/2003/04/emma" version="1.0">
              <emma:interpretation id="{20754780-799D-4BC3-A0B7-3AF4A236820E}" emma:medium="tactile" emma:mode="ink">
                <msink:context xmlns:msink="http://schemas.microsoft.com/ink/2010/main" type="inkWord" rotatedBoundingBox="17642,17436 18922,17437 18921,17982 17641,17980"/>
              </emma:interpretation>
              <emma:one-of disjunction-type="recognition" id="oneOf69">
                <emma:interpretation id="interp333" emma:lang="en-IN" emma:confidence="0">
                  <emma:literal>the</emma:literal>
                </emma:interpretation>
                <emma:interpretation id="interp334" emma:lang="en-IN" emma:confidence="0">
                  <emma:literal>The</emma:literal>
                </emma:interpretation>
                <emma:interpretation id="interp335" emma:lang="en-IN" emma:confidence="0">
                  <emma:literal>He</emma:literal>
                </emma:interpretation>
                <emma:interpretation id="interp336" emma:lang="en-IN" emma:confidence="0">
                  <emma:literal>he</emma:literal>
                </emma:interpretation>
                <emma:interpretation id="interp337" emma:lang="en-IN" emma:confidence="0">
                  <emma:literal>Ihe</emma:literal>
                </emma:interpretation>
              </emma:one-of>
            </emma:emma>
          </inkml:annotationXML>
          <inkml:trace contextRef="#ctx0" brushRef="#br0" timeOffset="504606.92">16278 16290 1,'0'0'137,"0"0"-16,0 0 5,0 0-10,46 5-7,-29-1-3,6-2-13,1-1-1,0 2-18,6-3 3,-4 6-7,11-9-10,-1 6-7,-8-2-8,0-1-8,2 0-11,-5-4-15,3 3-22,-4-1-16,2-4-22,-2 0-19,0-3-19,-5-2-99,2-1-201,-3-1 89</inkml:trace>
          <inkml:trace contextRef="#ctx0" brushRef="#br0" timeOffset="504364.8949">16645 16010 98,'0'0'121,"0"0"-3,0 0-11,0 0-10,-13 36-13,9-21-1,-3 1-5,2 6-4,1-5-11,1 3-6,0 3-8,1-2-6,0 1 6,4 2-8,-2-4-14,1 4 4,3-1-5,2-1-3,0-4-25,-3-6-15,2 4-21,-1-3-20,2 0-17,-4-7-106,1 3-194,-3-9 86</inkml:trace>
          <inkml:trace contextRef="#ctx0" brushRef="#br0" timeOffset="505272.0668">16883 15985 67,'-6'-9'130,"6"9"-12,0 0-14,0 0-4,0 0-16,0 0-9,0 0-5,0 0 4,0 0-10,0 0 7,-16 25-21,11-12 5,-2 0-2,4 8-7,-2-2-5,-3 6-5,4-4-1,-1 5 1,2-3-3,0 7-10,-1-2 4,3-3-3,2-2 0,-2 4-10,2-4 0,3 1-1,-2-2 3,2-1-4,-3 2-6,0-9 7,2 2-6,-2-4 1,2 0-3,0-2-3,-2-2-8,-1-8-7,5 13 14,-3-10-6,-2-3 4,4 9-4,-4-9 2,0 0 1,0 0 7,0 0-6,19-15 1,-13 5-6,0-2 11,0 0-12,4 0 9,-4-2-3,0-1 2,0 0-1,5-5 0,1 4 0,-4 1 5,-2 3-1,2 2-1,1 0-1,-4 1-2,1 2 8,-6 7-10,6-8 4,-3 1-10,-3 7 5,0 0 1,11-6-4,-11 6 6,0 0 0,0 0-3,16 10-1,-16-10 6,8 9-3,-3-1-4,-1 3 0,-1 0 7,1-1-2,-1 3 0,2-1 5,0-1-1,0 1-2,-1-2-7,0-2 5,2 0-3,-2 0 3,2-1 8,0 1-5,2-4-2,-1 0 2,1-2 2,0 4 6,-8-6-3,23-2-16,-10-2 19,3 1-11,-1-2 4,1-1 1,4-5 0,0-1 1,-1-1 1,-1-4-2,0 3-1,-4-4 0,1 0 4,-3 0-3,-4 3-1,0-1-1,-3 2 8,-1-1 5,0 2 2,-3-2-6,1 6-2,-2 0-1,0 9 3,-2-19 1,-2 13-8,4 6 4,-10-8-9,10 8 5,-15-2-5,15 2-2,-21 7 5,8-1-1,1 3 1,0 1-1,-2 8-4,-1-3 5,5 2 3,-2 4-7,3-1 4,2 2 5,1-4-4,4 4 1,0-7 1,4 7 7,0-2 10,4-4-3,2 0 2,0-4 1,7 6-2,1-4-4,-1-7 2,6 0-5,4 2-9,-3-4-4,2 0-12,1-5-16,0 0-12,-2-5-27,13-6-57,-13 1-27,-3 2-105,0-5-277,0-5 122</inkml:trace>
        </inkml:traceGroup>
        <inkml:traceGroup>
          <inkml:annotationXML>
            <emma:emma xmlns:emma="http://www.w3.org/2003/04/emma" version="1.0">
              <emma:interpretation id="{F199A097-0B61-4CC3-B7D0-D7FA1F400698}" emma:medium="tactile" emma:mode="ink">
                <msink:context xmlns:msink="http://schemas.microsoft.com/ink/2010/main" type="inkWord" rotatedBoundingBox="19779,17369 22710,17373 22709,18012 19778,18008"/>
              </emma:interpretation>
              <emma:one-of disjunction-type="recognition" id="oneOf70">
                <emma:interpretation id="interp338" emma:lang="en-IN" emma:confidence="0">
                  <emma:literal>material</emma:literal>
                </emma:interpretation>
                <emma:interpretation id="interp339" emma:lang="en-IN" emma:confidence="0">
                  <emma:literal>Material</emma:literal>
                </emma:interpretation>
                <emma:interpretation id="interp340" emma:lang="en-IN" emma:confidence="0">
                  <emma:literal>materiel</emma:literal>
                </emma:interpretation>
                <emma:interpretation id="interp341" emma:lang="en-IN" emma:confidence="0">
                  <emma:literal>matured</emma:literal>
                </emma:interpretation>
                <emma:interpretation id="interp342" emma:lang="en-IN" emma:confidence="0">
                  <emma:literal>Materiel</emma:literal>
                </emma:interpretation>
              </emma:one-of>
            </emma:emma>
          </inkml:annotationXML>
          <inkml:trace contextRef="#ctx0" brushRef="#br0" timeOffset="506162.9762">18415 16158 34,'0'0'183,"0"0"-16,0 0-25,0-9-16,0 9-7,0 0-12,0 0-17,0 0-8,0 0-5,8 27-10,-4-17-3,-2 6-10,4-2-9,-2 5-1,-2-3-3,2 0-2,2 10-3,-5-12-8,5 8 3,-4-6-9,2 6-5,0-8 3,-1 2-3,-2-1-3,2-5 0,-3 2-2,3 0-1,-1-3-5,-2-9-1,2 13 2,-2-13-11,1 10 4,-1-10 3,1 10 0,-1-10-2,0 0 4,0 0-3,0 0-2,0 0 0,0 0 2,0 0 0,-2-36 0,3 24 6,0-3-5,2 0-1,-2 1 4,3-2-3,-1 1 2,4-1 1,-2 3 1,4-2-5,0 5 5,-3-5-3,4 6-10,-1-1 7,2 0-1,-5 4 0,6 0-3,-2 2 7,-2 1-3,-8 3 1,24 3 0,-24-3-3,27 7-2,-18 2 1,-1-4-2,2 3-1,0 5-1,0 0-1,-2 2 4,-1 0 0,2-4 8,-5 7-7,1-4-3,-1 1 4,-2 0-5,0-2 0,0 2-6,-2-3-2,0-12 1,1 21-8,-1-21-6,0 14 4,0-14-5,0 14 16,0-14-9,-7 12 4,7-12 8,0 0 4,0 12 9,0-12 4,0 0 0,0 0-3,0 0 4,0 0 7,0 0-14,0 0 11,0 0 3,-12-34-3,12 34 5,6-23-3,-4 8 3,4 2-3,0-6 0,5 0-3,-2 0 1,1 9-5,2-9-2,-1 7-2,1 0 4,0 0-6,0-1-2,0 4 0,3 0 6,-2-1-4,2 6-7,1-2 7,1 4-6,-1-2 2,-1 4 3,0 3-4,-3 0 10,1 5-8,-1-2-3,-4-3 3,0 6 0,0 0-6,-1 0 2,-1 2 4,-1 3-3,0-2 4,-3 4 3,-1-2-3,2 3-3,-3 0-1,-4-4 6,2 2-5,2-2-18,-4 2-17,3-3-12,0-1-21,-3-1-18,0 2-23,4-12-115,-2 13-247,1-5 110</inkml:trace>
          <inkml:trace contextRef="#ctx0" brushRef="#br0" timeOffset="506644.506">19372 16315 161,'0'0'154,"0"0"-20,-6-14-14,6 14-14,-12-2-7,12 2-14,0 0-5,-21 2-8,21-2-10,-20 5-4,6-3-7,1 5-1,-2-4-10,2 6 0,-1-6-4,-3 12-3,3-8-7,-2 2 0,4 0-5,-4 1-10,4 2 10,-1-5-7,2 3 2,3-7 2,-3 6-8,5-2-7,0-1-10,0 0-4,6-6 2,-10 6 1,10-6-12,-3 6-1,3-6 5,0 0-2,0 0 1,0 0 6,15 14-9,-15-14-2,18-6 0,-4 5 0,-2-3 11,6-5-1,-6 1-2,8-2 13,-4 0-2,2-3 0,-4 5 13,1-1 1,-6 2 22,1 1-1,-2 1 0,-3 0-7,-5 5 1,11-8-1,-11 8-3,11-2-8,-11 2-1,6-6-7,-6 6-5,0 0 3,0 0-2,0 0 0,12 15 1,-12-15 4,3 11-6,1-3 1,-3 2 16,3 0-11,2 3-2,-5-7-3,5 8 6,-1-7 2,-2 0-8,2 2-9,-1-2 3,3 1-16,-2-4 3,0 1-11,-5-5-7,12 5-7,-5-4-17,-7-1-20,18 1-19,-5-4-105,-5-1-219,-8 4 98</inkml:trace>
          <inkml:trace contextRef="#ctx0" brushRef="#br0" timeOffset="507121.1568">19502 16293 115,'0'0'122,"18"-4"-11,-7 2 3,1 2-17,4-1 0,-16 1-14,42 1-12,-21-2-7,3-1-7,-1-1-7,0 3-11,0 0-12,1-2-24,-1 0-27,-7-1-17,1 2-33,-1-2-79,-2-1-164,0 0 74</inkml:trace>
          <inkml:trace contextRef="#ctx0" brushRef="#br0" timeOffset="506926.9624">19547 15932 104,'-2'-13'134,"2"13"-14,0 0-4,0 0-16,2-9-6,-2 9-12,0 0 0,0 0-12,0 0 2,4 28-26,-1-12 13,-3 2-2,3 4 3,-1 3-9,2 8 5,-1 0-8,0-2-2,1 3 0,-3-7-6,3 4-3,-4 5-5,3-6-5,-1-3 7,0-1-6,-1-2-1,3 0-6,1-2-2,-2 0-4,0-1 2,-2-5 0,1-2-4,-1 3-4,2-8-10,-2 5-10,-1-7-12,1 2-14,-1-9-16,0 14-5,0-14-4,4 9-10,-4-9-9,0 0-24,0 0-108,0 0-231,0 0 102</inkml:trace>
          <inkml:trace contextRef="#ctx0" brushRef="#br0" timeOffset="507941.9745">19822 16422 50,'0'0'94,"0"0"-4,7 10 2,-7-10 2,0 0-28,14 6 10,-14-6-3,17-1-16,-17 1-1,0 0 1,25-5-5,-17-2-8,-8 7-3,16-9-6,-6 2 0,-10 7-14,12-13 4,-6 4 11,1-3-5,-7 12 8,4-18-4,-3 10-4,1 1 0,0-2-9,-2 9 2,-2-18-6,2 18-3,0 0 9,-4-16-15,-2 7 6,6 9 0,-9-10-11,9 10 0,0 0 4,-13-7-4,13 7 1,0 0-2,-19 1 11,19-1-7,0 0-1,-22 16-2,17-10-9,5-6 9,-12 19 4,7-7-2,2 0-3,3-12 2,-6 25-3,8-15 5,-2-10-7,5 25 1,-1-12 13,3-1-24,-2-2 13,-2 0 6,8-2-3,-2 2 3,3-4-13,0 4 16,0-5-11,2 1-1,2-5-3,-3 2-1,5-2 4,-5-1-4,-1 1-4,4-2 5,-2 0-5,-2-3 14,1 2-3,2-5-2,-1 1 3,-1-3-7,-1-1 3,-2 1 2,0-1-1,-1-2-4,0 1 4,-2 0-5,0 2 9,2-3-6,-2 2 6,0 0-5,-6 1-1,4 2 5,1 1-1,-6 6 7,6-10 8,-6 10-11,10-5 3,-10 5-13,4-6 11,-4 6-5,0 0 1,12-1 0,-12 1-6,0 0 4,11 13-1,-10-6-2,-1-7 4,3 14-3,-3-4 3,1 2 0,0 0-5,-1 0 7,0 1-8,3-5 8,-2 2-7,-1-10-2,3 16 1,-3-10 4,0-6 0,5 15 3,-5-15-2,8 7 2,-4-1-4,2-1 6,-6-5-10,11 7-1,-5-3-4,-6-4 4,16-4-6,-2 3 3,-4 0-1,-2-5 7,5-2-7,-3 2 0,1 0-4,1-6-4,-1 2 5,2-2 4,-2 2-4,1 0 3,1-8 5,-1-1-1,-4 5-1,5-4 3,-5 8-1,-2-1 15,0 4 4,-1-5 1,-1 6 5,0 0 4,-4 6-8,7-10-3,-7 10 0,4-7-4,-4 7 0,0 0-5,0 0 1,0 0-5,0 0 3,0 0-2,0 0 1,0 0-3,0 0-1,-6 31 10,2-17-4,2-2-7,-1 3 2,2-2-4,-1 3 5,1-2 0,1 0 3,-4 2-5,4-3-1,1-1-11,2 0-1,-2-2-10,5 5-13,-4-8-16,4-1-6,4 4-11,-2-5-16,3-3-12,1 3-98,-1-2-213,1-2 94</inkml:trace>
          <inkml:trace contextRef="#ctx0" brushRef="#br0" timeOffset="508884.8209">20414 15912 7,'0'0'11,"13"20"-14,-13-20-4,12 3 2</inkml:trace>
          <inkml:trace contextRef="#ctx0" brushRef="#br0" timeOffset="508682.9373">20934 16287 70,'0'0'121,"-1"-23"-8,1 23-16,0 0-9,-5-18 0,5 18-11,-8-7-5,8 7-9,0 0 0,-18-5-10,9 6 2,9-1-8,-15 6 7,6-1-6,-5 1-10,4 4-3,-1 0-2,-2 2-5,3 0 1,-6 3-10,0 1 10,4 0-5,0 2-6,3-6 2,0-2-7,4 3 13,-3 1-11,1-3-7,5 4-3,-2-8 1,0 0 1,1 3-8,3-10-2,-5 10-6,5-10 4,0 12-3,0-12-13,0 0-2,0 0 0,13 8 2,-13-8 7,0 0-10,0 0-3,35-16 8,-28 10 7,6-2-4,-4-2-1,2 0 5,-2-2-3,2 0 5,-1 1-6,-1 0-6,-1 4 17,0-1-5,-8 8 9,8-12 11,-8 12-4,5-12-2,-5 12-4,0 0 9,7-10-4,-7 10-4,0 0-2,0 0-5,0 0 7,0 0 7,0 0 9,0 0-7,-3 42-1,3-42-1,-4 21 5,4-21-2,0 20-2,0-20 3,2 18-8,0-5 3,1-2 6,1 1-1,-3-4-3,-1-8-8,10 15 11,-6-9-10,-4-6 2,15 11 7,-7-7-4,4 1-6,2-2 2,0-2 5,-1-2 12,3 0-9,-1-4-7,3 2-3,3-6-6,4-1 3,-3 0-4,7-8 6,-7 5-9,7-9-11,-10 4 4,7-7 0,-1 2-4,-2-3 5,-8 5 4,2-7 3,0 0-5,-1-1 11,-5 7 11,-3-1 2,0 0-2,-2 0 4,-5-4 11,-1 7-16,-1-2 6,1 0-4,-6 1-10,2 5 7,0 0 1,-1 0 3,0 4-2,-1 0-8,-1 2-2,5 1 7,-4 3-7,-2-1-7,8 7 16,-9-9-11,9 9 5,-15-1-1,15 1-6,-14 6-1,4 1 2,5 2 5,-2 1 5,0 5-2,1 0 4,-2 3-1,2 3 8,2 2-7,-1-2 12,2 5-18,3-2 9,-2 11-10,-1-4 10,1-6 3,0 0 0,2 0-2,-3 0-4,3 1 7,3-2-9,-3-2 4,0 2-7,0-9-3,2 7 5,0-1 4,1-4-2,-1-3-3,1 0-1,2-1-11,-1-2-18,-1-2 0,4-2-15,3 3-16,-3-5-18,2-1-25,-2-1-107,-7-3-222,12 0 98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6:35.9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96628A3-B720-487D-B1F1-F8B64A143F09}" emma:medium="tactile" emma:mode="ink">
          <msink:context xmlns:msink="http://schemas.microsoft.com/ink/2010/main" type="inkDrawing" rotatedBoundingBox="479,4394 3967,4324 3969,4396 480,4466" semanticType="underline" shapeName="Other">
            <msink:sourceLink direction="with" ref="{830E63C2-3F88-4FF7-B356-205081930824}"/>
          </msink:context>
        </emma:interpretation>
      </emma:emma>
    </inkml:annotationXML>
    <inkml:trace contextRef="#ctx0" brushRef="#br0">221 29 44,'-9'3'52,"-4"-3"1,13 0-2,-19 0-8,8 0 4,11 0-7,-23 0-7,11 2 6,4-1-11,8-1-2,-21 3-1,13-3 0,-3 3-3,11-3 4,-17 5-12,8-3 7,9-2 6,-13 3-13,13-3 2,-11 3-4,11-3 7,-9 3-2,9-3-4,-9 5 0,9-5-9,0 0 3,-10 4 2,10-4-5,0 0 0,0 0-1,-8 6 5,8-6-13,0 0 8,0 0 5,0 0-3,0 0 0,0 0 2,0 0 5,0 0 10,0 0-8,0 0-1,0 0 7,0 0-1,18 15 2,-14-12-1,5 0-3,2-2 2,-11-1 6,21 4-9,-6-2-3,0 0 2,2-2-2,0 0 5,6 0-2,3 0 2,-3-2-1,2 2-4,3-2 7,0 1-12,-2 0 10,2 1-2,7-2-1,1-2-5,-9 4 2,9-3 3,-1 0-3,-6 3-3,-1-2-3,9 2-1,-1-1 3,0-2 2,0 0-4,2 0 0,1 3-1,-2-3-3,-2-3-3,-7 6 2,2 0 1,6-3 0,0 0 1,2 2 1,-2-1 0,3-1-5,-13 0 4,15-1 1,-1 1-5,-4 0 8,0 0-10,-9 3 2,12 0 1,-3-1-5,0-1 13,-8 2-6,9 0-2,-8-3-1,9 2-6,-4-2 8,4 3 3,-10-1-3,8 1 6,-1-1-6,1 1-5,1 0 9,3-1 2,-4 1-4,1 0 1,1 0 3,0 0-4,-2 0-6,-3-3 0,-3 2-8,6 0 18,-1 0-11,1 1 8,-8-3-11,7 1 4,-6 1 3,6 1-5,-8-3 8,1 2 5,-2 1-8,2-4 3,-3 3-3,3 0 3,-2 1-4,-3 0 2,1 0 2,1 0-5,-1 1 7,1-2-14,-8-2 13,7 6-2,-1-2-2,-7-1-1,3 0-2,-3 1 6,3-3 4,-5 4-18,6-2 7,-3 1 1,0 2 6,3-3-4,-4 0 2,10 0 5,-8 1-3,7 2 3,0-6-7,-1 6 1,3-1 3,0-1-2,2 2 0,-1-1 3,-1-2-1,0 4 13,0-4-19,0 0 6,-2 1-9,1 1 3,-2 1-1,1-2 5,-3-1-2,-2 3 7,-4-3-4,1 0-2,1 0 0,-4 0-2,0 0 6,-4 2 0,-10-2-5,15-2-17,-15 2 2,15 2 0,-15-2-19,12-2-20,-12 2-19,12-4-123,-12 4-213,8-6 95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0:00.9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0-1 69,'0'0'108,"0"0"-24,0 0-30,0 0-28,12 0-40,-12 0-41,0 0-59,0 0 26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0:17.5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96FA8AB-B0D5-4B60-A7E8-C0FA1E0D7C21}" emma:medium="tactile" emma:mode="ink">
          <msink:context xmlns:msink="http://schemas.microsoft.com/ink/2010/main" type="writingRegion" rotatedBoundingBox="16390,7815 21222,7787 21229,8892 16397,8921"/>
        </emma:interpretation>
      </emma:emma>
    </inkml:annotationXML>
    <inkml:traceGroup>
      <inkml:annotationXML>
        <emma:emma xmlns:emma="http://www.w3.org/2003/04/emma" version="1.0">
          <emma:interpretation id="{31C6365B-2039-4DEF-98DD-60F8AD19C54A}" emma:medium="tactile" emma:mode="ink">
            <msink:context xmlns:msink="http://schemas.microsoft.com/ink/2010/main" type="paragraph" rotatedBoundingBox="16390,7815 21222,7787 21229,8892 16397,8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40A283-F2EC-416A-BEB2-C3E873558667}" emma:medium="tactile" emma:mode="ink">
              <msink:context xmlns:msink="http://schemas.microsoft.com/ink/2010/main" type="line" rotatedBoundingBox="16390,7815 21222,7787 21229,8892 16397,8921"/>
            </emma:interpretation>
          </emma:emma>
        </inkml:annotationXML>
        <inkml:traceGroup>
          <inkml:annotationXML>
            <emma:emma xmlns:emma="http://www.w3.org/2003/04/emma" version="1.0">
              <emma:interpretation id="{07BD114C-AB1B-4981-8B12-236F2387C255}" emma:medium="tactile" emma:mode="ink">
                <msink:context xmlns:msink="http://schemas.microsoft.com/ink/2010/main" type="inkWord" rotatedBoundingBox="16390,7851 17517,7845 17521,8519 16394,8526"/>
              </emma:interpretation>
              <emma:one-of disjunction-type="recognition" id="oneOf0">
                <emma:interpretation id="interp0" emma:lang="en-IN" emma:confidence="0">
                  <emma:literal>the</emma:literal>
                </emma:interpretation>
                <emma:interpretation id="interp1" emma:lang="en-IN" emma:confidence="0">
                  <emma:literal>-she</emma:literal>
                </emma:interpretation>
                <emma:interpretation id="interp2" emma:lang="en-IN" emma:confidence="0">
                  <emma:literal>Jhe</emma:literal>
                </emma:interpretation>
                <emma:interpretation id="interp3" emma:lang="en-IN" emma:confidence="0">
                  <emma:literal>The</emma:literal>
                </emma:interpretation>
                <emma:interpretation id="interp4" emma:lang="en-IN" emma:confidence="0">
                  <emma:literal>He</emma:literal>
                </emma:interpretation>
              </emma:one-of>
            </emma:emma>
          </inkml:annotationXML>
          <inkml:trace contextRef="#ctx0" brushRef="#br0">0 389 51,'0'0'121,"0"0"-2,5-7-19,-5 7-16,0 0 4,0 0-15,0 0-3,0 0 2,8-5-5,-8 5-3,0 0 4,0 0-18,20 2 0,-20-2-10,26 3-3,-13-3-3,2-1-7,2-1-3,6-1-6,-1-2-11,3-2 9,1 4-16,0-3-6,1-1-1,5-6-17,-7 1 3,0 2-4,4-11-10,-10 7 9,-1-4-5,0 2 12,-4-2-9,-1-4 7,-3 2 6,-1-2 3,-2 3 15,-5 3 19,1 2 1,-3-2 17,0-3 3,0 6 2,-4 0 2,3 3-3,1 10 3,-6-17-5,2 10 2,4 7-8,-2-9 1,2 9-2,0 0-7,-7-9-2,7 9-5,0 0-4,0 0 2,-22 22 1,16-10 3,-2 10-3,2 3 0,-3 7 1,0-8-3,-1 10-1,4-1-3,-1 5 1,1-2 3,1-4-8,1 3 2,-3 1-1,6-3 0,0-10-2,-3 1-5,2-2 1,2 0 2,-4-1 3,3-5-3,1 0 1,-1-3 2,-2-3-1,2-2-7,1-8-5,-2 14-6,2-14 5,0 12 0,0-12-3,0 0 6,0 0 2,0 0-8,0 0 5,0 0-5,0 0 0,0 0-1,24-25 0,-13 13-2,1-6-3,3 0 2,1-1-1,-3 4 4,4-1 2,-5 6-8,1-2 3,-1 3-10,1 1 17,2-1-5,-4 7 1,-2-4 1,2 3 2,0 2 2,-11 1 2,18 0 0,-9 4-5,-9-4 6,16 6-3,-10 0-5,0 1 6,-1 3 3,0 1-2,1 2 1,-6 0 3,2 2-1,1 0-5,-3-3 1,0 4 3,0-4-1,1 0 3,1 3-6,2-5 4,-3-1-1,1 0 2,2-3-4,-2 3 4,4-3-2,-1 0 1,-5-6 1,16 7 5,-8-7-3,-8 0 3,23-3-9,-7-2 3,-1-1-4,6-8 6,1 2-2,0-4 0,2-6 2,3 0 1,-9 1 0,-2 1 0,-1 2-2,3-12-2,-6 11 0,0 2-4,-5 1 6,0 3 20,-2 5 1,-1-2-3,-2 3 1,-2 7-5,1-15 0,-1 15-7,0-8 1,0 8 0,0 0-6,-14-4 3,14 4 1,0 0-4,-18 9-2,7 0 0,3 1-1,-1 2 0,1 3 1,-2 6 1,5-3-3,1-1 1,0-1-2,0 4 6,6 0 0,0 0-3,4 0-10,1-5-2,3-2-13,-1 0-2,6 1-14,3-1-3,5-4-24,1-1-19,2-3-24,2-2-38,-3 1-84,12-5-249,-3-4 111</inkml:trace>
          <inkml:trace contextRef="#ctx0" brushRef="#br0" timeOffset="-803.1541">224 151 131,'-4'-4'177,"-2"-5"-10,6 9-12,-5-10-10,5 10-19,-5-9-8,5 9-13,0 0-7,-6-6-8,6 6-15,0 0-4,0 0-8,0 0 2,0 0-5,0 0-4,4 28-7,-1-12-4,-3 6-5,4 0-3,-4 3-5,1-1-1,-2 8-8,-2 5 1,3-5 0,3 0-3,-3 1-2,-3-7 2,1 6-6,-4-8-1,5 1-3,-4-2-13,-5-1-12,1-1-11,-7-1-12,2-4-17,-3 1-19,-2-4 1,3-3-25,0-4-13,1-1-21,-4-4-119,3-1-269,-1-6 120</inkml:trace>
        </inkml:traceGroup>
        <inkml:traceGroup>
          <inkml:annotationXML>
            <emma:emma xmlns:emma="http://www.w3.org/2003/04/emma" version="1.0">
              <emma:interpretation id="{CEF301E4-3823-4CB9-9311-D9A3B41C7177}" emma:medium="tactile" emma:mode="ink">
                <msink:context xmlns:msink="http://schemas.microsoft.com/ink/2010/main" type="inkWord" rotatedBoundingBox="18282,7804 21222,7787 21229,8892 18289,8910"/>
              </emma:interpretation>
              <emma:one-of disjunction-type="recognition" id="oneOf1">
                <emma:interpretation id="interp5" emma:lang="en-IN" emma:confidence="0">
                  <emma:literal>Crystal.</emma:literal>
                </emma:interpretation>
                <emma:interpretation id="interp6" emma:lang="en-IN" emma:confidence="0">
                  <emma:literal>Crystal,</emma:literal>
                </emma:interpretation>
                <emma:interpretation id="interp7" emma:lang="en-IN" emma:confidence="0">
                  <emma:literal>Crystal</emma:literal>
                </emma:interpretation>
                <emma:interpretation id="interp8" emma:lang="en-IN" emma:confidence="0">
                  <emma:literal>Crystal'</emma:literal>
                </emma:interpretation>
                <emma:interpretation id="interp9" emma:lang="en-IN" emma:confidence="0">
                  <emma:literal>Coystal.</emma:literal>
                </emma:interpretation>
              </emma:one-of>
            </emma:emma>
          </inkml:annotationXML>
          <inkml:trace contextRef="#ctx0" brushRef="#br0" timeOffset="288.6124">2262 81 50,'10'-10'181,"-5"4"-6,-2 0-18,-3 6-15,-3-15-10,3 15-8,-12-10-16,-3 8-9,-2-2-4,-7 8-8,0-2-6,-2 4 2,1 2-9,-2 4-7,-3 6-9,1 2 0,8-5-8,-8 10-3,11-6-5,-7 9-5,7 0-5,3 3-1,4-9-5,2 10-2,3-7 0,2-2-5,4 2 0,3-1-2,-2 2 3,8-5-3,0 1-1,0-3-7,6 0-12,0-3-10,2-1-10,5-4-21,-2-3-10,3-2-14,5-3-22,-3-2-12,1-3-14,2-1-11,-3-3-23,-2 0-86,-7-1-255,4-5 114</inkml:trace>
          <inkml:trace contextRef="#ctx0" brushRef="#br0" timeOffset="1416.3137">2339 398 15,'0'0'163,"1"-11"-5,-1 11-7,3-10-11,-3 10-5,3-7-5,-3 7-14,0 0-18,6-9-1,-6 9-14,12-6-9,-2 2-10,0 2-5,5 1-1,3-2-4,-1 1-12,4 4-3,-4-2-2,3 3-1,-3 0-4,-2 3-14,2-2 9,-3 2-5,-2 0-3,-2 2-3,1-1-2,-3 4-1,-2-3-8,0 5 9,-3-2-5,-3-3-3,-3 6 1,1-3-1,-4-1-1,-5 2-3,3-3-3,-4 1-3,2-1 9,-4-1-6,3-4 5,-1 3-2,-1-2 1,5-1-5,1-1 7,7-3-1,-13 4 2,13-4-8,-11 0-5,11 0-6,0 0-8,-5-13-1,5 13-4,9-18 4,-1 8-12,4-9-6,4 1-6,2 0 4,7-8 2,3 6 6,-6 6 6,-1 0 0,-1 2-3,-4 4 9,6-2 2,-7 9-2,-2-4-4,-2 5 14,-11 0-2,17 0 2,-17 0 1,14 5 7,-9-1-8,2 2 12,-7-6-6,5 12 8,-2-5-3,-1 3-3,-2-10-2,2 17 12,0-7-5,-2-2 3,0-8-9,2 17 8,-1-8 3,-1-9-5,3 13 2,2-4-1,-5-9 0,4 10-1,2-7 3,-6-3-1,16 5-3,-16-5 3,17-2-3,-8 2 9,2-6-10,4 2-1,-3-5 3,1 2-7,1-4 5,-3 0 0,5-6 7,-3 3-5,-1-5 2,-1 2 5,-3 4-2,-1-2 6,-2 4 5,2-1 9,-2 0 3,-4 8-5,-1 4 0,6-12-2,-6 12 1,5-10-15,-5 10 6,0 0-1,0 0 0,0 0 3,0 0-10,0 0-3,0 0 7,0 0-6,-5 47-9,3-27 10,4 2-2,-2 2 2,5 8 1,-1-6 7,3 7-13,-1-2 2,1 4-3,0-3 8,2 1-5,-1 2 4,2-3-5,-2 0-7,-2 0 8,0-8-1,-1 2 0,-4 1-2,3-3 3,-4-2 3,2 0-1,-4-3-2,1 2-3,-4-6-5,-6 3 5,4-2 3,-2-4-7,0 0 4,-3 1 7,-3-4-5,1-1 2,1 0 0,-2-2-7,0-1 10,2-5-3,-3 0 0,3-1 2,-2 0 0,0-4 7,0-1-7,3 0 4,0-2-4,3-1 4,-2-4 1,6 1-14,-1-6 2,2-2-2,3 6 1,5-10-8,5-7-1,5 0-2,2-3 3,4-5-5,7 2 4,1 1 0,14-13-13,-13 13 6,3 0 10,2 4-5,-3-2 4,-1 3-2,4 4 3,-5 0 6,2 3-5,-1-3 5,-1 7 6,-3-1 4,-4 6-6,1-1 8,-4 2-3,0 0 3,-7 3-3,0 1 10,-3 2 13,1-2-12,-5 4 10,0-1 4,-5 7 3,11-12-4,-8 9-5,-3 3 2,0 0-3,0-16-1,0 16 2,0 0-10,-10-9-7,10 9 5,-16 0-1,16 0-5,-18 6 3,3-1-7,1-1 2,1 3-5,0-1 2,1 3-1,1-2 0,0 2 3,3-1-3,-1 0-4,2-2 3,0 5-1,2-4 2,0 3-2,-1 5 8,3-5-7,-1 3 4,3-4-5,4 4-1,-3-4 10,5 1-3,-1 0-7,-1-2 4,6 4-8,2-2 9,-2 0-2,3 1 5,0-1-4,3-3 0,-1 2-2,-2-2 3,0 2 0,0-3-2,-1 2 0,-3-4-1,1 2 3,-1-2-2,-1 2-1,-2-2-1,-5-4-2,11 8 2,-11-8-1,5 7 0,-5-7 0,3 7 1,-3-7-4,0 0-3,-8 13 7,8-13-4,-14 5 5,6-2-9,8-3-2,-20 0-5,9 1-2,11-1-8,-18 2-10,7-4-15,11 2-7,-15-4-17,6-1-12,2-2-31,7 7-13,-11-11-105,6 2-255,4 0 114</inkml:trace>
          <inkml:trace contextRef="#ctx0" brushRef="#br0" timeOffset="1692.9145">3655 88 61,'1'-7'183,"3"-2"-12,-4 9-13,3-11-7,-3 11-7,4-9-19,-4 9-11,0 0-18,1-8-11,-1 8-8,0 0-6,0 0-8,0 0-10,0 0-7,6 27-1,-6-11-3,-2 6-6,2 0-3,3 10-5,-3-7 6,4 7-3,-1-1-7,-3 3 0,-1-4 2,2-3-10,-2-5 1,1 1-2,1 0-4,2-6 5,-2 5-5,-1-6 0,0-1-2,-1-3-6,-2 1-29,2-4-7,1-9-12,-6 15-12,3-9-1,3-6-25,-6 7-6,6-7-13,0 0-24,0 0-110,0 0-255,-22-13 114</inkml:trace>
          <inkml:trace contextRef="#ctx0" brushRef="#br0" timeOffset="2666.9921">3674 363 28,'20'0'107,"-9"1"-6,1-1 0,4 3-11,1-3 1,7 0-4,2 0-1,2 0-5,7-3-8,-2 2-10,-5-1 2,1 0 6,7 1-8,-11-2 5,-2 0-2,0 2-3,-8-2-5,-1 1 5,-4 1 4,-10 1-2,17 0 8,-10-3 0,-7 3 4,9-6-9,-9 6-5,7-5-6,-7 5-8,0 0-5,0 0-2,0 0-8,-13-16-4,13 16-4,-18-2-1,7 2-10,11 0 8,-25 1-8,9 4-3,2-3 2,0 3-2,-2 5-3,4-3-2,-3 2-2,3 2 4,-2-1-3,4 0 0,-1 1-1,3 2-2,-3-3-2,6 4 1,-1-1-8,4-2 6,-2 0 1,2 3-1,1-8 0,1-6-4,0 16 1,0-16-3,3 12 1,-1-6 0,-2-6-1,8 10 4,-8-10 0,4 6 1,-4-6 0,8 3-1,-8-3 2,0 0 2,0 0-2,0 0 0,19-7 0,-19 7 3,10-6-5,-10 6 3,8-10-2,-4 5 5,-4 5-1,5-7 4,-5 7-2,4-6 1,-4 6 1,0 0-1,0 0-2,0 0-1,5-6 0,-5 6 2,0 0-5,0 0 5,0 0-11,0 0 8,0 0-1,0 0-2,8-6 0,-8 6-2,0 0 3,0 0-1,7-6-3,-7 6-4,14-4 5,-8-1 4,4 1-3,2-2 2,0 4-3,0-3 1,1 0 0,-2-1-2,1 1 0,1-1 2,-2 0-4,1-3 6,0 3 4,2-1-7,-4-2 0,1 3 7,1-2-5,-2 0-2,-5 2 4,2 2 1,-3-2 0,1-2 7,-5 8 2,8-8 1,-8 8-4,3-9 8,-3 9-6,0 0 1,6-6-5,-6 6 2,0 0-8,0 0 4,0 0-3,0 0 0,0 0-1,0 0-4,0 0 0,0 0 4,0 0-4,-12 26 6,8-17-5,2 3 2,-4-2 0,2 0 0,2 2 2,-1 0-2,0 3 0,3-5 3,2-3-5,-2 8 3,0-7 0,1 6 3,2-5 1,-1 1-11,2-1 7,2-3-5,-4 0-2,4 1 0,0-1-2,-6-6 2,12 7 0,-5-4-2,3 0 4,-10-3 1,16-3-3,-16 3-4,18-9 9,-8 2-5,2-4 0,-1 3-1,5-8 3,-3 0-7,-1-2 8,0-2-4,0-3-1,6-9 0,-5 4 2,3-2-4,-4-4 1,0 1 3,-1-3 0,1 3-2,-4 0 5,-4 8 0,4-8 1,-2 1 3,-2 13 3,-2 0-1,-2 3 1,3-5 3,-3 12 4,-3 0-3,3 9 2,-1-17-4,1 17 1,-1-12-5,1 12 2,0 0-2,-4-10-5,4 10 3,0 0-2,0 0 1,-18 19-4,10 1 6,1-3-4,1 5 2,-4 10 3,2 0-3,-1 1 1,4-1-1,-1-1 2,3 2 3,-1 0-7,2-1 3,-1 0-1,0-4 4,3-5-2,0 1 0,0 0 3,2-2-1,2-2-1,1 3-11,-1-7-8,0 0-16,3-3-13,4 2-12,-5-5-12,6 0-31,0-1-32,-1-2-37,3-1-95,-2-3-287,2-2 127</inkml:trace>
          <inkml:trace contextRef="#ctx0" brushRef="#br0" timeOffset="2822.9839">4818 511 74,'0'0'103,"0"0"-41,0 0-29,0 0-30,11-9-50,-11 9-48,0 0 21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0:27.7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B6F2945-ACB4-4298-ADBA-AC461694811D}" emma:medium="tactile" emma:mode="ink">
          <msink:context xmlns:msink="http://schemas.microsoft.com/ink/2010/main" type="inkDrawing" rotatedBoundingBox="6408,9939 11103,9881 11121,11336 6426,11394" hotPoints="11025,10114 10983,11398 6453,11251 6495,9966" semanticType="enclosure" shapeName="Rectangle">
            <msink:destinationLink direction="from" ref="{7027BC34-B126-4EF0-A9F6-3E79D4813E39}"/>
            <msink:destinationLink direction="to" ref="{7027BC34-B126-4EF0-A9F6-3E79D4813E39}"/>
          </msink:context>
        </emma:interpretation>
      </emma:emma>
    </inkml:annotationXML>
    <inkml:trace contextRef="#ctx0" brushRef="#br0">43 22 25,'0'0'114,"0"0"-17,0 0 0,-12-5-6,12 5 3,0 0-13,-11-1-4,11 1-5,0 0 4,0 0-16,-10-5 2,10 5-9,0 0 3,0 0-9,0 0-6,0 0-2,-10-2-2,10 2-17,0 0 12,0 0-7,0 0-1,0 0-8,0 0-3,0 0 3,0 0-6,0 0-2,0 0 2,0 0 0,0 0 0,43 2-4,-26-2 11,0 0-12,8 0 6,3 1-5,-1-1 4,10 0 0,5 0 4,-2 0 1,4 0-4,0 0-2,2 0 4,3 0 1,1 0 3,2 0-8,15 0 3,-17 4 1,2 1-5,-2-4 9,2-1-9,12 6-2,-11-7 12,-6 2-5,2 2 1,1 0-7,-1 2 2,-2-1-3,-1-2 6,1 2 4,0-2 2,0 0-6,-2 0-1,5 1 8,-6-6-7,3 6 6,0-2 3,-4-2-9,4 1 2,-3 0 4,4 0-6,-4-3 0,3 3 7,-1 0-4,-2 0 4,0 0 2,2-2-3,-5 4-10,4-6 13,-2 4-3,1-2-2,-7-1 2,4 3-5,0-6 1,-1 5-4,2-1 3,-5 2-3,4-3-2,-15 3 4,9-3-5,5 5-3,-6-7 4,5 2 0,-3 1-2,-1 1-3,6 0 1,-2-3 0,-3 4-1,5-5-3,-4 5 0,2-3-2,1 3 5,-1 0-2,-4 0 1,3 0 0,-4 0 1,-4 0-1,-2 0-2,-2-3 3,-1 8-2,0-5-4,4 0 3,11 0 4,-12 1-2,-3-1-2,4-1 2,-3-1 0,11 2-1,0 0 0,-7 0 1,3 0-2,-6 2 1,4-2 0,-3 1 2,-3-1-2,1 0-2,2 3-1,-3-2 3,2-1 0,-1 1 2,-2 0 1,0 2 4,0-3-3,0 1-2,3 0-1,-3 1 4,0 0 3,2-2 4,-3 1-4,-1 2 1,0-3 2,1 2-6,1-2 5,-7 0-1,1 0-1,-1 1 0,2-2-4,-3 1 1,1 0 1,-2 1-2,1-1 4,-3 0-2,4-1 0,-4-1-1,3 2 1,-3-3 0,4 3-1,-4-1 3,2-1-2,1 0 0,-3 1-4,3 0 1,0-2 1,-2 2-4,-4 0 0,4 0 6,-14 1-2,16-3-3,-9 0 3,-7 3-1,0 0 0,0 0-1,13 0-2,-13 0 3,9-4-5,-9 4 5,0 0-4,10-3 2,-10 3-1,0 0 2,0 0-4,0 0 3,0 0-3,0 0 5,0 0-2,0 0 2,0 0-3,0 0-1,0 0 1,0 0 9,0 0-1,0 0 3,0 0-3,0 0-2,0 0-2,0 0 0,0 0 2,0 0-3,0 0-4,0 0 2,0 0-2,0 0-3,0 0 3,0 0 0,0 0-3,0 0 3,0 0-3,9-2-1,-9 2-3,0 0 5,0 0-7,0 0 3,0 0 0,0 0 5,0 0-3,0 0 0,-7 22 1,7-22 1,-5 15 0,0-6 1,1 4-1,2 1 1,1 0 0,-4 2 0,-2 4 0,3 1 0,-1 3 0,-1 1-1,-3 7-1,-1-8 3,4-1-2,-4 10 0,1 0 0,0-2 2,1 0-2,2-6 4,1 0-4,0 0 3,3-1 0,1 0 1,2 2-2,-1-2 2,2 3-2,-2-1-1,5-3 3,-5 2 4,4-3-3,-3 4 3,3-2 1,-4 1-1,3-3-2,-2 0 5,-2 0-5,0-6 2,-1 3-2,0 2 1,-1-5 0,0-3 1,-3 2-4,3-2 1,-1-2 0,1 1 0,-1-1 1,3-1-2,1-10-1,-4 12 3,2-3-1,2-9 2,-4 13-7,4-13-1,-1 11-2,1-11-6,0 0-3,0 11-4,0-11-6,0 0-6,0 0-5,7 8-12,-7-8-11,0 0-12,5 4-21,-5-4-23,0 0-17,0 0-28,0 0-146,0 0-331,0 0 147</inkml:trace>
    <inkml:trace contextRef="#ctx0" brushRef="#br0" timeOffset="-1567.9853">31 9 24,'0'0'93,"-2"-13"-4,2 13-8,0 0-2,-2-12 2,2 12 3,0 0 2,-2-12-13,2 12 11,0 0-4,0-12 0,0 12-2,0 0 1,-2-14 0,2 14-8,0 0 0,-3-10-2,3 10 0,0 0-9,-7-9 0,7 9 0,0 0-5,0 0-8,0 0-6,-1-9-3,1 9-2,0 0-8,0 0 0,0 0-2,0 0-15,0 0 5,0 0 0,0 0-3,0 0-3,0 0-1,0 0 2,0 0 1,0 0 8,0 0-8,-4 28 5,1-13-2,0 1 0,3 0-2,-4 6-3,0 3 2,3 6-5,-2-5 4,-2 0 0,2 10-4,-1-1 1,-1-3-1,5 2-1,-3-9 1,3 8-2,-2-7-1,-2 6 0,4-7-3,-4-1 1,4 2-2,0-2 3,1 6-2,-1-6 1,3 2 0,-6-2-1,6 2-3,-3-1 5,0 6-5,0-4 5,0-4-1,0 2 0,0-3 0,-3 3-2,3-3 6,0 0-4,-1 1 0,2-2-6,2 2 1,-3-7 3,0 1 1,1-1-3,2 0 6,-3-3-2,-3-1-3,3 1 5,3 1-4,-3-2-2,0-2 7,0-10-2,-3 13 0,3-13-3,0 15 3,0-15-1,-4 13-1,4-13 3,-3 9-14,3-9 10,0 0 5,0 8-3,0-8 3,0 0 0,0 0 1,-2 10-10,2-10 3,0 0-5,0 0-5,0 0-12,-10 3-18,10-3-18,0 0-16,0 0-16,0 0-27,0 0-31,0 0-136,-8-19-307,8 19 137</inkml:trace>
    <inkml:trace contextRef="#ctx0" brushRef="#br0" timeOffset="2227.8324">2 1062 10,'0'0'54,"0"0"2,-12-3-9,12 3 5,-12-3 2,12 3-12,-8-3 14,8 3-4,-12-3-2,12 3 13,0 0-8,-12-1 7,12 1-2,0 0 0,0 0 8,-15-4 1,15 4-5,0 0-8,0 0-15,0 0 8,0 0-2,0 0-4,0 0-3,0 0 0,0 0 1,0 0-10,0 0 6,0 0 0,0 0-19,0 0 11,0 0-12,0 0 3,-10 4 0,10-4-4,0 0 3,0 0-9,0 0 3,0 0-2,-3 9 2,3-9-8,0 0 9,-3 14-5,3-14 3,0 15 1,0-15-2,3 17-3,-3-8-5,0-9 6,0 22-6,0-7 8,3-5-6,-1 2-4,-2 0 0,0 1 0,4-1 5,-2-4 0,-1 2 1,0-2-6,3 2 5,-1-1-7,-3-9 5,3 12-1,1-6 2,-4-6 6,8 13 2,-3-9 1,-5-4 0,10 8-3,-5-5 6,-5-3-4,8 6 3,-1-2 0,-7-4 0,14 6-3,-8-6-4,6 1 8,-12-1-7,23 2 3,-14-2-5,4 0 1,-1 2-2,-12-2-2,19-2 0,-3 2 1,2-2-1,-3 1-6,6 1 13,-6-3-4,1 2-2,3 1-1,-2-2 3,8-1-1,0 3 1,3-1-2,-4 0 1,1-3 4,-1 3-7,5 0 4,-3-3-5,1 3 3,1 0-3,-1-1 3,1 2 0,2-2-3,-3 1 0,7 2-5,-5-2 1,7 1 2,-11 0 0,5 1-2,5-1 2,-10 0 2,2 0 0,0 2-1,1 0-2,1-1-2,6 0 7,-8-2-5,1 2 4,8-2-2,-8 1-4,7 0 2,0 1 0,1-1 0,-10 0 3,3 0-3,6-1-1,-8 2 6,10-2-4,1-2 1,-11 5-2,1-2-2,-1 1 2,1 0 0,-1 3 0,0-4 2,-5 2-4,4 1 2,-2-2-1,3 1-3,-5 1 6,1-3 2,1 1-1,2 0 1,-2 0-7,1-1 6,0 3-2,3-6 3,-1 6-2,1-3-3,-1 0 1,-1-3 1,2 3-5,-3-1 4,0 1 2,-1-2 0,6 2-1,-8 0-1,4-3 2,-2 3-4,3 0-1,-4-1 3,-1 1-7,3-1 4,-3 2 5,1-2-2,1 2 0,-1-1 1,-6 0-2,5 1 1,-2-2 3,0 2-6,3-2 5,1 2-3,1-1 2,-2 0 0,-1 0-3,1 0 2,-6 0 2,0 0-6,3 0 4,-2 3 0,-3-6-1,-1 3 0,1 0 4,5-2-1,-2 1 0,-1 1-5,3 0 6,2-3-4,0 3 3,3-1-1,-3 2 2,4 2-6,1-3-3,-3 0 6,-1 1-3,2 0 4,-1 0-2,-1 2 1,-2-1-2,3-2 3,-7 1-4,0 2-1,3-2-1,-2 3 4,-1-3 0,0-1 4,1 1-8,-1-1 7,2 0 1,-3 0-5,1 0 5,-2 3 1,3-3-5,-1 0 2,6 0 1,-8 0 0,2 0-2,6 0-2,-4 0 2,-2 0 4,6 0-8,-4 0 5,3 0-1,-4 0-1,7 1 0,-1 0 5,-1-1-7,-4 1 3,-2-1-3,1-1 2,5 1 0,-6 0 1,2-1-2,-1 1 6,0-1-7,5-2 1,-6 2 1,5 0-2,-6-1 1,0 2-4,-2-2 3,4 1-2,-5-2 5,2 2-3,-3 1 1,-1-1 1,4 0-5,-3-2 6,2 3 0,0-1 0,-1 0 0,-1 0-3,3 1 9,-2 1-12,2-2 1,3-2 3,-2 3-5,0 0-4,-2 0 0,0 0 5,1-1 1,-2 1 2,-13 0-2,23 0-6,-12-1 1,-2 1 5,3-2 5,-12 2-8,17-2 7,-17 2-1,17 2-2,-17-2 0,9 0 0,-9 0 3,11 0 7,-11 0-9,0 0 4,20 0-11,-20 0 12,12 0-5,-12 0-3,15 0 4,-15 0 1,16 0 1,-8 0-3,-8 0 1,16 0 5,-16 0-1,16-2-1,-16 2-4,13 0 11,-13 0-8,7-1 3,-7 1-1,0 0 3,0 0-1,13-1 2,-13 1 5,0 0-5,0 0 2,0 0-9,0 0 11,12-2-6,-12 2 1,0 0-1,0 0-3,0 0 4,0 0 2,12-2-7,-12 2 1,0 0-1,0 0 1,13-1-2,-13 1 3,0 0 0,0 0 5,0 0-6,9-6 6,-9 6-6,0 0 3,0 0-1,0 0 2,8-3-3,-8 3 3,0 0-2,0 0 0,5-7-2,-5 7-1,0 0 0,0 0 0,4-9 5,-4 9-2,6-8-5,-6 8 1,0 0 1,2-10 0,-2 10 3,0 0-4,7-9 3,-7 9-6,4-7 4,-4 7 1,8-7 0,-8 7 1,4-8-4,-4 8 6,7-7-4,-7 7-4,0 0 5,7-10 0,-7 10 1,4-7-2,-4 7-1,0 0 2,5-12 2,-5 12-1,0 0-2,3-12 3,-3 12-5,4-7-2,-4 7 3,1-11 3,-1 11-4,1-10 4,-1 10-1,0 0-2,0-13-2,0 13 3,0-13 4,0 13-8,0 0 7,-1-14-3,1 14-3,-1-11-4,1 11 12,0 0-9,-4-9-5,4 9-16,-3-11-4,3 11-16,0 0-27,0 0-26,-4-11-26,4 11-40,0 0-97,0 0-281,0 0 126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0:37.8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027BC34-B126-4EF0-A9F6-3E79D4813E39}" emma:medium="tactile" emma:mode="ink">
          <msink:context xmlns:msink="http://schemas.microsoft.com/ink/2010/main" type="inkDrawing" rotatedBoundingBox="3925,10494 5926,10433 5941,10908 3940,10969" semanticType="callout" shapeName="Other">
            <msink:sourceLink direction="from" ref="{5B6F2945-ACB4-4298-ADBA-AC461694811D}"/>
            <msink:sourceLink direction="to" ref="{5B6F2945-ACB4-4298-ADBA-AC461694811D}"/>
          </msink:context>
        </emma:interpretation>
      </emma:emma>
    </inkml:annotationXML>
    <inkml:trace contextRef="#ctx0" brushRef="#br0">34 63 102,'-12'2'113,"12"-2"-6,-8 1-5,8-1-8,0 0-4,0 0-1,0 0-15,-15 0-6,15 0-6,0 0-6,0 0 0,0 0-5,0 0-6,0 0-5,0 0-11,0 0-4,0 0 5,0 0-1,0 0 1,0 0 7,0 0-6,30 6-1,-18-6-7,4 0 5,9-1 2,-1 2-4,5-2-1,7 0 4,4-3-2,-2 3-3,4-1 4,0-2 2,6-1-10,3 4 3,-3-3 0,19-2-2,-1 1-6,3 5 3,-4-2 0,-14 0-7,19-1 5,-5 2-6,1 1-3,-14-3 6,-2 3-8,17 4 4,-20-4-7,0 1 5,2 1-3,-2-2 2,0 0-3,-4-3-1,4 2 1,-1-2-4,-2 1 4,-1 3-1,4-2 4,-8-6-6,3 5 0,-7 1 8,2-3-5,-12 4-3,-2 0 0,-3-2-6,-4 2 4,0-1 5,-7 1 5,-9 0-3,18-2-5,-18 2 18,12-1-2,-12 1 6,11-2 2,-11 2 1,0 0-1,0 0 0,12 0-3,-12 0-2,0 0 0,0 0-5,0 0-3,0 0 0,0 0 1,0 0-4,0 0 0,0 0-2,0 0 1,10-3-2,-10 3-7,0 0-7,0 0 1,0 0-21,0 0-6,0 0-14,0 0-17,0 0-13,0 0-55,0 0-168,0 0-326,0 0 144</inkml:trace>
    <inkml:trace contextRef="#ctx0" brushRef="#br0" timeOffset="-614.0965">322-153 16,'10'-10'147,"-5"4"-6,-5 6-5,11-12-5,-5 8-1,1 0-8,0-4-2,-7 8-14,11-8-9,-6 4-13,-5 4 0,0 0-8,7-8-11,-7 8 0,0 0-14,8-1-7,-8 1-1,0 0-4,0 0-5,0 0-1,0 0-6,0 0-1,-26 20-6,13-10 7,-2 2-9,-4 4-3,-3-1-2,0 1-3,-5 4-3,7-3 3,-1-1 0,2-3-3,-1 4-3,0 1 3,2-3-1,0-3 0,3 4-1,3-4 2,0 2-6,1-5 1,0 4 0,5-4-11,-1 4 8,3-1-8,-2 0 0,5-3 0,1 4 3,1-1-5,2-3-1,0 2-7,2-1 5,1 3-6,2-5 0,1 2-6,2 0-12,1-2-2,0 0-8,1-2 0,3 0-21,-1-1-18,1-4-9,-2 4-24,-1 0-95,-1-3-230,3 1 101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0:39.1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23932E8-1418-436D-B815-5C57D9AA67FE}" emma:medium="tactile" emma:mode="ink">
          <msink:context xmlns:msink="http://schemas.microsoft.com/ink/2010/main" type="writingRegion" rotatedBoundingBox="13354,9870 14408,9870 14408,10914 13354,10914"/>
        </emma:interpretation>
      </emma:emma>
    </inkml:annotationXML>
    <inkml:traceGroup>
      <inkml:annotationXML>
        <emma:emma xmlns:emma="http://www.w3.org/2003/04/emma" version="1.0">
          <emma:interpretation id="{8685227A-81B8-4DBE-AC0B-8EE361E7D3AE}" emma:medium="tactile" emma:mode="ink">
            <msink:context xmlns:msink="http://schemas.microsoft.com/ink/2010/main" type="paragraph" rotatedBoundingBox="13354,9870 14408,9870 14408,10914 13354,109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F5906E-3301-475B-8A2F-26D204082181}" emma:medium="tactile" emma:mode="ink">
              <msink:context xmlns:msink="http://schemas.microsoft.com/ink/2010/main" type="line" rotatedBoundingBox="13354,9870 14408,9870 14408,10914 13354,10914"/>
            </emma:interpretation>
          </emma:emma>
        </inkml:annotationXML>
        <inkml:traceGroup>
          <inkml:annotationXML>
            <emma:emma xmlns:emma="http://www.w3.org/2003/04/emma" version="1.0">
              <emma:interpretation id="{3FEA6AD3-27A5-4CBD-BDB9-9032A57676C6}" emma:medium="tactile" emma:mode="ink">
                <msink:context xmlns:msink="http://schemas.microsoft.com/ink/2010/main" type="inkWord" rotatedBoundingBox="13354,10590 13663,10590 13663,10914 13354,10914"/>
              </emma:interpretation>
              <emma:one-of disjunction-type="recognition" id="oneOf0">
                <emma:interpretation id="interp0" emma:lang="en-IN" emma:confidence="0">
                  <emma:literal>,</emma:literal>
                </emma:interpretation>
                <emma:interpretation id="interp1" emma:lang="en-IN" emma:confidence="0">
                  <emma:literal>&gt;</emma:literal>
                </emma:interpretation>
                <emma:interpretation id="interp2" emma:lang="en-IN" emma:confidence="0">
                  <emma:literal>]</emma:literal>
                </emma:interpretation>
                <emma:interpretation id="interp3" emma:lang="en-IN" emma:confidence="0">
                  <emma:literal>&lt;</emma:literal>
                </emma:interpretation>
                <emma:interpretation id="interp4" emma:lang="en-IN" emma:confidence="0">
                  <emma:literal>)</emma:literal>
                </emma:interpretation>
              </emma:one-of>
            </emma:emma>
          </inkml:annotationXML>
          <inkml:trace contextRef="#ctx0" brushRef="#br0">-485 721 84,'0'0'158,"0"0"-8,0 0-14,0 0-23,0 0 9,0 0-5,0 0-11,0 0-8,26 12-8,-13-10-6,3 2-10,0 2-6,2 1-6,-4 2-7,3 1 7,-4 0-21,3-2-6,-4 3 2,-1 1-6,-3 0-2,-1 1-2,-3-1 1,-4-3-8,-3 5 0,-1-5 4,-6 6-9,0-4 1,0 0-10,-7 5 3,-2-4-11,-4 2-3,1 0-20,-9 3-8,4-8-18,6 1-24,-4-1-24,3 1-39,-2-4-111,1 0-268,5-2 118</inkml:trace>
        </inkml:traceGroup>
        <inkml:traceGroup>
          <inkml:annotationXML>
            <emma:emma xmlns:emma="http://www.w3.org/2003/04/emma" version="1.0">
              <emma:interpretation id="{149EF77F-017A-4A67-85F6-B7D0602DAFFE}" emma:medium="tactile" emma:mode="ink">
                <msink:context xmlns:msink="http://schemas.microsoft.com/ink/2010/main" type="inkWord" rotatedBoundingBox="13957,9870 14408,9870 14408,10597 13957,10597"/>
              </emma:interpretation>
              <emma:one-of disjunction-type="recognition" id="oneOf1">
                <emma:interpretation id="interp5" emma:lang="en-IN" emma:confidence="0">
                  <emma:literal>p</emma:literal>
                </emma:interpretation>
                <emma:interpretation id="interp6" emma:lang="en-IN" emma:confidence="0">
                  <emma:literal>P</emma:literal>
                </emma:interpretation>
                <emma:interpretation id="interp7" emma:lang="en-IN" emma:confidence="0">
                  <emma:literal>X</emma:literal>
                </emma:interpretation>
                <emma:interpretation id="interp8" emma:lang="en-IN" emma:confidence="0">
                  <emma:literal>y</emma:literal>
                </emma:interpretation>
                <emma:interpretation id="interp9" emma:lang="en-IN" emma:confidence="0">
                  <emma:literal>x</emma:literal>
                </emma:interpretation>
              </emma:one-of>
            </emma:emma>
          </inkml:annotationXML>
          <inkml:trace contextRef="#ctx0" brushRef="#br0" timeOffset="767.6265">45 122 109,'0'-11'190,"0"11"-8,0 0-13,2-10-15,-2 10-12,0 0-17,0 0-9,0 0-17,0 0-5,0 0-15,2-10-12,-2 10-7,0 0-11,0 0-2,0 0-4,0 0-5,4 34 0,-3-18-6,2 0-7,-2 9 3,0-1-3,1-2-5,2 11 2,-3 1-4,-1-4-2,4 1 2,-4 2-7,1-2 5,-1-5-6,-1 0 0,1 4-1,-1-5-3,-3-1 6,4-2-1,-4 0-4,4-2-4,0-5 0,0 1-1,0-4 3,-2 1-5,4-4-1,-2-9-5,0 19-9,2-13-9,-2-6-6,-2 12-7,2-12-12,0 11 0,0-11-27,0 0-30,0 0-41,0 0-115,0 0-283,0 0 124</inkml:trace>
          <inkml:trace contextRef="#ctx0" brushRef="#br0" timeOffset="1167.3926">22 130 78,'-4'-12'158,"1"3"8,-1-3-15,3 4-4,-2-6-8,0 8-7,3 6-12,-1-16-10,1 16-8,0 0-7,-3-12-10,3 12-9,0 0-11,6-14-7,-6 14-12,11-6-1,-3 1-6,1 4-3,4-5-6,1 3-4,3 0 0,1 1-2,4 2-5,1 4-3,1-4 2,-1 1-1,-1 2-2,2-1-6,1 2-2,-1-1 6,-2 6-4,-1-4-7,2 6 3,-3-1 2,1 2-7,-7-2 6,3 2-4,-6 1-7,-4-1 8,-1 1 3,-3 2-3,0-2 3,-3 3-4,-4-1-2,-4 3-1,-7-2 4,0 0-2,-6-2 1,1 1-1,-4-4 2,-3 0 0,-5 2 0,6-4-1,-2 1-5,0-2-4,1 0 1,3-3-9,-2 1-15,10-3-19,0 1-21,6 0-35,2-2-32,1 3-149,7-5-308,-8 5 137</inkml:trace>
        </inkml:traceGroup>
      </inkml:traceGroup>
    </inkml:traceGroup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0:38.8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DE4966B-A49A-47A2-95E0-5AA2821DC08C}" emma:medium="tactile" emma:mode="ink">
          <msink:context xmlns:msink="http://schemas.microsoft.com/ink/2010/main" type="inkDrawing" rotatedBoundingBox="11524,10795 13622,10742 13623,10805 11526,10858" semanticType="callout" shapeName="Other"/>
        </emma:interpretation>
      </emma:emma>
    </inkml:annotationXML>
    <inkml:trace contextRef="#ctx0" brushRef="#br0">-7 64 9,'0'0'131,"0"0"-3,-11 1-11,11-1-8,0 0-12,0 0-2,-10 2-16,10-2-4,0 0-4,0 0-14,0 0 1,0 0-8,0 0-8,0 0 6,0 0-14,0 0 4,0 0 0,0 0-2,0 0 1,31 9-8,-15-8 2,6 1-6,4-4-1,9 5 1,6 0-6,1 0 0,1-6 3,5 0 3,0 3-3,21 3 0,-20-3 3,18 0-14,3 4 7,0-4-4,-3 2 5,-2-2-8,5 0 0,-20 0-8,19-3 11,-3 3 1,1-3-5,0 3-2,-16 0 1,16 0 1,-1-4-3,1 1 0,-16-2 5,14-1-3,-17 2 7,1 0-5,0 2 5,-3-2 4,-3 2-4,-2-2 5,-3 2-3,-1-2 4,-11 2-3,-2 2-2,-7-1 0,-2-1-2,1 1 3,-5 1-8,0-3 4,-11 3-3,14-1-3,-14 1 1,13 0-1,-13 0-3,10-1 2,-10 1 0,0 0 0,0 0 4,0 0-4,0 0-2,0 0 5,16-1-1,-16 1-3,0 0-1,0 0 2,0 0-3,0 0-5,0 0-26,7-6-25,-7 6-36,0 0-13,1-10-14,-1 10-46,0-11-115,0 11-299,0 0 132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1:21.7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91341A0-CF9A-4558-AE80-3467F9F182E1}" emma:medium="tactile" emma:mode="ink">
          <msink:context xmlns:msink="http://schemas.microsoft.com/ink/2010/main" type="inkDrawing" rotatedBoundingBox="8304,5611 10942,5715 10939,5790 8301,5685" semanticType="underline" shapeName="Other">
            <msink:sourceLink direction="with" ref="{3B54BA82-56A5-4D9C-8C1E-15144A694B1A}"/>
          </msink:context>
        </emma:interpretation>
      </emma:emma>
    </inkml:annotationXML>
    <inkml:trace contextRef="#ctx0" brushRef="#br0">-4-4 25,'-7'-4'71,"7"4"-4,0 0-6,0 0-9,0 0-4,0 0-9,-12-2 3,12 2-2,0 0-7,0 0 1,0 0 1,0 0 3,0 0 2,0 0 0,27 9-10,-13-3 9,1-6-3,8 6-10,-2-3 3,5 3-2,-1-3 8,10 3-7,0 0 1,1 0-8,4-3 5,-2 1 5,6 2 2,0-3-10,3 0-6,-4 4 5,4-4-9,5 2 9,-5 2-8,3-5 1,-1 0 6,2 2-9,-2-3-1,0 3 0,-3-1 3,-2-2 4,4 2 0,-2 3-4,-3-5 0,5 2 2,-2-3 2,-4 1 4,4 3-10,-3-2 3,-1-3 6,-1 1 0,-3 0 0,3-1 4,-6 1-9,5-3 3,-6 3 4,-6 0 2,8 3-17,-8-6 15,2 1-6,3 2 0,2-1 0,-7-1-3,0 1 0,0 2-2,1 1-5,0-2 4,-3 2-7,0-3 9,-1 2-10,0 0 3,-1 2-2,0-6 2,0 3 3,-1 3-3,-5-6-4,-1 6 4,0-6-3,1 6-2,-1-2-2,-2-1-1,1 0 1,-3 0 5,4 1-4,-3-1 0,1 1-2,-3-1 3,2 0-4,-1 3-15,3-2-5,0-1-8,-1 3-6,6-3-15,1 0-11,3-3-12,1-1-6,-2 3-15,0 1-21,5-2-79,-6-2-212,-1 2 94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1:20.9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1EFC055-CBF3-4630-9410-B3FCF83B169D}" emma:medium="tactile" emma:mode="ink">
          <msink:context xmlns:msink="http://schemas.microsoft.com/ink/2010/main" type="inkDrawing" rotatedBoundingBox="2700,5757 7619,5699 7620,5722 2701,5779" semanticType="underline" shapeName="Other">
            <msink:sourceLink direction="with" ref="{76B89CC2-E3B0-4EBD-94DA-D711E8805232}"/>
            <msink:sourceLink direction="with" ref="{3B54BA82-56A5-4D9C-8C1E-15144A694B1A}"/>
          </msink:context>
        </emma:interpretation>
      </emma:emma>
    </inkml:annotationXML>
    <inkml:trace contextRef="#ctx0" brushRef="#br0">27 64 69,'0'0'92,"-10"-3"1,10 3-1,-8-4-12,8 4-4,0 0-7,0 0-13,-10-6 1,10 6-9,0 0-8,0 0-7,0 0 3,0 0-2,0 0-8,0 0-6,0 0 2,0 0-5,0 0-3,0 0 6,0 0-9,0 0 7,0 0-5,0 0-2,0 0 0,35 3 7,-23 0-8,4-3 3,2 4-6,4-4 5,4 0-7,2 2 13,8-4 2,-9 2-4,13 0-7,0 0 8,-2-4-7,7 4 1,-4 0 7,4-3-1,1 0-12,2 3 5,2-3 11,1 2-13,0 1-8,17-2 3,-19 2-2,19-3 8,-16 0 4,15 3-7,-15 0 2,15-3 2,-16 2-9,0 1 5,1-2-1,-2 2-2,2 0-12,-1 0 15,-3 0 0,3 2-10,-1-4 5,-1 4 6,0-4-8,-2-2 4,-3 4 5,3 0-4,1-3 1,-6 2 5,-2 1-14,3 0 7,-5-1-12,0 1 9,-2-1 1,3-3 1,0 3 3,-2 1 3,2 0-9,2-3-3,-4 3 2,3 0 6,-2 0-14,3-1 11,-3 1 3,2-1-4,2 1 5,-7 0-10,2 1 9,2 0 0,-2-3 2,-11 2-8,9 1-7,4-2 13,-2 1-1,-2-4 1,1 3-7,0 1 6,1 0 4,-8 0-9,6-1 5,1 1 0,-1 0 1,1-2-3,-9 4 4,9-4 2,-8 2-4,3 0 0,4 2-3,0-2 5,0 1-2,-6-1-2,-2 1 1,1-1 4,8 0-4,1 0 2,-1 5-2,-7-5 1,-1 0-1,7 0-2,-8 0 6,8 1 3,-6-1 0,-3-1-1,13 1-3,-14 0 9,5-1 2,-5 1-12,10 0 7,-6-4-2,6 2-1,0 0 1,-8 2-1,8-1-2,-7 2 1,8-1 2,-8 0 0,8 0 0,2 0 3,-10 0-7,6 2-1,3-4 1,-11 1 2,11 2-1,-7 1-1,-4-4-3,9 2 12,-5 0-5,-2 0-4,-4-3 1,4 2-16,-1 1 15,0 0-5,-4 0 1,2 0-2,-6 0 4,-2 0-2,1 0-2,-1 0 5,-3 0-5,-2 0-6,0 1-18,-12-1 4,14 0-17,-6 2-17,-8-2-4,15 0-28,-15 0-21,12-2-112,-12 2-238,0 0 105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1:22.2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C26E5AA-21E8-434C-8E98-CCAC711BD172}" emma:medium="tactile" emma:mode="ink">
          <msink:context xmlns:msink="http://schemas.microsoft.com/ink/2010/main" type="inkDrawing" rotatedBoundingBox="11432,5712 12547,5745 12546,5759 11431,5725" semanticType="underline" shapeName="Other">
            <msink:sourceLink direction="with" ref="{A0806F52-0529-42F0-8459-7D339231C921}"/>
          </msink:context>
        </emma:interpretation>
      </emma:emma>
    </inkml:annotationXML>
    <inkml:trace contextRef="#ctx0" brushRef="#br0">0 1 56,'0'0'85,"0"0"3,3 8-11,-3-8 2,0 0-8,0 0 0,0 0 4,19-1-11,-19 1-9,16 0-1,-3 0 4,2 1-13,0 2-3,2-3 0,0 1-1,8 4-2,-1-5 4,0 1-11,4 1 10,-1-2-12,12 0-2,-2 1 3,-1-1-6,3 1 7,3-1-11,-6 1 3,0 2-3,-1-3 6,1 1-12,-6-1-2,7 0 3,-9 1-1,6-1 0,-6 1 0,7 3-2,-6-4-4,-3 0 2,2 3-10,-3-3 14,4 0 0,-7 0-1,-7 0-2,3 0-1,-2 0 5,-3 0-3,3 0-6,-6 2 2,2-1 4,-2 2-5,-10-3 3,18 0-1,-18 0-9,13 0 1,-13 0 3,11 0-5,-11 0-8,9 0-12,-9 0-10,0 0-10,0 0-18,14 0-19,-14 0-23,0 0-34,0 0-69,10 3-220,-10-3 98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1:51.8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1B993DA-C411-4B8B-B030-C089C42F8539}" emma:medium="tactile" emma:mode="ink">
          <msink:context xmlns:msink="http://schemas.microsoft.com/ink/2010/main" type="inkDrawing" rotatedBoundingBox="4766,14859 9567,15513 9423,16571 4622,15916" semanticType="callout" shapeName="Other">
            <msink:sourceLink direction="from" ref="{B82D06F3-4CA6-449A-A9CE-665ECE54807F}"/>
            <msink:sourceLink direction="to" ref="{F2A6C5D8-5BD5-495C-823F-C40743EB4C63}"/>
          </msink:context>
        </emma:interpretation>
      </emma:emma>
    </inkml:annotationXML>
    <inkml:trace contextRef="#ctx0" brushRef="#br0">29 29 84,'-10'-6'86,"10"6"-4,0 0-6,0 0-2,-10-5-9,10 5 2,0 0-6,0 0 0,0 0-3,-10-5-9,10 5-5,0 0 4,0 0-9,0 0 2,0 0-1,0 0 7,0 0-9,0 0-6,0 0-1,0 0-3,0 0-5,0 0-1,0 0 1,0 0-6,0 0-2,0 0 2,0 0 2,34 0-7,-18-1 4,5-2-1,3 3 3,1-3 1,12 0 0,-3 3 6,6-3-1,1 2-4,0-1-1,3 0 0,1 1 2,2 1-1,-2 1 3,-3 3 1,5-4-12,-1 2 5,-2 0-5,3 2 2,0-2-7,1 1 6,-1-3-4,-3 5 1,9-4-3,-6 3 0,-3 1-1,3-3-4,1 3 2,2-5-1,-1 2 2,1 3-1,-1-2 0,4-2 3,-1 0-2,0 3 0,12-2 2,-14 2 0,0-2-1,-3 2 2,5-3-1,-7 3 3,5 1 0,-2-4-2,1 1 2,-3 1-1,1 1-6,-2-1 2,3 2-1,-7-1 1,4-4 3,-3 4-2,3-1 2,0-3 1,-3 1 5,5 4-5,-4-5-2,-2 1 0,5 1 3,-2-2-2,-2 0 1,3 0-2,-3 0-1,-5 0 1,6 2 4,-4 2-3,-1-4 2,2 0 0,-4 2-1,1 0-3,-2-2-1,0 2-2,3-2 10,-3 2-7,2-1 2,-7 0-2,-6-1-2,11 4 2,2-3-3,-10 0-3,1 2 2,-1-3 1,2 0-2,6 0 1,-7 2-3,2-2 3,5-2 1,-1 4-2,4-2 1,-11 0 2,8 1-4,-9-1 2,3 3-1,0-1-3,6-2 4,0 5-1,-8-4 0,3 0 2,4 1-3,3 0-2,-11 2-1,13 0 5,-14-2 1,5 2 2,5-4-7,-9 0 4,9 2-1,-9 2 0,1-2-3,-5-1 0,2-1 2,-6 2-1,-1-2 2,1 0 2,-2 0-3,0 2 2,0-2-2,-1 0 0,1 0 3,3 0-3,-3 0-4,1-2-2,-4-1-2,0 1 4,4 2-4,-5-2 2,0 2-5,-1-2-2,-11 2-2,17-1 2,-17 1-11,15-1 0,-15 1 4,15-4 2,-15 4-5,12-1 9,-12 1-24,8-1-5,-8 1-4,0 0 0,12-4-12,-12 4 15,0 0-2,8-5-6,-8 5-3,0 0 12,0 0 8,7-5-5,-7 5 14,0 0-2,0 0 8,8-5 10,-8 5 7,0 0 13,0 0 2,0 0 5,0 0 8,0 0 1,0 0 4,0 0 6,0 0-5,0 0-1,0 0-5,5-8-2,-5 8-6,0 0 5,0 0-10,0 0 3,0 0-6,0 0 0,0 0 2,0 0-2,0 0-1,0 0 9,0 29-1,0-21-1,0-8 1,0 23 2,-3-10-2,3 2 1,0 3 0,3 1 6,-3-3-6,-3 4 0,6 4-5,0 1 7,-2 0-2,2 6 5,-3-5-4,0 8 1,2-2-4,-2 1-2,3 3 0,-2-5-1,-2 3-2,2 0 0,-1-4-4,-1-6 7,2 12-20,-2-9 4,2-2 3,-1 0 0,2 7 0,0-5 1,0-4-6,-1-1 5,0 3-3,-2-7 5,1 1-5,1-1 5,-1-1 0,3-2-1,-3 2-1,0-2 1,3-3-2,1 4 1,-3-4 2,-1-2-3,2 2-6,2-3-2,-3 1-1,-1-10-6,3 17-1,-1-8-14,2-1-8,-2 0-10,-2-8-13,4 12-15,-4-12-6,5 9-20,-5-9-16,0 0-111,0 0-249,0 0 110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6:37.4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44301BA-B058-4966-9C8B-F83F62A05604}" emma:medium="tactile" emma:mode="ink">
          <msink:context xmlns:msink="http://schemas.microsoft.com/ink/2010/main" type="inkDrawing" rotatedBoundingBox="18229,4714 22279,4718 22279,4795 18228,4792" semanticType="underline" shapeName="Other">
            <msink:sourceLink direction="with" ref="{8A08EEBA-EB5E-41DC-89F5-73A6A6F112FD}"/>
          </msink:context>
        </emma:interpretation>
      </emma:emma>
    </inkml:annotationXML>
    <inkml:trace contextRef="#ctx0" brushRef="#br0">30 28 53,'0'0'91,"-10"-5"4,10 5-7,0 0-16,-10-3 3,10 3-16,0 0 1,0 0-14,-10-5 1,10 5-7,0 0-4,0 0-9,0 0 6,0 0-3,0 0-7,0 0-2,0 0-1,0 0-4,0 0-4,0 0 4,0 0-6,0 0 3,0 0-3,36 0 9,-22 1-7,2 0 0,3-1-6,5 4 9,1-4-6,5 1 0,5 0 4,2 2 1,2-3-1,-3 0-3,2 2 8,6-2-4,-7 1 2,4 4-6,-8-5-7,2 4 2,4-3 1,2-1 7,-3 3-1,-3-1-10,2-2 2,1 4-5,-3-4 2,1 0 3,3 0-4,-3 2 3,0-1 0,2-1 3,1 0-3,-2 3 6,3-3-3,-4 0 4,3 0-3,3 0 6,-5 2-10,0-4 2,-1 4 2,0-4-4,0 4 6,-6-4 4,5 2-7,2 0 4,-1-3-1,0 3 2,3 0-10,-1 0 6,-1 3 1,0-3 1,1 0 0,1 2-3,2 0-2,-1-2-1,0 2 7,-3-1-6,4 2-2,-5-3 3,3 2 1,-4-1-1,3 4-2,0-4 0,-2-1 3,0 3 0,-7-3-7,-3 0 5,11 0-3,1 0 1,-1 0-2,-9-3-4,8 3 8,-9-1-3,9-1 1,-8 2-7,8 0 11,-8-3-3,9 3-2,-3 0-3,-7 0 7,1 0-3,9-1-4,-1 2 9,-8 2 1,-1-6-6,1 2-17,1 1 22,-1 0-1,-1 0-6,9 1-1,-1-2 2,-7 2 4,9-2-4,-2-1-3,-10 2 4,3 0-2,8 0-2,-9-3 0,3 0 1,-2 1 5,0 0-3,-1 2-5,1-3 4,-3 0-4,3 0 6,1 2-4,-3-1 4,4-1-5,6 2 2,-12-3 6,4 3 0,-2 0 4,1 2-11,-2-2 7,-2-3-3,2 4-5,0-2 5,-3-1-5,1 3 8,-5 0-3,-4-1 7,9 0-1,-10 1-1,4-1-4,-4-2-5,-13 3 0,17-1 7,-7 2-2,-10-1 6,13-1-2,-13 1-9,8-3 8,-8 3-5,0 0-2,15 0-21,-15 0-15,8-6-11,-8 6-24,9-2-20,-9 2-125,10-5-235,-10 5 104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1:53.6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605D432-E773-4FF5-B5C6-203E40F4F75C}" emma:medium="tactile" emma:mode="ink">
          <msink:context xmlns:msink="http://schemas.microsoft.com/ink/2010/main" type="inkDrawing" rotatedBoundingBox="4679,16498 9451,16574 9447,16782 4676,16706" semanticType="callout" shapeName="Other">
            <msink:sourceLink direction="with" ref="{ED2DBC92-6B09-4575-BF91-B9FA0CA5DFCD}"/>
            <msink:sourceLink direction="with" ref="{F2A6C5D8-5BD5-495C-823F-C40743EB4C63}"/>
          </msink:context>
        </emma:interpretation>
      </emma:emma>
    </inkml:annotationXML>
    <inkml:trace contextRef="#ctx0" brushRef="#br0">0 79 13,'0'0'88,"0"0"-2,0 0-11,0 0-4,0 0-4,0 0 0,0 0-7,0 0 5,0 0-12,0 0-5,0 0 2,0 0-1,0 0 3,0 0 3,0 0-6,0 0-8,0 0-2,0 0-3,0 0 6,0 0-8,0 0 2,0 0 2,0 0-8,0 0 3,0 0-3,39 2-6,-39-2-4,14 0 5,-14 0-8,12 1-1,-12-1-6,15 4 6,-4-4 1,-3 0-5,5 5 0,1-5 1,3 0 3,-2 0 0,2 1-9,8-1 4,1 3-7,0-3 4,11-3-2,-2 2 11,4 2-12,0-4 10,1 3 9,0-3 0,3 3-8,-1 0 2,1-1-2,-3 2 1,4-2 1,0-2-4,-3 0-1,0 0 10,3 8-7,2-10-16,-1 8 10,-3-3 3,0 2-8,0 2 7,0-7-10,4 7 7,-2-4-4,1 3-1,4 0 4,-1-3-3,-1 6-2,-6-3-4,6-3 4,-1 3-2,-5 0 0,2-3 2,-4 2-4,1 2-2,-2-4 4,1 0 2,-3 6-4,-7-3 6,9 2-3,-2-5 4,-1 0-3,3 0 2,2 0-4,1 1-4,-3-1 6,2 1 0,-4-1 6,7 5 5,-1-5-2,-2 0-3,-3 3 3,5-2 3,-4-1-4,2 3-2,-4-3-5,4 0 2,-2 4-4,-1-2 4,-10-2 1,11 0-5,-4 0-2,-4 0 3,5 3-3,0 1 3,-9-3-3,3 0 5,0 0-2,6-1-2,-8 3 2,8-6-3,-1 3 0,-7 0 3,-1 0-4,3 0 1,-2 4-2,1-2 2,7 1-1,-8-3 3,-4 0-4,3 0 8,-3 0-10,0 0 11,-2 0-8,-1 0-3,3 1 3,-5 3-2,3-3 9,-3 0-9,-1 0 1,0 3 4,-2-3-1,8 0 1,-6-1-3,3 0-1,1 0 3,-4 3-2,4-3 4,2 2-3,3-3 3,-5 2-4,2 2 1,1-3 1,-1 1 1,-6 2-1,-2-3-7,8 1 10,-3-1-5,-5 1 1,9-1 3,-7-1-3,6 1-3,0 1-1,-4-2 2,1 0-4,-3 1 1,0 0 2,1-3-1,5 6 0,1-6-2,-7 6 1,3-7 1,-2 4 1,-1 0 4,6-4-7,-6 4 1,-2 0 7,0 0-5,-3-2-1,5 0 0,-2 2 4,0-1-1,2 0 5,-2 1-8,1-4 3,0 4 0,-1-1 4,-2 1-3,-1-2 1,3 3-1,-1-2-4,-1-1 1,0 0 2,-13 2 4,20-2-2,-10 0-1,2 0-1,-12 2-1,17 0 0,-17 0 1,16-1-1,-9-2 0,-7 3 4,15 0-4,-15 0 2,13-1 3,-13 1-5,15-1 2,-15 1 3,16 1-5,-8-1-1,-8 0 3,15 1 2,-15-1-1,17 0-2,-17 0 2,15-1-3,-15 1 5,12 0-4,-12 0 1,11-1-2,-11 1 4,0 0 1,15 0-1,-15 0 0,0 0 4,14 0-6,-14 0 1,0 0 1,0 0-1,12 0 1,-12 0 3,0 0-3,0 0-6,11 2 4,-11-2 0,0 0-3,0 0-1,0 0 3,0 0 1,0 0 2,12 0-2,-12 0-2,0 0 3,12 3-1,-12-3 2,0 0-5,0 0 2,12 1 2,-12-1 3,0 0 0,0 0-3,0 0 1,0 0 2,0 0-8,11 2 8,-11-2-7,0 0 2,0 0 2,0 0 1,0 0-1,0 0 1,0 0-2,0 0-1,0 0 4,0 0-2,0 0-2,0 0 3,0 0-7,0 0-2,0 0 1,0 0 3,0 0 0,0 0 0,0 0 0,12-2-2,-12 2 5,0 0-1,0 0 5,0 0-4,0 0 3,0 0-2,0 0-3,0 0 3,0 0-1,3-7 0,-3 7 1,0 0-4,0 0-1,0 0 9,0 0 0,-12-22-2,12 22 3,-6-10-3,6 10 5,-5-9-5,5 9-8,0-12 2,0 12 3,0-15-6,3 5-3,-1 0 4,-2 10-3,6-14-3,-2 6-15,1 1-16,-2-2-25,-1 2-24,5 1-43,-7 6-132,4-15-288,-4 15 127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1:50.3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8C2FC08-0593-48BF-87AF-00FD765D9C36}" emma:medium="tactile" emma:mode="ink">
          <msink:context xmlns:msink="http://schemas.microsoft.com/ink/2010/main" type="writingRegion" rotatedBoundingBox="3198,14591 6510,16075 5549,18219 2238,16735"/>
        </emma:interpretation>
      </emma:emma>
    </inkml:annotationXML>
    <inkml:traceGroup>
      <inkml:annotationXML>
        <emma:emma xmlns:emma="http://www.w3.org/2003/04/emma" version="1.0">
          <emma:interpretation id="{FF06F4FA-65DA-4318-AEEB-B3A1D64CE769}" emma:medium="tactile" emma:mode="ink">
            <msink:context xmlns:msink="http://schemas.microsoft.com/ink/2010/main" type="paragraph" rotatedBoundingBox="3495,14426 5266,15917 4481,16850 2710,15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C019B0-6ECB-45E5-9205-63DFCF8B418A}" emma:medium="tactile" emma:mode="ink">
              <msink:context xmlns:msink="http://schemas.microsoft.com/ink/2010/main" type="line" rotatedBoundingBox="3495,14426 5266,15917 4481,16850 2710,15359"/>
            </emma:interpretation>
          </emma:emma>
        </inkml:annotationXML>
        <inkml:traceGroup>
          <inkml:annotationXML>
            <emma:emma xmlns:emma="http://www.w3.org/2003/04/emma" version="1.0">
              <emma:interpretation id="{B82D06F3-4CA6-449A-A9CE-665ECE54807F}" emma:medium="tactile" emma:mode="ink">
                <msink:context xmlns:msink="http://schemas.microsoft.com/ink/2010/main" type="inkWord" rotatedBoundingBox="3495,14426 5266,15917 4481,16850 2710,15359">
                  <msink:destinationLink direction="from" ref="{F1B993DA-C411-4B8B-B030-C089C42F8539}"/>
                </msink:context>
              </emma:interpretation>
              <emma:one-of disjunction-type="recognition" id="oneOf0">
                <emma:interpretation id="interp0" emma:lang="en-IN" emma:confidence="0">
                  <emma:literal>its</emma:literal>
                </emma:interpretation>
                <emma:interpretation id="interp1" emma:lang="en-IN" emma:confidence="0">
                  <emma:literal>it's</emma:literal>
                </emma:interpretation>
                <emma:interpretation id="interp2" emma:lang="en-IN" emma:confidence="0">
                  <emma:literal>its'</emma:literal>
                </emma:interpretation>
                <emma:interpretation id="interp3" emma:lang="en-IN" emma:confidence="0">
                  <emma:literal>if'</emma:literal>
                </emma:interpretation>
                <emma:interpretation id="interp4" emma:lang="en-IN" emma:confidence="0">
                  <emma:literal>wit's</emma:literal>
                </emma:interpretation>
              </emma:one-of>
            </emma:emma>
          </inkml:annotationXML>
          <inkml:trace contextRef="#ctx0" brushRef="#br0">1077-710 42,'0'0'85,"0"0"-8,0 0-7,0 0-4,0 0-10,0 0-8,0 0 2,0 0-7,0 0 2,0 0-3,0 0 1,0 0-3,0 0 7,0 0-3,0 0 5,0 0-7,0 0 6,4 35 0,-1-26-3,-2 1-5,-1 2-3,1 0-4,1 4 7,2 3-3,-2 1 7,0 4-6,0 0 1,4 1 3,-6 8 2,4 4-9,-3-1 3,3 3-3,-4 2-2,2 0 4,-2 2-6,0-5-9,0 0 4,1-4 1,0 4-7,2-3 3,-3 1-6,0-1 0,1-3 4,-2 0 8,1 1-18,0-2-3,-3-6 0,2-1 2,0 8-2,1-5 1,-2-5-1,2 3-3,-4-3 1,3 3-3,-2-5 0,3 1-2,-1-5 3,2-1-1,-1-5-1,3 3 2,-3-3-3,0-10 1,1 14-2,2-8-8,-3-6-4,3 13-12,-3-13-5,2 5-19,-2-5-7,0 0-28,0 0-21,0 0-31,0 0-105,20-14-258,-16 7 115</inkml:trace>
          <inkml:trace contextRef="#ctx0" brushRef="#br0" timeOffset="5683.952">-466-1102 69,'-4'-10'148,"4"10"-20,0 0-14,0 0-13,0 0-8,0 0-6,0-12-6,0 12-10,0 0-9,0 0-2,0 0-16,0 0 13,0 0-15,0 0-5,0 0-4,0 0 4,0 0-18,0 0 19,0 0-2,6 34 0,-5-24-4,-1 4 1,3 0-4,-2 2-2,0 1 0,-1 3 4,2 1-4,2-1 4,-3-1-4,-1 4 4,0 1-6,3-2 2,-6 3-3,3-2-4,0-1-2,-1-1-2,-1 3 1,2-10-4,-2 3 0,0-2 1,2 0 0,0-1-3,0-2 3,2-2-3,-2-10-4,2 16 1,-2-8-3,0-8 2,3 12 0,2-4 0,-5-8 0,7 8 1,-7-8 0,5 9-4,-5-9 3,7 2 5,-7-2 10,9 5 1,-9-5 0,14 5 1,-7-5 1,-7 0 1,17-1-5,-17 1 1,23 0-6,-10-4 0,3 3 0,2 1-1,-5-4 1,3 4-5,-1-2-2,0 2 0,-2-3-2,-13 3 1,19-1-2,-10 1-3,1 1-2,-10-1-10,17 0-8,-17 0-6,11-1-9,-11 1-2,0 0-10,11-1-10,-11 1-3,0 0-9,0 0-6,12-2-3,-12 2-18,0 0-23,0 0-20,5-9-115,-5 9-271,1-11 120</inkml:trace>
          <inkml:trace contextRef="#ctx0" brushRef="#br0" timeOffset="5994.1917">-436-736 32,'0'0'127,"0"0"-1,0 0-11,0 0-6,0 0-5,0 0-10,0 0-7,0 0 3,0 0-9,0 0-2,0 0-6,0 0-3,0 0-5,0 0-11,0 0 2,0 0 3,33-9-12,-23 7-6,0-2 1,2 4-3,-2-3-10,5 0 2,-2-3-3,3 5 1,-3-4-7,4 1-2,-4 2-3,3-2-5,-3 2-18,-2 0-7,-3 0-12,0-2-10,-8 4-17,18-4-10,-13-1-18,-5 5-20,9-7-28,-9 7-86,3-12-230,-3 12 102</inkml:trace>
          <inkml:trace contextRef="#ctx0" brushRef="#br0" timeOffset="4828.1939">136 40 53,'0'0'115,"-17"-3"-8,17 3-5,-15 0-4,15 0-2,-14 0-11,14 0-1,0 0-2,-12-1-6,12 1-9,0 0-6,0 0 5,0 0-7,0 0 0,-12-3-12,12 3 1,0 0-5,0 0-4,0 0 0,0 0 0,0 0 0,0 0-4,0 0 0,0 0-8,0 0-3,0 0 9,0 0-8,0 0 0,0 0 2,0 0 0,53-2-2,-27 1 8,9-3-4,7 0-4,-2 2-5,3-2 0,3 1 0,2 1-8,-4-1 4,-2 3-3,0 1-1,-1 1-3,-5 1 3,-1 3-4,-10-5-4,2 2 4,-2-1 4,-2-1-8,-5 2 0,0-1 0,-2 2-4,-1-3 3,0 2 2,-2-3 1,-5 1 2,-8-1-4,15 1 1,-15-1 3,15 2-2,-15-2 0,0 0 2,11 0-3,-11 0 1,0 0-4,8-8 2,-8 8-1,5-5-6,-5 5 2,0 0-6,5-10-1,-5 10 2,6-7-3,-6 7-7,5-7-2,-5 7 1,5-9-3,-5 9-11,3-9 9,-3 9 0,0 0 0,6-10-4,-6 10 2,1-10 5,-1 10 10,4-8-6,-4 8 2,4-10-2,-4 10 6,0-14-8,0 14 6,0 0 1,-3-10 3,3 10 4,-1-14-3,1 14 3,-1-11 5,1 11 0,-6-12 3,6 12 3,-7-14 4,3 8 2,4 6 5,-6-12-6,2 6 8,4 6-4,-8-7 1,2 0 5,6 7 0,-8-6-1,8 6-1,-9-8-1,9 8 2,0 0-8,-7-6-3,7 6 5,0 0-5,0 0-2,0 0 1,-8-4-6,8 4-5,0 0 3,0 0-4,0 0 1,0 0 2,0 0-1,0 0 0,0 0 0,0 0 1,8 28-3,-4-22 8,-1 3-4,1 1-4,1 3 2,1 1 2,0-5-6,1 2 6,1 2-5,1-3 3,0 2 3,1 0 1,2 2 2,-4-2-8,7 5-2,-3-4 3,-1 1 4,-3-1-3,0-2 0,1 2 2,-1 0-1,-4-1-5,2 0 8,-5 0-3,-2-3 1,-2 4 1,0-3-3,-3 2 7,-4-1-9,-2 0 7,0-1-2,-1 0-1,-9 2 5,4-2 1,-5 4-9,3-7 5,-4 3-1,7-3 2,-4 0-5,0 1 3,5-2-5,1-4-7,3 2-5,2 1-5,4-3-13,6-2-16,-12 4-19,12-4-26,0 0-16,-8 3-16,8-3-28,0 0-93,0 0-265,0 0 117</inkml:trace>
          <inkml:trace contextRef="#ctx0" brushRef="#br0" timeOffset="6458.2683">-550-1112 96,'0'0'113,"0"0"-8,0 0-6,0 0 5,0 0-7,0 0-8,0 0-5,0 0-6,0 0-5,33 0-1,-33 0-7,19 0-3,-6 0-11,1-2-2,3 2-5,-2-1 0,2-2-8,2 1 1,4-2-10,-6 0 0,1 2-7,-2-2-7,-3 1-22,3 3-17,-6-3-27,-1 1-30,-9 2-32,15-1-86,-15 1-216,0 0 97</inkml:trace>
          <inkml:trace contextRef="#ctx0" brushRef="#br0" timeOffset="7122.9123">174-1161 57,'0'0'142,"0"0"-14,0 0-19,0 0-7,0 0-15,0 0-10,0 0-5,0 0-10,0 0-4,0 0 2,0 0-9,-6 30 4,6-17-7,2 2 1,-2 1-6,4 6 3,-3-2-6,2 6-5,-2 4-3,-1-4 5,1 5 0,1-3-3,0 5-3,-2-1 0,2 2-3,-2-10 0,0 2-6,-2-2-4,2-1 1,0-1-2,0 0-4,0-8 7,0 2-10,0-5 0,0-1 0,0 1 6,0-11-12,-2 12 2,2-12 1,2 12 4,-2-12-1,0 0 3,0 11 1,0-11-1,0 0-6,0 0-11,0 0-4,0 0-14,0 0-9,0 0-4,0-43-6,2 23-7,-1-2-3,2-2-10,-2-9 6,3-3-1,-4 5 2,1-3 6,2 1 8,-3 2 12,-1 9 1,1-2 5,0 2 19,-3 1 2,3 7 5,-3 0 20,2 4-5,0 0 13,-3 1-7,4 9 9,-4-16-8,4 16 9,-3-11 1,3 11-5,-1-12-1,1 12-4,0 0 9,-4-11-5,4 11-5,0 0-2,-4-7-6,4 7 3,0 0-7,0 0 2,0 0-6,0 0 0,0 0-5,0 0 3,0 0 1,0 0 1,0 0-5,-2-13 2,2 13-4,0 0 8,0 0 3,19-1-2,-19 1 2,16 0 0,-16 0 1,23-1-2,-10 1 0,3 0 0,6 1-3,-5-2 1,1 1-1,0-1 0,5-2-1,1 1-2,0 1 1,-1-2-3,-5 3 1,-1-1-1,1 2 1,-4-1 1,1 0-15,-3 0-10,-12 0-12,17 3-11,-17-3-21,14 0-13,-7 1-1,-7-1-16,6 5-10,-6-5-10,0 0-105,0 0-237,0 0 105</inkml:trace>
          <inkml:trace contextRef="#ctx0" brushRef="#br0" timeOffset="6500.2447">49-874 44,'0'0'184,"0"0"-15,0 0-10,0 0-11,12 0-18,-12 0-13,0 0-14,0 0-11,0 0-9,0 0-3,0 0-13,9 4-11,-9-4-24,0 0-23,0 0-32,0 0-21,0 0-26,0 0-22,8-12-26,-8 12-70,6-10-204,-6 10 91</inkml:trace>
          <inkml:trace contextRef="#ctx0" brushRef="#br0" timeOffset="7372.2076">221-821 29,'0'0'130,"0"0"-8,0 0-7,0 0-8,0 0 4,0 0-2,0 0-5,20 5-1,-10-5-8,4-1-3,3 1-6,1-3-10,6 2-8,0-3-5,-1 3-10,-2-4-1,3 5-9,-6 0-2,-2-1-5,0 1-2,0 1-7,-1-2-10,-1 2-16,-2-1-18,-2 2-7,-1 1-26,2-2-21,-11-1-16,15 3-29,-15-3-110,10 2-243,-10-2 108</inkml:trace>
        </inkml:traceGroup>
      </inkml:traceGroup>
    </inkml:traceGroup>
    <inkml:traceGroup>
      <inkml:annotationXML>
        <emma:emma xmlns:emma="http://www.w3.org/2003/04/emma" version="1.0">
          <emma:interpretation id="{A4E1E860-4A5A-4B0F-8C1D-521698312826}" emma:medium="tactile" emma:mode="ink">
            <msink:context xmlns:msink="http://schemas.microsoft.com/ink/2010/main" type="paragraph" rotatedBoundingBox="3783,15733 6182,16808 5549,18219 3151,171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04595B0-B11D-4C38-9047-2858E2CAFDBB}" emma:medium="tactile" emma:mode="ink">
              <msink:context xmlns:msink="http://schemas.microsoft.com/ink/2010/main" type="line" rotatedBoundingBox="3783,15733 6182,16808 5549,18219 3151,17145"/>
            </emma:interpretation>
          </emma:emma>
        </inkml:annotationXML>
        <inkml:traceGroup>
          <inkml:annotationXML>
            <emma:emma xmlns:emma="http://www.w3.org/2003/04/emma" version="1.0">
              <emma:interpretation id="{ED2DBC92-6B09-4575-BF91-B9FA0CA5DFCD}" emma:medium="tactile" emma:mode="ink">
                <msink:context xmlns:msink="http://schemas.microsoft.com/ink/2010/main" type="inkWord" rotatedBoundingBox="3783,15733 6182,16808 5549,18219 3151,17145">
                  <msink:destinationLink direction="from" ref="{2ADDC94F-3707-4777-B0BB-8F27C00B4D3F}"/>
                  <msink:destinationLink direction="with" ref="{3605D432-E773-4FF5-B5C6-203E40F4F75C}"/>
                </msink:context>
              </emma:interpretation>
              <emma:one-of disjunction-type="recognition" id="oneOf1">
                <emma:interpretation id="interp5" emma:lang="en-IN" emma:confidence="0">
                  <emma:literal>Gin</emma:literal>
                </emma:interpretation>
                <emma:interpretation id="interp6" emma:lang="en-IN" emma:confidence="0">
                  <emma:literal>Grin</emma:literal>
                </emma:interpretation>
                <emma:interpretation id="interp7" emma:lang="en-IN" emma:confidence="0">
                  <emma:literal>Gil</emma:literal>
                </emma:interpretation>
                <emma:interpretation id="interp8" emma:lang="en-IN" emma:confidence="0">
                  <emma:literal>Gill</emma:literal>
                </emma:interpretation>
                <emma:interpretation id="interp9" emma:lang="en-IN" emma:confidence="0">
                  <emma:literal>Goin</emma:literal>
                </emma:interpretation>
              </emma:one-of>
            </emma:emma>
          </inkml:annotationXML>
          <inkml:trace contextRef="#ctx0" brushRef="#br0" timeOffset="14661.768">1085 49 101,'0'0'99,"0"0"3,5-7-8,-5 7 4,0 0-7,0 0 2,0 0-7,6-9 3,-6 9-5,0 0 1,0 0 2,0 0-11,0 0-9,0 0-4,0 0-2,0 0-13,0 0 0,0 0-4,-12-12-5,12 12-5,-10-7-1,10 7 0,-10-5-8,10 5 1,-14-2-5,6-1-2,8 3 0,-17-2 0,17 2-6,-19 0 2,7 1-3,-4 0-3,-2-1-1,1 4-1,-2-3-2,-2 4 0,-3-3 4,-1 2-1,4-3-5,-4 2 4,3-1-3,-2-1-1,0 4 0,1-4-1,-1 2-2,0 1 6,5-3-16,2-1 3,-6-1-1,5 1 5,1 0 2,-2-3-3,2 2-1,-2 1 6,0 0-6,-2-3 4,-2 6 6,2-3-8,-1-3 2,3 3-9,1 3 3,0-2 3,-5 3 0,1-3-4,3 3-4,1-1 4,-4 0 6,0-2-2,5 4-5,-6-4 1,6 2-4,-1 0 4,1-3 7,2 3-1,0-3-9,2 2 13,2-2 2,11 0-4,-15-2 6,15 2-8,-12 0 4,12 0-1,0 0-8,-12 0 7,12 0 3,0 0-3,0 0 5,0 0-5,-14 0 5,14 0 1,0 0-1,0 0 0,0 0 1,0 0 0,-13 0 0,13 0 0,0 0 0,0 0-1,0 0-2,0 0 3,0 0 2,0 0-2,0 0-1,0 0 4,0 0-3,0 0 0,0 0-1,0 0 1,0 0-1,0 0-2,0 0 1,0 0-3,0 0 5,0 0-7,0 0-4,0 0 5,0 0-5,0 0 3,0 0-1,0 0-2,0 0 0,0 0 1,0 0 3,-5 9 0,5-9 5,-1 9-12,-3-2 8,4-7-4,0 17 5,0-4-4,-2 1 2,2 8 5,-2 0 0,-1 0 4,3 2-6,-1 8 1,1 4-1,0-3 3,-2-1-8,4 1 4,-1 0 2,2-2 0,-2-4-1,4 5-4,1 6 3,-1-6-1,2 1 4,0-1-6,-5-7 6,4 10-3,-4-11-1,2 12 6,-1-11-3,-2 6-4,-2-7 5,1-1-2,-4 2 0,3 0 3,-3 0 2,1-3-4,-2 3 3,-1-3-3,6-2 2,-1 0-2,-3-4-1,4 0 5,-6-2-5,6 0 2,0 1-2,0-5 3,0-10-4,3 18-1,-2-10 2,1-2 1,-2-6 0,5 16 0,-3-10-6,-2-6 7,2 12-4,-2-12 2,4 8-5,-4-8 0,6 7 0,-6-7 4,0 0 2,6 7-7,-6-7 8,0 0-8,0 0 2,4 9 4,-4-9-2,0 0 4,0 0 1,0 0-4,6 7 1,-6-7 0,0 0 4,0 0-6,0 0 8,0 0-12,0 0 1,0 0 3,0 0-1,0 0 1,2 8-2,-2-8 4,10 2 0,-10-2-1,12 4 0,-12-4 1,17 1 1,-5-1-6,7 1 5,4-1-3,2 0 6,5 3-3,6-6-4,7 2 8,2 1-3,4-1-2,3-4-3,14 0 3,1 1 0,2 1 2,2-4-1,3 5-4,1-4-1,-2 1 4,4 3 0,0-3-2,0 3 2,-10 0-1,0 6 1,-18-4 5,4 1-9,-6 4 2,2 0 4,-3 0-2,-4-3 0,-3 4-2,-11-2-4,-1-2 2,-2 1 3,-1 0 0,2-1 0,-11-1-3,5 0 0,-3-1 3,-2 0-3,0 3 2,-1-3-4,0 0 9,-1 0-4,-2 0 5,-11 0-5,13-3 0,-13 3-1,12 0 5,-12 0-4,0 0 3,12 0-4,-12 0 7,0 0-7,12 3 4,-12-3-2,0 0-4,0 0 0,0 0-6,0 0-4,0 0-4,0 0 3,11 0 0,-11 0-4,0 0 8,0 0-3,0 0 5,0 0 0,0 0-3,0 0 8,0 0-8,0 0 0,0 0 2,0 0 6,0 0-2,0 0 10,0 0-10,0 0 4,0 0 7,0 0-4,0 0 8,0 0 3,0 0-1,0 0 4,0 0-4,0 0 8,-13-26-3,13 26-6,0 0 1,0 0 4,0 0-2,0 0 3,0 0-8,0 0 2,0 0-1,0 0 1,0 0 3,0 0-3,0 0-6,0 0-3,0 0 4,0 0 1,0 0-3,0 0 1,0 0-4,0 0 5,-4-10-3,4 10-1,0 0-4,0 0 3,0 0-3,0 0-8,0 0-3,0 0-3,0 0-10,0 0-5,0 0-1,0 0-3,0 0 8,0 0-13,0 0 0,0 0 6,0 0 0,0 0-4,0 0 1,0 0 6,0 0 8,0 0 0,0 0 3,0 0 3,0 0-7,0 0 4,0 0 3,0 0 4,0 0 6,0 0 0,0 0-14,0 0 9,0 0 10,0 0 1,0 0-2,0 0-1,0 0 4,0 0 8,0 0-5,0 0 9,0 0-1,0 0 11,0 0-12,0 0 0,0 0 0,0 0-2,0 0 2,0 0-5,0 0 3,0 0-1,0 0-6,0 0 3,0 0-7,0 0 8,0 0 2,0 0 0,0 0-5,0 0 1,0 0-6,0 0-15,0 0 20,0 0 4,0 0-4,0 0-5,0 0 8,0 0-7,0 0 12,0 0-1,0 0-12,-11-1 0,11 1 3,0 0 0,0 0 0,0 0 3,0 0-6,0 0 2,0 0 2,0 0 2,0 0-2,0 0 3,0 0-8,0 0 8,0 0-4,0 0 4,0 0 1,0 0-1,0 0-3,0 0 2,0 0-3,0 0 4,0 0-2,0 0-1,0 0 0,0 0 4,0 0-5,0 0 1,0 0-5,0 0 5,0 0 2,0 0-11,0 0 12,0 0 0,0 0-5,0 0-1,0 0 5,0 0 3,0 0-9,0 0 3,0 0 1,0 0 2,0 0-1,0 0-3,0 0 3,0 0-3,0 0-1,0 0 3,0 0-1,0 0-5,0 0 7,0 0-4,0 0-1,0 0 2,0 0 5,0 0-11,0 0 8,0 0-3,0 0 4,0 0-2,0 0 3,0 0-1,0 0 7,0 0-9,0 0-3,0 0-5,0 0 9,0 0 1,0 0-4,0 0-5,0 0 8,0 0-4,0 0 5,0 0-3,0 0 8,0 0-13,0 0 1,0 0 8,0 0-3,0 0-2,0 0-5,0 0 11,0 0 0,0 0-5,0 0 0,0 0 8,0 0-6,0 0-3,0 0 2,0 0-6,0 0 14,0 0-7,0 0 1,0 0-2,0 0-1,0 0-2,0 0 5,0 0-5,0 0 0,0 0-3,0 0 6,0 0-3,0 0 1,0 0 5,0 0-3,0 0-4,0 0 9,0 0-8,0 0 4,0 0 1,0 0 0,0 0-2,0 0 0,0 0 5,0 0-6,0 0-4,0 0 9,0 0-2,0 0-2,0 0-3,0 0 6,0 0-3,0 0 0,0 0 6,0 0-2,0 0-3,0 0 4,0 0-1,0 0 3,0 0-1,0 0-6,0 0 6,0 0-4,0 0 4,0 0-8,0 0 6,0 0-5,0 0 12,0 0-14,0 0 4,0 0 2,0 0-3,0 0 5,0 0-1,0 0 6,0 0-4,0 0 0,0 0-4,0 0-1,0 0 0,0 0 2,0 0 3,0 0-1,0 0 1,0 0-3,0 0 0,0 0-4,0 0 5,0 0-9,0 0-12,0 0-4,0 0-19,0 0-17,0 0-21,0 0-17,0 0-25,0 0-103,0 0-243,0 0 108</inkml:trace>
          <inkml:trace contextRef="#ctx0" brushRef="#br0" timeOffset="15641.9793">1820 1010 27,'4'-9'84,"-4"9"2,6-11-10,-2 4-13,-4 7-5,10-9 1,-2 5-14,-8 4 0,6-9 3,-6 9 6,4-6-13,-4 6-12,0 0 2,7-6 6,-7 6-2,0 0-6,0 0 4,0 0-8,0 0 3,0 0-7,6-6-6,-6 6 3,0 0 0,0 0-5,0 0 1,0 0-7,0 0 0,0 0-3,14 0-13,-14 0-1,0 0-4,0 0-15,15 3-9,-15-3-6,5 5 0,-5-5-10,0 0-21,7 4-48,-7-4-132,0 0 59</inkml:trace>
          <inkml:trace contextRef="#ctx0" brushRef="#br0" timeOffset="15981.9884">1955 1005 42,'0'0'112,"0"0"-4,3-22 4,-3 22-8,0 0-17,0 0 6,0 0-10,0 0 3,0 0-11,0 0 0,0 0-15,0 0-4,0 0-1,0 0-9,0 0-1,0 0-12,0 0-2,0 0-8,0 0 5,0 0-3,0 0-2,0 0-7,0 0 3,0 0-9,0 0 7,-14 37-11,10-23 7,3 0-5,-2 6 2,0 2-2,1-2-3,-1 3 5,2-3-22,1 2 19,-2 3-3,4-3 0,-1 1 3,2-2-9,-1 1 12,1 0-2,1-1-9,0-2 8,3 0-7,0 3 4,-3-8-3,2 0 3,-3 0-4,1 1-5,1-3 12,1 0-8,-4-1 3,1-2-3,0 3 4,1-5 0,-2 0-1,-2-7-6,3 14-13,-3-14-6,0 10-11,0-10-2,0 0-4,6 10-4,-6-10-7,0 0-3,0 0-25,0 0-26,0 0-77,0 0-196,0 0 87</inkml:trace>
          <inkml:trace contextRef="#ctx0" brushRef="#br0" timeOffset="16307.7826">2216 1081 43,'0'0'93,"0"0"-1,0 0-7,0 0-7,0 0-11,0 0-16,0 0 13,0 0-10,0 0 6,0 0-12,0 0-3,12 18 2,-12-18-5,3 19 5,-2-8-12,3 3-1,-1 2 2,0-4 1,-3 11-3,1-8-1,4 7-10,-3-6 0,2 0-9,-1 3 8,-1-4-10,0 1 3,2-1-4,-3-2 11,2 2-11,-1-3-5,1-3 4,-3 2-5,3-3 0,-3-8-8,1 15-13,-1-15-1,1 12-21,-1-12-4,7 10-6,-7-10-6,0 0-9,0 0-33,0 0-59,0 0-167,0 0 74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2:07.2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ADDC94F-3707-4777-B0BB-8F27C00B4D3F}" emma:medium="tactile" emma:mode="ink">
          <msink:context xmlns:msink="http://schemas.microsoft.com/ink/2010/main" type="inkDrawing" rotatedBoundingBox="5782,16778 9901,16112 10130,17523 6010,18189" semanticType="callout" shapeName="Other">
            <msink:sourceLink direction="from" ref="{ED2DBC92-6B09-4575-BF91-B9FA0CA5DFCD}"/>
            <msink:sourceLink direction="to" ref="{F2A6C5D8-5BD5-495C-823F-C40743EB4C63}"/>
          </msink:context>
        </emma:interpretation>
      </emma:emma>
    </inkml:annotationXML>
    <inkml:trace contextRef="#ctx0" brushRef="#br0">0-1 28,'0'0'89,"0"0"-12,0 0-5,0 0 5,0 0-5,0 0-9,0 0 0,0 0-8,0 0-2,10-1-1,-10 1-2,0 0-9,20 4 2,-20-4 3,20 0 5,-7 0-20,2 3-3,1-3-4,2 3 6,-1-3-3,9 0 5,0 0 4,3 0 0,5 0-3,1 0-9,3 0 2,3 0 1,0-4-5,3 4-2,0 0-8,2 0 5,-2 1 0,-1-2-5,4 2-6,-6 2 4,5-3-6,-7 3 7,1 2-5,1-7 1,2 5-1,-5-3-4,3 3 0,0-3 5,-7 0-4,4 0-1,1 0 1,-2 0-3,8 0 3,-5 4 4,1-4-3,5-4-2,4 4-18,-4 0 5,1 0 12,20 0-10,-17 6-3,14-8 4,-11 4-1,14-2 1,-18 0 3,-3 3-2,6 0 0,12 4 5,-11-1-3,-4 0 6,-2-2-8,20-1 3,-23 1 0,5 2 1,-2-1 4,2-1 1,1 0 1,-1 1-5,-2-2 2,3-2-2,-3 4-1,5-4 1,-2-1-3,-3 3 5,1-2-8,-4-1 8,6 8-4,-3-11 3,-3 6 4,-1-6 2,1 1-8,-7 4 8,4-2-2,-4 0 8,2-2-8,-7 2 0,-2 0-3,-2 2 4,8 1 2,-8-5-5,10 5 15,-2-3-10,0 3-2,-9 0-1,12-3 2,-3 0-5,-1 2 9,-7-1 1,-3-1-6,10 3-3,-8 0 5,-4 0-3,2-3-1,-2 0 3,-4 3 1,-2-2-5,-1 1 0,0-2 2,-6 3 3,1-3-4,-1 1 4,-10-1 2,18-1 3,-18 1-10,12-3-16,-12 3-21,12-3-3,0 0-23,-12 3-18,5-9-35,-5 9-77,4-12-207,-4 12 92</inkml:trace>
    <inkml:trace contextRef="#ctx0" brushRef="#br0" timeOffset="1343.4423">3434-1200 53,'0'0'73,"0"0"3,0 0-4,0 0-7,14 0-13,-14 0 1,0 0-8,0 0 4,0 0-10,0 0-7,0 0-3,0 0 3,0 0-1,9 6 14,-9-6-12,10 2-5,-10-2 0,17 4 0,-6-1 1,4 0-12,-1 0 5,10 0 1,-1 0 4,1 1-3,4 0-3,-2-2 6,1 2-19,0-3 12,1 1 3,-4-2 4,3 3-5,-5 0 1,5-3 3,-4 3 1,0 1-6,-3-2 8,-4-1-2,0 0-10,-4 1 8,3-2-2,0 3 0,-7 0 2,1-2-6,-9-1-6,13 1 4,-13-1-1,10 0 1,-10 0-4,0 0-5,0 0-3,15 2 2,-15-2 2,0 0-6,0 0 3,10 2-3,-10-2 4,0 0-7,0 0 3,0 0-3,0 0 1,0 0 2,4 4 0,-4-4 1,0 0-2,0 0-4,6 9 3,-6-9-4,0 0 6,0 0-4,1 10 1,-1-10 9,0 0-9,1 11-2,-1-11 1,4 7-2,-4-7 5,0 0 1,0 16-5,0-16-3,-2 15 7,0-7-2,1 4-4,0 3 0,1-2 8,-6 3 9,6-1-2,-4 4 0,-1 0-5,2 4 2,-2-3-1,2 3 3,2-1-2,-2 2-2,1-2-3,-1-3 3,3 3 2,-3 1-2,2-1-6,1 2 6,0-2 3,4-1 0,-7 3-4,3 8 12,3-6-13,-6 4 1,6-5 3,-6-3 3,6-1-2,0 3 9,-1-2-11,-2 1-1,3-2 1,1 1 1,-1-3-6,-1-3 2,-2 0 1,0-2-4,3 0 4,-2 2-1,-1-4-4,3 1-1,-3-2 4,0 3-1,3-2-6,-3-2 6,0-10 8,-2 20-16,2-9 7,0 2 1,4-3-6,-4-1 6,0-9 3,0 19 0,0-8-6,0-4 1,0-7 3,0 21-1,0-14-2,0-7 4,3 13-3,0-5-1,-3-8 1,2 8-3,2-2 4,-4-6-2,0 13 3,0-13 3,2 9-6,-2-9 4,0 0-6,1 13 5,-1-13-6,3 8-3,-3-8 9,2 8 1,-2-8-5,0 0 4,4 8-5,-4-8-1,6 10 2,-6-10 6,4 3-3,-4-3-3,0 0 2,8 10 0,-8-10-7,4 6 10,-4-6-5,4 6-3,-4-6 6,0 0 4,3 12-10,-3-12 7,2 5-7,-2-5 3,0 0-1,6 10-1,-6-10 1,5 8-1,-5-8 1,1 9-4,-1-9 2,0 0-4,3 10 3,-3-10-2,0 0-2,4 9 0,-4-9-6,0 0 5,0 0 11,0 0-4,0 0 0,4 7-5,-4-7 2,0 0-1,0 0-1,0 0 3,0 0 0,0 0-4,0 0 4,0 0-8,0 0-10,0 0-3,0 0-15,-20 0-10,20 0-19,0 0-44,0 0-118,-20-7-249,13 4 111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3:47.8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25,'0'0'143,"0"0"-44,11 0-57,-11 0-50,0 0-43,0 0-54,0 0 25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3:03.2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77123F0-E669-406B-84C0-931FE4294547}" emma:medium="tactile" emma:mode="ink">
          <msink:context xmlns:msink="http://schemas.microsoft.com/ink/2010/main" type="writingRegion" rotatedBoundingBox="17580,15963 22009,15804 22037,16574 17608,16733"/>
        </emma:interpretation>
      </emma:emma>
    </inkml:annotationXML>
    <inkml:traceGroup>
      <inkml:annotationXML>
        <emma:emma xmlns:emma="http://www.w3.org/2003/04/emma" version="1.0">
          <emma:interpretation id="{96E3D3DF-06F5-4B01-824B-1774DF68A76D}" emma:medium="tactile" emma:mode="ink">
            <msink:context xmlns:msink="http://schemas.microsoft.com/ink/2010/main" type="paragraph" rotatedBoundingBox="17580,15963 22009,15804 22037,16574 17608,167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E3B4DE-04AD-41F9-9DA5-C360AF306DBC}" emma:medium="tactile" emma:mode="ink">
              <msink:context xmlns:msink="http://schemas.microsoft.com/ink/2010/main" type="line" rotatedBoundingBox="17580,15963 22009,15804 22037,16574 17608,16733"/>
            </emma:interpretation>
          </emma:emma>
        </inkml:annotationXML>
        <inkml:traceGroup>
          <inkml:annotationXML>
            <emma:emma xmlns:emma="http://www.w3.org/2003/04/emma" version="1.0">
              <emma:interpretation id="{66EBA467-9E3D-41CF-9B70-923C5EE7184E}" emma:medium="tactile" emma:mode="ink">
                <msink:context xmlns:msink="http://schemas.microsoft.com/ink/2010/main" type="inkWord" rotatedBoundingBox="17583,16040 19477,15972 19502,16665 17608,16733"/>
              </emma:interpretation>
              <emma:one-of disjunction-type="recognition" id="oneOf0">
                <emma:interpretation id="interp0" emma:lang="en-IN" emma:confidence="0">
                  <emma:literal>field</emma:literal>
                </emma:interpretation>
                <emma:interpretation id="interp1" emma:lang="en-IN" emma:confidence="0">
                  <emma:literal>fide</emma:literal>
                </emma:interpretation>
                <emma:interpretation id="interp2" emma:lang="en-IN" emma:confidence="0">
                  <emma:literal>fidd</emma:literal>
                </emma:interpretation>
                <emma:interpretation id="interp3" emma:lang="en-IN" emma:confidence="0">
                  <emma:literal>fielI</emma:literal>
                </emma:interpretation>
                <emma:interpretation id="interp4" emma:lang="en-IN" emma:confidence="0">
                  <emma:literal>fidI</emma:literal>
                </emma:interpretation>
              </emma:one-of>
            </emma:emma>
          </inkml:annotationXML>
          <inkml:trace contextRef="#ctx0" brushRef="#br0">16235 15006 114,'0'0'102,"0"0"-2,0 0-9,34 0-10,-21 3-6,5-3-3,0 0-3,0 4-11,5-4 2,-2 1-7,6 0-12,-2 0 0,2 2-4,-1-3-6,-4-3 5,0 1-10,-5 2 5,1-1-17,0-2 5,-2 2 1,1-4-2,-5 1 3,2-2-7,-2-6 9,0 6-3,-1-4-6,0 0 13,0-2-2,-3-1 7,-3 0-10,2-2 0,-2 3 7,0 1 0,-2-1 10,1 3-5,-3 3-1,-1 6-8,6-10 1,-6 10-9,4-11-4,-4 11-7,0 0 3,5-5-3,-5 5-2,0 0-2,0 0 3,0 0 0,-4 32 1,3-18-1,-2 0-7,3 0 5,0-1 7,0 3-5,0-1-8,3 2 4,-3-4 0,1 0 4,1 2-1,0-3-10,0 1-5,-2-4-20,1-2-11,-1-7-19,5 16-5,-3-10-10,-2-6-13,0 0-22,5 7-95,-5-7-223,0 0 99</inkml:trace>
          <inkml:trace contextRef="#ctx0" brushRef="#br0" timeOffset="-365.8649">16498 14740 82,'7'-6'139,"2"-6"-5,-2-1 0,-1 2-1,1 1-12,-3-3-4,1 2-6,-2-5-8,0 5-12,-2 1-6,1-2-6,-2 12-12,-2-14-5,2 14-7,2-14-8,-2 14-5,0 0-6,-3-14-6,3 14-2,0 0 0,-8-5-9,8 5 3,0 0-11,0 0 0,-31 13 2,23-3-5,-1 1-3,2 2 3,-5 11-4,4-3 1,-2 9-2,2 2 5,3-8-1,-2 8 0,3 2-7,-1-1 6,2-3-6,-4 2 5,5-8 1,0 2-5,-2-3-1,3 0 3,0-2 0,-3-1 0,2 2-2,1-7 0,-2-1-5,2-2-7,0 0-14,1-3-17,0-9-20,0 13-12,0-13-9,0 13-8,0-13-30,0 0-108,0 0-248,0 0 111</inkml:trace>
          <inkml:trace contextRef="#ctx0" brushRef="#br0" timeOffset="221.8736">16896 14765 42,'0'0'22,"0"0"-33,0 0-12,20 13 6</inkml:trace>
          <inkml:trace contextRef="#ctx0" brushRef="#br0" timeOffset="692.6025">17053 14966 48,'0'0'102,"17"0"-12,-6 0-1,-11 0-4,20-3-10,-9 3-1,1-3 0,-1 0-6,1-2-2,-4 0-1,0 0 3,0 2-7,-8 3-11,13-10-4,-7 5-6,-6 5-1,5-10-8,-5 10 2,4-13-7,-4 13 5,-3-11-9,3 11 2,0 0-2,-12-9-6,12 9-3,-15-1 3,15 1-2,-18 1-4,6 2-3,-3 0 13,0 6-18,3-2 5,-3 3 0,3-1-4,0 4-3,0-3 6,1 3-8,3 1 4,0-4 1,0 4 0,3-4-2,4 5-1,-1-5-2,2 0 2,2 2 5,-1-4 4,4 1-6,5 0-5,-2-3 9,8 0-5,1 0 3,3-6 10,4 1-7,1-4-6,-1-1 5,2-2-9,-1-3-9,0 2 11,6-8-3,-4 3-8,2-11-1,-3 0-10,2-1 0,-3-6 5,-2-5-8,0 2 1,-3 0-4,-4-2 15,1 0-4,-4-2 6,-1 5 3,-4-6-7,-2 13 10,-3 0 8,-3 2-4,0 4-1,-4 5-2,4 14 7,-5-16-7,5 16 6,-11-9-3,11 9 2,0 0-7,-22 5 4,12 3 4,-1 3 4,3 4-1,-3 3 7,1 5 7,-3 7 2,3 1-1,2 1 4,1 2-3,2-3 0,1 3 2,-2-2-3,6 2-1,0-2-4,4 3 4,-2-13 0,2 2-3,-2 8 3,2-11-11,2 1-3,0-2 4,-2-2-5,6-2-15,-2-1-12,-1 1-20,-1-4-22,5 2-23,1-5-38,-4 1-79,4 0-223,2-4 99</inkml:trace>
          <inkml:trace contextRef="#ctx0" brushRef="#br0" timeOffset="1176.5131">17998 15139 5,'6'-4'176,"-6"4"-15,9-8-4,-9 8-7,4-11-15,-4 11-11,1-9-15,-1 9-6,1-9-15,-1 9-10,0 0-11,-9-13-9,9 13-3,-19-4-7,4 2-5,1 2-4,-4 2 0,1 2-10,-5 2-4,1 1-2,3-4-2,1 3-2,-4 0 2,2 4 2,5-1-13,2-4 0,-2 3 0,4-3-5,1 1 1,2-1 1,0 0-7,7-5-9,-9 10 12,9-10-8,-4 7 5,4-7 0,0 0 1,0 0-8,16 6 1,-16-6-7,26-4 0,-10 1-12,5-6 10,2-1-11,-2 1 0,2-7-8,7-3 8,-1-2-4,-3-4-7,2-6 17,-3 3-4,-2-5-2,0 0 5,-6-2 8,-3 2-2,-2-3 2,-2-2 3,-3 2 6,-2 2 10,-5 10-1,2 0 4,-4 2 4,1 9 2,-2-1-1,2 2-2,-2 2-10,-1 4 6,4 6-8,-6-10 3,6 10 0,0 0-5,-18 2 10,18-2-4,-13 18-4,3-8 6,0 12 3,7-1-2,-2 2 3,-1 8-3,2 3 3,4 2 5,0-2-5,3 3 1,-2-3-7,6 2 7,-2-3-6,2-2 2,-2-8-5,-1 3 8,4-3-3,-1 1-11,-1-4-24,0-1-16,0-2-29,3 2-29,-2-8-133,-5 3-256,2-8 114</inkml:trace>
        </inkml:traceGroup>
        <inkml:traceGroup>
          <inkml:annotationXML>
            <emma:emma xmlns:emma="http://www.w3.org/2003/04/emma" version="1.0">
              <emma:interpretation id="{70067416-7C23-480A-922F-B9444FF16606}" emma:medium="tactile" emma:mode="ink">
                <msink:context xmlns:msink="http://schemas.microsoft.com/ink/2010/main" type="inkWord" rotatedBoundingBox="20274,15867 22009,15804 22035,16528 20300,16590"/>
              </emma:interpretation>
              <emma:one-of disjunction-type="recognition" id="oneOf1">
                <emma:interpretation id="interp5" emma:lang="en-IN" emma:confidence="0">
                  <emma:literal>dirn</emma:literal>
                </emma:interpretation>
                <emma:interpretation id="interp6" emma:lang="en-IN" emma:confidence="0">
                  <emma:literal>dirt</emma:literal>
                </emma:interpretation>
                <emma:interpretation id="interp7" emma:lang="en-IN" emma:confidence="0">
                  <emma:literal>dion</emma:literal>
                </emma:interpretation>
                <emma:interpretation id="interp8" emma:lang="en-IN" emma:confidence="0">
                  <emma:literal>dim</emma:literal>
                </emma:interpretation>
                <emma:interpretation id="interp9" emma:lang="en-IN" emma:confidence="0">
                  <emma:literal>divan</emma:literal>
                </emma:interpretation>
              </emma:one-of>
            </emma:emma>
          </inkml:annotationXML>
          <inkml:trace contextRef="#ctx0" brushRef="#br0" timeOffset="2033.8084">19274 14972 118,'0'-19'148,"0"19"-8,-3-13-15,0 3-17,3 10-4,-6-16-4,0 9-9,1 1-7,-2-2-15,-2 2-2,-3-1-8,2 5-8,-4 2-5,-1 0-3,-5 3-7,5 3 2,-8 0-12,1 7 1,1-5 1,3 6-4,-4-3-6,9-2-3,-6 9-1,7-6 0,0-2-7,0 5 4,3-3-3,0 1 2,1 0-1,2-1 0,0-1-8,5 1 1,0-3-12,1-9 8,2 19-14,4-14-1,3 2-3,-1-4 0,3 5-10,6-7 2,1-2-4,6-1 5,-1-4-12,1-3 14,8-3-6,-1-5 7,2-4 1,-3-2-1,-1-5 2,-2-3 0,1-2 13,-4-3-8,0-4 4,-1 0 16,1 0-3,-6-3 5,-2 5 8,-4-4 3,-4 3 11,-1 3-18,-1 0 17,-3 11-7,-2 2-2,-2-1 6,-2 5-14,1 3 9,-1 2 5,0 1-17,3 13 5,-5-15-5,5 15-2,-8-13-2,8 13-5,-12-5 8,12 5-8,0 0 2,-30 22 5,16-7-9,2 0 12,0 9-6,1-2-4,3 9 14,-3 3-3,4-4-2,-1 4 2,3-1-2,2 4-2,1-4 3,3-1 2,3 1-4,-3 0 2,3-8-7,2-1 3,-2-2-2,4 3 3,-2-2 1,2-1 1,-1-10-1,4 7-3,-2-7-3,-1-3 6,3 1-1,-2-4-4,3 1 13,3-2-19,-3 0 13,0-3 7,-1-2 0,2-1 6,4-1-6,-4-2 1,-1-1 6,1-5-1,2 2 0,-3-2-4,0 0 2,0 0-8,-2 1 7,-1-3-5,2 2 5,-4 2 8,-2 3-7,-5 5-4,8-9-4,-8 9 0,7-7 0,-7 7-5,6-4-2,-6 4-5,0 0 3,0 0-2,0 0 5,10 19-9,-10-19 0,2 9 5,-2 1 1,3 0-6,-2 0-5,-1-10-16,2 16 0,0-4-11,0-4-4,0-1-3,-2-7-17,6 12-9,-6-12-16,4 8-5,-4-8-41,0 0-76,0 0-224,12 1 99</inkml:trace>
          <inkml:trace contextRef="#ctx0" brushRef="#br0" timeOffset="2215.077">19685 14669 33,'0'0'137,"0"0"-20,0 0-16,0 0-23,31 28-10,-23-19-11,0-1-15,0 2-19,0 2-11,2 1-24,-2-4-26,1 3-65,-2 1-113,-1-4 50</inkml:trace>
          <inkml:trace contextRef="#ctx0" brushRef="#br0" timeOffset="2548.3621">19768 14850 135,'0'0'152,"2"-12"-11,-2 12-12,0 0-10,0 0-10,17-9-18,-6 7 4,-2 0-19,6 2-6,0 2-5,4 0-6,-2 3-10,6-1-3,0 5-13,-1-1 0,-2 2-2,2 3-5,-5-4-2,-3 4 3,-2-2-13,-2 2-1,-1 3 9,-3-5-9,-2 1-6,-1 0 5,0-3 4,-2 1-9,-1-10 5,-1 15-2,-3-5-3,4-10-4,-7 9 3,0-5-9,7-4 13,-16 5-9,9-4 11,7-1-2,-17 3-9,17-3 10,-15-8 2,6 3-4,1 1-3,-2-7 11,5 4-3,0-2-5,2-2-6,3 0 14,0-4-15,3-1-1,2 1-4,4-3-2,3 0-15,3 0-21,0 0-1,4 4-2,0-4-8,-2 4-15,3 2-16,0 2-7,0 1-12,-4 2-104,2 1-224,-4 1 100</inkml:trace>
          <inkml:trace contextRef="#ctx0" brushRef="#br0" timeOffset="2934.3385">20255 14611 8,'-1'-10'156,"1"10"-9,0 0-11,0 0-18,0 0-8,0 0-16,0 0-9,0 0-14,0 0 1,0 0-19,0 0-1,0 0 3,0 0-11,16 23 3,-14-14-9,4 1-1,0 4-8,0-3-5,-1 1-1,1 1-3,-2-2-4,-3-1 4,2-2-2,-1 2-4,1-2-4,-3-8 7,3 14-5,-3-14-4,0 11 5,0-11-5,1 8 1,-1-8-2,0 0 4,3 8-3,-3-8 12,0 0 5,0 0-7,0 0 4,0 0-6,0 0-1,0 0-2,0 0-2,9-29 2,-5 17 3,0 2-3,1-5 4,1-1-4,7 1 1,-5-4 5,6 1-2,-4 4 0,2 2-3,0 2 1,2-2-4,-2 3-4,4 0-1,-3 3-3,5 4 5,-5 1-4,5 3-3,-2 2-4,7 7 5,-7 1-4,-2-2 4,4 6-1,-5 0-1,-1 6-3,-4 1-1,-2-5-21,0 8-14,-2 0-32,-4-3-28,4 1-38,-9-2-123,0 1-282,-5-2 124</inkml:trace>
        </inkml:traceGroup>
      </inkml:traceGroup>
    </inkml:traceGroup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3:36.9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1DE0B6A-B8A0-4DBC-A754-92D1453E6DA6}" emma:medium="tactile" emma:mode="ink">
          <msink:context xmlns:msink="http://schemas.microsoft.com/ink/2010/main" type="inkDrawing" rotatedBoundingBox="11846,16843 23024,17045 23021,17170 11843,16968" shapeName="Other">
            <msink:destinationLink direction="with" ref="{60D0172D-8350-4DAC-8A3A-E5F97B191AEC}"/>
          </msink:context>
        </emma:interpretation>
      </emma:emma>
    </inkml:annotationXML>
    <inkml:trace contextRef="#ctx0" brushRef="#br0">59-12 57,'-16'0'89,"16"0"0,-9 0-13,9 0 5,-12 1-12,12-1 3,-12 2-6,12-2-4,0 0-11,-11 2 1,11-2-1,0 0 6,0 0-11,0 0-2,0 0-5,0 0-2,0 0 0,0 0-6,0 0 3,0 0 6,15 16-5,-4-10-3,-1-2 4,4 0-5,0 0 10,2 0-4,10-1 1,-1 0-1,12 3-8,-9-4 7,13-2-3,1-4-1,3 3 4,2-2-1,0 0 2,3-3-4,-3 3-8,4 1 2,-7 1-4,3-2 0,-2 3-4,0 3-2,-2-3-2,-2 3-5,1-3 4,-2 0 2,-11 2-3,9 2-2,1-4-8,-3 0 7,0 4-1,-8-2-3,8-2 5,3 3-6,0-6-3,3 3 6,-3 0-2,2-3 1,5 0 5,1-1 3,1 2 1,3-4-2,15 3 0,-16 0 3,0-3-7,16 5-2,-18-5 3,3 3-3,1 0 2,-1 3-2,-3-3-1,1 0-5,0 3 7,-1 1-6,1-2 3,-6 1-5,4 0 1,-1 1-1,-3-2 0,4 2-2,-3 1 2,1 1 3,-8 0-2,9 0 3,-5 0-2,2 1-5,-1-2 6,1-2 0,0 0-4,-1 0 2,0 4-2,0-8 3,2 4 0,0 0 1,-1-2 3,1 4-7,-2-5 1,-1 4 1,1-2-2,1 1-1,-2 1 3,6 1 0,-8-2 1,1 6-1,-2-2-1,1-1 0,0-2 3,-3 1-3,3 1-5,1 0 4,-3 0 3,4-2-3,-8 1-2,6-2 2,-2 3-2,-8-6 3,12 6 0,-3 0-4,1 0 6,1-2-4,-1 3 2,3-2 3,-1 0-3,0 0-1,-2-3 3,3 2 2,-2 3-7,1-4 2,0 1-2,-2 0 2,1-1 2,0 0-2,3 5-1,-3-5 6,2 4-7,-4-4-1,1 0 7,0 2-4,0-1 2,-1 3-2,-2-4 0,0 2 3,3 1-2,-3 1-2,0-2 1,0-1-5,2 2 3,2-3 0,-4 3 1,1 1-3,-1-3 6,0-2-6,3 2 3,-2-2 1,4 1 0,-4 0-3,5 1 1,-5-1 0,3 4 3,1-3 2,-4 2-4,5-3 0,-1 0-2,-1 0 3,3 3-2,4 0-2,-5-3 5,1 1-4,-2 0 5,2 1 1,-1 0-4,-1 4 1,2-2-3,-1 2 1,-1-6 0,1 3-1,2 0-3,-2 0 1,0 0-1,0 0-3,1 0 8,-3-1-3,-1 0 1,3 3-2,-1-5 3,-1 1-1,2 1-4,-1 2 3,6-4 3,-5 2-3,1-2 2,4 1-3,-4-1 1,2 1 0,-3 1 4,2-2-1,-1 0 0,2 6 2,-2-5-4,-3 2 7,2-3-4,-4 4 1,2-5 0,-1 4 1,-2-3-3,-9-2 0,10 2 1,-1-1-1,-2 1 2,1 1-3,2-1 4,-3-1 0,1 2-1,-1-1-2,1 2 3,-8-2-4,8 2 0,1-1 0,0-1 3,2-1 1,0 3-2,0 0-2,0-4 0,-5 6 2,3-8 1,-1 6 1,-7-2-3,10-2-1,0 2 5,1 0-4,0 0 6,-3 4-9,4-6 2,-2 5 2,3-4-6,-2 1 11,-4 1-5,2 1-1,0-2-1,1 4-1,0-4 6,-3 1-4,5-1 2,-4 3 1,1-2-4,3 1 1,-2 1 3,-3-2-3,-6-2 1,6 1-1,0 0-1,-1 0 7,1-3 0,-9 3-5,1-1-2,0 1-3,-1 0 0,0 1-1,2-1 3,-2-1-1,0 1-3,0 0-1,0 0 3,-3-1 2,0 1-8,0-1 9,-1-1 0,-5 2 0,0-2-5,-1-2 4,-1 1-1,7 1 2,0 0-6,-6 1 5,6 0-2,-1-1-6,0 0 6,-3 1 0,3-3 3,0 3-3,1 0 5,1 0-3,-2 1 5,-5-2-4,1-2-1,4 4 2,-4-2 5,-3 4-1,2-2-6,0 0 4,2-3 0,-1 3 0,8-1-7,-4-1-3,2 4 10,0-2-4,-1 0 4,4-2-5,-3 2 6,0-3-4,-5 2 2,-2-1 1,6 1-5,-6-2 7,2 1-6,-1 2 7,-1 0-2,-2 0-3,-3-1 0,4-2 5,-4 3-4,-1-2 7,-11 2-7,16-1-4,-6-2 5,-10 3 0,18-3 4,-9 2 0,-9 1-9,16 0 5,-5-2-3,0-1 3,-11 3-1,17-3-2,-9 3 3,-8 0-4,19-3-1,-19 3 4,16 0 3,-16 0-1,16-1-3,-16 1 2,12-2 2,-12 2-6,16 0 5,-16 0 0,15 0 2,-15 0-3,15-2-2,-15 2 2,13-1 4,-13 1-7,15 0 0,-4 1 1,-11-1-1,16 4 2,-8-4 1,-8 0 2,17 1-5,-6 2 4,-3-3-6,-8 0-2,24 3 10,-14 0 0,-1-3-4,3 0-10,-12 0 15,17 0-4,-7 2-4,-10-2 5,12 0 1,-12 0 2,13 1 2,-13-1-1,12 1-1,-12-1-1,12 0 2,-12 0-1,12-1 2,-12 1-4,14 1 3,-14-1 2,15 2-4,-9-2-1,-6 0-2,14 3 1,-14-3 3,12 0-3,-12 0 6,0 0 0,12 0-2,-12 0 3,0 0 5,0 0-3,15-3 0,-15 3-2,0 0 2,0 0-6,13 0 3,-13 0-1,0 0 1,0 0 0,0 0-2,16 0 1,-16 0-4,0 0 1,0 0 8,0 0 4,11-2-1,-11 2-4,0 0-1,0 0 0,0 0-1,0 0-2,0 0 3,0 0-2,0 0 0,0 0-3,0 0-5,13 0 4,-13 0-2,0 0 1,12 0 2,-12 0-2,0 0-3,0 0-3,0 0-2,14 0-1,-14 0-10,0 0-15,0 0-29,0 0-36,0 0-50,0 0-193,0 0-365,0 0 162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3:33.3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0D0172D-8350-4DAC-8A3A-E5F97B191AEC}" emma:medium="tactile" emma:mode="ink">
          <msink:context xmlns:msink="http://schemas.microsoft.com/ink/2010/main" type="inkDrawing" rotatedBoundingBox="19313,13223 23733,15093 22833,17221 18413,15350" semanticType="callout" shapeName="Other">
            <msink:sourceLink direction="with" ref="{41DE0B6A-B8A0-4DBC-A754-92D1453E6DA6}"/>
            <msink:sourceLink direction="with" ref="{5DE17AF5-BA0F-48E9-81B7-5B3DA0CE27BE}"/>
          </msink:context>
        </emma:interpretation>
      </emma:emma>
    </inkml:annotationXML>
    <inkml:trace contextRef="#ctx0" brushRef="#br0">0 41 87,'0'0'110,"0"0"-9,0 0-4,0 0-10,0 0-8,0 0-10,0 0 2,0 0-26,0 0 6,0 0-7,0 0 1,0 0 0,0 0-11,0 0 5,23 9-14,-23-9-1,14 0-2,-14 0 1,18 0-5,-2-3 6,-3 3 4,5 0-10,0 3 7,0-3-14,5-3-4,-1 6 13,3-3-2,1-3-1,9 6-6,-9-3 0,1 3-5,-1-3 8,1 2-4,-3-2 2,0 1 0,2 0 4,1 1-12,-3 0 6,3 0 2,-1 1-4,1-1-1,1-2 3,2 0-3,6 4 3,-8-7-1,6 6-4,-5-3 1,-2 6-2,-2-6-2,4 1 5,-3 3-9,1-3 11,-1 0-5,-1 3-6,3 1 5,-2-3 0,-2 3-2,3-2 3,-2-1-5,1-1-3,2-1 0,-3 0 6,2-1-3,-3 2 4,0-2 2,0 2-2,2-1-4,3 0 11,-2-1-13,-1 1 0,-2 0 3,0 0 6,1 0-9,0 0 6,-3 0-4,-4 0 6,0-2-2,4 4-5,-5-2 6,-2-2-1,3 4-5,-2-4-6,2 2 7,0 0 8,-2 0-5,3 2-1,-5-2 2,4 0 0,-1 0-6,1 1 8,-1-1-14,1-1 13,0 1-4,0-2 1,5-1-5,-2 6 12,-4-6-3,6 3-2,-5 0-5,-1-1 2,2 1-6,-3-1 12,1 1-9,-2 0-5,1 0 8,-1 0-6,2 1 5,-2-1 5,0-1-9,1 1 3,-3 1 8,3-1-20,-1-1 15,1 2-1,2 0 4,-2-1-14,-2-1 16,4 0 0,3 2 0,-5-2-14,2-2 10,5 3 2,-6 0-11,2 0 10,4 0-3,-1 0 0,-4 0-2,-3-1-14,2 2 16,7-2 3,-1 1-3,-4 1 3,3 2-4,1-6 14,-5 3-4,-4-1-2,4 1-6,-1 0 0,2-1-1,-2 1-2,1 0-1,-2 0-2,-1-3 11,2 6-4,1-3-6,-1-3 5,0 2-8,1 0 10,-1 0-3,-2-2 7,2 2-8,1 0 12,-1-3-9,1 3-6,-1 1 9,0-5-10,1 4 9,-2 1-7,1-3 1,8 2 3,-3 1-9,0-2 6,-3 2 4,3-3 2,-2 3-5,-1-1 1,1 0-10,0 1 10,3 0 1,0-2 6,-7 2-11,10-3 2,-10 2-1,1 1-3,-1 0 5,0 0 0,-1-2 1,-2 2 2,2 0-12,-1 0 14,0 0-6,0-3-5,-2 3 5,1-3 2,1 3-1,-14 0 0,20-3-5,-12 3 6,-8 0-11,18-3 8,-8 3-2,1 0-1,-2-6 11,4 6-5,1-3 3,-14 3-6,20 0 7,-7-1-2,2 1-10,0 0 9,-1-2 1,-1 0-6,0 2 7,-1-2-4,3 2 0,-15 0 1,20 0-5,-11 0 3,6-2 4,-3 2-3,1 0 0,-2-1 8,1 2-8,2-2-1,0 1 5,0 0 0,-2 1-13,0-1 16,1 0-4,2-1 2,0 1 2,0 0-10,-2 0 3,2-3-3,1 3 3,1 0-3,-1 3 6,3-3-2,-4 1 3,5-1-3,-7 0-1,3 0 1,-2 0 2,-3 2 2,-2-2-6,-9 0 2,15 0 4,-15 0 6,9 0-4,-9 0 10,12 0-7,-12 0-3,0 0 6,0 0-2,0 0-7,11 2 5,-11-2-1,0 0-1,0 0-1,0 0 0,0 0-2,0 0 2,12 4-8,-12-4 7,0 0-2,13 1 2,-13-1-2,11 3-1,-11-3-2,11 0 1,-11 0 1,8 3 9,-8-3-12,0 0 1,9 3-1,-9-3 4,0 0 2,0 0-2,0 0 2,8 4-8,-8-4 5,0 0 0,0 0-8,0 0 6,0 0-1,0 0-4,0 0 7,0 0 1,0 0-4,4 8 11,-4-8-11,0 0 3,0 0 1,0 0 3,0 0 2,0 0-3,-6 15-2,6-15 7,0 0-5,-3 10 0,3-10-2,0 0 9,-3 11-7,3-11-3,-9 7 4,9-7 1,-6 14-4,4-8 4,2-6-2,-8 17-1,5-8 5,2 3-7,-5-3 1,2 3 3,2 1-2,-4-3-5,4 4 5,-2 0-6,0-4 5,-2 3 7,5 1-9,-5-1 3,4-1-2,-2 1-3,2 2 6,-2-3-3,4-2 0,-5 3 2,2-2 0,-2 3-12,4 0 9,-2-2 0,0-2 2,1 4-3,0-2-1,1 0 9,1 2-3,0-3 1,-1 3 2,1-3-2,0 4-4,0-6 3,0 6-1,1-2 1,-1 0-3,0 1 16,0 0-15,0 0 0,1 0 4,1 1 4,-2-2 4,0 2-3,0-5-2,0 6 1,2-1 5,-2 0-6,3-1-3,-3 1 4,0-1-2,0 1-2,4 0 0,-1 0-2,1 0-1,0 3 3,1 1-5,2-4 1,-2 4-3,-1-1 6,4 6-5,0-5 4,-1 5-3,4-5 0,-6 0 8,2 5-9,-2-9 0,2 7 2,1 1-1,-4-2 1,3-1-2,-3 0 2,1 3-3,-4-4 2,1 1-1,0-1 0,0-4 0,0 6 4,1-1-6,-3-4 0,3 2 3,-3-1 6,2-1-9,0 4 4,-2-4-2,0-2 3,-2 6 0,2-4-2,2 3 0,-2-1 0,1 2-1,-1-4 1,1 4-1,-1 0 2,0-3-5,3 1 4,-3 4 0,0-7 0,0 7 1,-3-6 2,6-3-1,-3 3-2,-3-1-3,3 7 0,0-7 2,0-2-3,-2 2 7,2 0 0,-2-1-1,0 1-4,-1 1 2,0-3 2,1 3-2,0-5-2,0 3 2,0 0-2,1 0 1,-2 1 5,-2 1-5,2-3 1,-1 0-2,2 2-1,2-2-2,-3 5 6,3 2 2,-3-8-3,3 3 0,-5 1-2,1 0-3,2-1 7,1 0-5,0 1 4,-1-2-3,0 1 3,2 1-2,2-3 0,-2-2 0,0 5 0,0-6 1,0 2 0,0 3 2,0-2-2,2 1 0,-4-4 1,2-10-2,-2 18 1,2-7-4,-4 0 4,2 0-1,2-11-11,-2 19 6,-2-9-2,4-3-1,-3 4 0,0 0 4,3 0-3,0-11 0,-4 15-3,4-15 1,0 14 2,0-14-4,0 13 4,0-13 4,4 6-6,-4-6 6,0 12-1,0-12-2,3 10 7,-3-10-3,0 0 1,3 12-4,-3-12 1,0 0-3,0 0-9,-3 13 2,3-13-4,0 0-4,0 0 4,-3 7 2,3-7-5,0 0-8,0 0-2,0 0-3,0 0-12,0 0-5,0 0 5,0 0-9,0 0-2,0 0-16,0 0-15,0 0-17,0 0-81,0 0-200,0 0 90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3:34.2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146C7D5-9D34-4F5B-A455-D4F47B40AC99}" emma:medium="tactile" emma:mode="ink">
          <msink:context xmlns:msink="http://schemas.microsoft.com/ink/2010/main" type="writingRegion" rotatedBoundingBox="23646,14805 24427,14805 24427,15142 23646,15142"/>
        </emma:interpretation>
      </emma:emma>
    </inkml:annotationXML>
    <inkml:traceGroup>
      <inkml:annotationXML>
        <emma:emma xmlns:emma="http://www.w3.org/2003/04/emma" version="1.0">
          <emma:interpretation id="{638A8211-D613-4561-832C-A50693CD38AD}" emma:medium="tactile" emma:mode="ink">
            <msink:context xmlns:msink="http://schemas.microsoft.com/ink/2010/main" type="paragraph" rotatedBoundingBox="23646,14805 24427,14805 24427,15142 23646,151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F775B6-D195-44D0-9280-75E6ACBB8368}" emma:medium="tactile" emma:mode="ink">
              <msink:context xmlns:msink="http://schemas.microsoft.com/ink/2010/main" type="line" rotatedBoundingBox="23646,14805 24427,14805 24427,15142 23646,15142"/>
            </emma:interpretation>
          </emma:emma>
        </inkml:annotationXML>
        <inkml:traceGroup>
          <inkml:annotationXML>
            <emma:emma xmlns:emma="http://www.w3.org/2003/04/emma" version="1.0">
              <emma:interpretation id="{2C0C4A91-62A4-4F6C-A1C7-B14F6ECCA7B3}" emma:medium="tactile" emma:mode="ink">
                <msink:context xmlns:msink="http://schemas.microsoft.com/ink/2010/main" type="inkWord" rotatedBoundingBox="23646,14805 24427,14805 24427,15142 23646,15142"/>
              </emma:interpretation>
              <emma:one-of disjunction-type="recognition" id="oneOf0">
                <emma:interpretation id="interp0" emma:lang="en-IN" emma:confidence="0">
                  <emma:literal>or</emma:literal>
                </emma:interpretation>
                <emma:interpretation id="interp1" emma:lang="en-IN" emma:confidence="0">
                  <emma:literal>Or</emma:literal>
                </emma:interpretation>
                <emma:interpretation id="interp2" emma:lang="en-IN" emma:confidence="0">
                  <emma:literal>a</emma:literal>
                </emma:interpretation>
                <emma:interpretation id="interp3" emma:lang="en-IN" emma:confidence="0">
                  <emma:literal>on</emma:literal>
                </emma:interpretation>
                <emma:interpretation id="interp4" emma:lang="en-IN" emma:confidence="0">
                  <emma:literal>of</emma:literal>
                </emma:interpretation>
              </emma:one-of>
            </emma:emma>
          </inkml:annotationXML>
          <inkml:trace contextRef="#ctx0" brushRef="#br0">224 196 123,'0'0'180,"0"-15"-4,0 15-10,-2-13-6,0 4-11,2 9-11,-6-16-7,4 11-8,-5-2-17,7 7-5,-11-10-9,6 5-11,5 5-11,-15-6-10,6 5-6,-2-2-5,11 3-2,-19 3-9,6 0-2,1 1-1,0 3-9,-2-1 0,2 3-3,0 0-3,3 0-10,-5-2-3,5 5 0,1-3-1,4 0-3,-1 1 1,-2 0-2,4 0 6,1-2-7,2-8 0,0 15 8,0-15 9,4 17-4,-3-14-6,-1-3 3,12 13-5,-7-7 6,2-3-8,4 0 3,-2 0-2,6 0 1,-6-2 0,2-1-1,4-4 3,-7 2-2,4-2 0,-3 4 0,3-6-1,2-2 1,-2 0-2,0 2 2,-3-3-1,5-2 4,-8 0 6,5-2 0,-4 0 3,1 0 2,0 2 2,-1 1 2,-1 4-4,-2 0 0,-4 6-2,7-10-4,-2 4-4,-5 6-5,10-4 1,-5-1 0,-5 5-4,12-1-2,-12 1-1,20 6-3,-8-2 0,0 2 0,2 0 2,-2 0 0,-5 4 0,1 2-1,1 0 3,-1 1-2,0-1 1,-4-1-4,1 1-6,1-1-4,-5 1 4,2-2-3,-1-2 0,-2 1-1,0-9 3,3 13 0,0-7 5,-3-6 5,0 0 3,-6 18 3,6-18 5,0 0 3,-2 8 4,2-8 1,0 0 0,0 0 2,0 0-2,0 0 1,0 0-1,0 0 5,-18-22 2,18 22-6,2-23 0,4 10-3,0-8-1,6 0-5,-3-1-4,5 1-6,6-10-3,4 6-8,-1-3-4,1 5-1,8-2-12,-9 12-5,0-1-8,-2 2-10,4 3-12,-4 2-17,-4 3-11,-1 1-23,0 3-21,-1 3-31,-6 1-153,-9-4-344,15 9 152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4:54.60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FE3A21D-E913-4451-BACB-B3E918E4F4B4}" emma:medium="tactile" emma:mode="ink">
          <msink:context xmlns:msink="http://schemas.microsoft.com/ink/2010/main" type="writingRegion" rotatedBoundingBox="292,2697 25504,2607 25545,14280 334,14370"/>
        </emma:interpretation>
      </emma:emma>
    </inkml:annotationXML>
    <inkml:traceGroup>
      <inkml:annotationXML>
        <emma:emma xmlns:emma="http://www.w3.org/2003/04/emma" version="1.0">
          <emma:interpretation id="{13FEC2C0-37E2-4D79-B5CA-848BEB51A179}" emma:medium="tactile" emma:mode="ink">
            <msink:context xmlns:msink="http://schemas.microsoft.com/ink/2010/main" type="paragraph" rotatedBoundingBox="292,2697 24529,2610 24537,4887 300,49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050481-44CD-45D2-BFDE-FA4BDFC987B6}" emma:medium="tactile" emma:mode="ink">
              <msink:context xmlns:msink="http://schemas.microsoft.com/ink/2010/main" type="line" rotatedBoundingBox="292,2697 24529,2610 24533,3784 296,3870"/>
            </emma:interpretation>
          </emma:emma>
        </inkml:annotationXML>
        <inkml:traceGroup>
          <inkml:annotationXML>
            <emma:emma xmlns:emma="http://www.w3.org/2003/04/emma" version="1.0">
              <emma:interpretation id="{CA058C8F-D3FC-4544-A079-023F32EE7E26}" emma:medium="tactile" emma:mode="ink">
                <msink:context xmlns:msink="http://schemas.microsoft.com/ink/2010/main" type="inkWord" rotatedBoundingBox="293,2954 1065,2951 1068,3710 296,3713"/>
              </emma:interpretation>
              <emma:one-of disjunction-type="recognition" id="oneOf0">
                <emma:interpretation id="interp0" emma:lang="en-IN" emma:confidence="0">
                  <emma:literal>the</emma:literal>
                </emma:interpretation>
                <emma:interpretation id="interp1" emma:lang="en-IN" emma:confidence="0">
                  <emma:literal>It</emma:literal>
                </emma:interpretation>
                <emma:interpretation id="interp2" emma:lang="en-IN" emma:confidence="0">
                  <emma:literal>Its</emma:literal>
                </emma:interpretation>
                <emma:interpretation id="interp3" emma:lang="en-IN" emma:confidence="0">
                  <emma:literal>Ate</emma:literal>
                </emma:interpretation>
                <emma:interpretation id="interp4" emma:lang="en-IN" emma:confidence="0">
                  <emma:literal>Ftp</emma:literal>
                </emma:interpretation>
              </emma:one-of>
            </emma:emma>
          </inkml:annotationXML>
          <inkml:trace contextRef="#ctx0" brushRef="#br0">31 1 133,'0'0'154,"4"-12"-15,-4 12-11,0 0-18,0 0-10,0 0-14,0 0-8,0 0-7,0 0-3,0 0-6,0 0-3,0 0-9,0 0 1,4 38-11,-3-22 4,2 6-10,-1-5-1,0-1-6,2 6-2,-3 0 1,0 0 0,1-2-7,-2 1-5,4 1 3,-4-3-7,1 0 5,2 3-6,-2-6 15,0 0-15,-1-3 1,4 1-1,-6 2-6,4-7 5,-2 4-4,0-5-16,2 0-5,-2-8 2,0 14-3,0-14 7,1 7 0,-1-7 3,0 0-5,0 0-10,0 0-14,0 0-5,0 0-1,0 0-3,0 0 0,-12-33-4,12 19-2,0-7-3,0-1-2,3-10 9,-2 9 6,0 0-5,-1-3 13,0 5 6,0-3 10,0 2 6,0 1 9,0 6 13,0 1-4,-1 0 11,2 0 8,-2 2 3,0 0-4,2 1 9,-1 11 2,-1-15 4,1 15 6,1-11 2,-1 11-14,0 0-1,0-11 4,0 11-14,0 0-3,0-9-1,0 9-7,0 0 0,0 0-6,0 0 6,0 0-4,0 0 6,0 0 0,20 18-9,-14-11 4,0 4-2,2 4-3,0-6 1,6 10-2,-4-7 5,3 6-5,0-2 5,2 3-9,-3-3 6,1 1-3,-2 1 0,0-5 0,1 5-1,-4-2-2,1-4 10,-1 2-7,0-1 6,0 1-10,-1-1 4,1 2-2,-1-7-2,1 2-3,-4-2 5,1 1-2,0 0-9,1-5-2,-6-4-1,6 10 2,-2-5 5,-4-5-2,6 7 2,-6-7 11,0 0-9,7 6 0,-7-6 0,0 0 4,0 0 8,0 0 4,2 8 1,-2-8-1,0 0-2,0 0 1,0 0-7,0 0 1,0 0 5,0 0-8,0 0 5,-21 2-6,13 2 1,8-4 5,-16 11-1,1-4-4,4 4 6,-4 0-10,-3 4 5,0-3-1,1 6 5,-2-2-9,2-1 2,-1 2 4,1 0-4,-1-1 4,2-2 4,4-1-8,3-1 10,-3 0-10,1-1 5,2 0 1,1-1-5,1-3-1,0-1 3,1 3-2,6-9-1,-10 10 2,10-10-3,-7 8 3,7-8 7,-5 8-8,5-8-10,0 0 1,-5 6-2,5-6-8,0 0-12,0 0-13,0 0-5,0 0-7,0 0 2,5-35 3,-4 23 8,5 0 9,-5-3 5,3 3-7,0 0 12,-2 1 10,-1 1 5,3-2 8,-3 4 0,1-6 7,0 7 5,-2-6-7,0 13 9,3-17-2,0 11 9,-3 6 4,1-15 4,0 8-1,-1 7 2,4-12 5,-4 12 6,2-12-2,-2 12 3,0 0-8,0-12-1,0 12-2,0 0-4,0 0-2,1-9-3,-1 9 0,0 0-4,0 0-7,0 0-2,0 0 2,0 0 0,0 0-2,0 0 3,0 0 0,9 24 1,-9-24-2,-2 21 6,2-7-7,-2 2 0,1-1-3,0 3 7,-2-2-6,2-3 2,-1 0-6,0 2 7,0-2-7,2 2 4,0-2-2,0 0-2,-1 1 1,2-4 0,-1-10 0,-1 18 0,1-18-3,0 14-13,0-14-11,1 9-6,-1-9-11,4 10-12,-4-10-7,0 0-10,0 0-21,0 0-119,0 0-227,0 0 101</inkml:trace>
          <inkml:trace contextRef="#ctx0" brushRef="#br0" timeOffset="-1113.4638">-420 457 16,'0'0'108,"15"0"-8,-4 2-1,2-1-7,2 2-12,0-3-6,1 3-3,1 0-10,2-3 1,-2 0-6,1 2-11,0-1 6,0 2-1,1-3-17,-2 0 2,0 0-7,-2 0 3,0 0-12,0 0 9,-5 0-16,2 0-3,-1 2-12,-11-2 3,19-5-8,-10 2-1,-1 0-8,-8 3-11,16-7-19,-7 2-9,-3-1-22,4 1-75,-5-1-165,-1-3 73</inkml:trace>
          <inkml:trace contextRef="#ctx0" brushRef="#br0" timeOffset="-1430.1538">-313 249 71,'0'0'72,"12"0"-12,-12 0-2,14 0-7,-14 0-9,17 0 4,-9 0-6,-8 0-3,24 0-7,-9 0 3,0-2-5,0 1-3,-1-2-4,3 3 4,-4-2-8,-1 2-3,3-1 0,-15 1-9,20 0-6,-9 0-9,-11 0-10,17 0-13,-17 0-72,13 3-112,-13-3 49</inkml:trace>
        </inkml:traceGroup>
        <inkml:traceGroup>
          <inkml:annotationXML>
            <emma:emma xmlns:emma="http://www.w3.org/2003/04/emma" version="1.0">
              <emma:interpretation id="{B3C0B1B4-817F-4611-94DD-3F72FD42F6E6}" emma:medium="tactile" emma:mode="ink">
                <msink:context xmlns:msink="http://schemas.microsoft.com/ink/2010/main" type="inkWord" rotatedBoundingBox="1444,2731 6001,2715 6004,3517 1446,3533">
                  <msink:destinationLink direction="with" ref="{956A27F2-7E0C-4548-A288-9A270E17E23B}"/>
                  <msink:destinationLink direction="with" ref="{B8210AE8-8CE2-4CED-A04E-8939E0D642E3}"/>
                </msink:context>
              </emma:interpretation>
              <emma:one-of disjunction-type="recognition" id="oneOf1">
                <emma:interpretation id="interp5" emma:lang="en-IN" emma:confidence="0">
                  <emma:literal>piezoelectric</emma:literal>
                </emma:interpretation>
                <emma:interpretation id="interp6" emma:lang="en-IN" emma:confidence="0">
                  <emma:literal>Piezoelectric</emma:literal>
                </emma:interpretation>
                <emma:interpretation id="interp7" emma:lang="en-IN" emma:confidence="0">
                  <emma:literal>piezoelectrical</emma:literal>
                </emma:interpretation>
                <emma:interpretation id="interp8" emma:lang="en-IN" emma:confidence="0">
                  <emma:literal>piezodectric</emma:literal>
                </emma:interpretation>
                <emma:interpretation id="interp9" emma:lang="en-IN" emma:confidence="0">
                  <emma:literal>Piezoelectrical</emma:literal>
                </emma:interpretation>
              </emma:one-of>
            </emma:emma>
          </inkml:annotationXML>
          <inkml:trace contextRef="#ctx0" brushRef="#br0" timeOffset="1215.9578">858-105 23,'0'0'122,"0"0"-4,0 0-26,0 0-11,0 0-2,0 0 17,0 0-9,0 0-5,0 0-7,-8 34 0,5-18-10,1 6-11,1 0 6,-2 12-6,1 1-10,3-3 4,-1 2-3,4-2-6,-7 2-3,6-3 1,-3 3-5,1-7-3,1 0-3,-2-2-3,3 0-5,-2 2-3,-1-4-2,1-1 7,3 0-10,-1-6 5,0 0-10,-2-2 1,2 0 5,-1-2 3,0-1-2,-2-3-26,4 2-17,-4-10-15,1 9-4,-1-9-3,4 6-24,-4-6-21,0 0-118,0 0-233,0 0 103</inkml:trace>
          <inkml:trace contextRef="#ctx0" brushRef="#br0" timeOffset="1619.9743">732 25 71,'0'0'156,"-2"-9"-15,2 9-6,0 0-28,0 0 9,0 0-23,2-13-5,-2 13-10,0 0-8,2-10-3,-2 10-18,15-6 4,-3 2-10,1-2 0,4 2-8,0-2 6,7-2-9,0 1-3,3 3-4,1 1 0,7 0-2,-10 0 2,5 1-6,-5 2 2,5 2-2,-6 1-11,2 2 11,-5 0-9,-2 0 2,-5 3-6,1 2 4,-3-2-1,-1 2-4,0 1 2,-5 4-3,1-2-13,-3 2 15,-5-2-5,-3 8 4,-2 0 2,0-3 0,-6 0-3,0 0-3,-6 1-3,2 0 7,-4-2 0,-3-1-3,0 0 0,-1-4 8,0 2 6,0-2-6,0-1 5,1-1-7,3 1 2,-3-2-3,3 0 1,5-3-1,2-1 1,2-1-5,3 0-6,2-1-20,6-3-10,-13 3-12,13-3-17,0 0-26,0 0-22,0 0-135,0 0-264,0 0 117</inkml:trace>
          <inkml:trace contextRef="#ctx0" brushRef="#br0" timeOffset="1933.4325">1363 178 77,'0'0'173,"0"0"-15,12-3-19,-12 3-2,0 0-26,0 0-10,0 0-9,0 0-9,0 0-17,0 0 1,0 0-2,8 12 1,-8-12-4,-3 16-7,3-4 0,-2 0-11,0 7-7,2 0 5,-1 0-4,2 1-6,-5 4-2,4-4-1,3 0 0,-2-4-6,-1 0-1,2 0 3,0 0-6,0-1 0,-2-2-6,0-1 1,1 0-5,-1-3 2,1 1 0,-1-10 2,0 10-12,0-10-10,0 0 4,-2 12-20,2-12-35,0 0-32,0 0-33,0 0-151,-23-19-298,17 4 132</inkml:trace>
          <inkml:trace contextRef="#ctx0" brushRef="#br0" timeOffset="2095.0026">1347 52 47,'0'0'151,"0"0"-15,0 0-12,0 0-14,6-7-8,-6 7-21,0 0-19,0 0-26,0 0-19,10-3-33,-10 3-38,0 0-79,0 0-144,0 0 64</inkml:trace>
          <inkml:trace contextRef="#ctx0" brushRef="#br0" timeOffset="2548.0416">1616 348 64,'0'0'124,"0"0"-14,16-2-6,-16 2-8,16-5-3,-6 1-5,-1-2-6,2-1-4,-2-2-7,3 0-10,-1 0-5,0-1-12,-3-2-2,1 0 1,-1 1-6,-1-4-4,-2 2-1,1 0 13,-2 1 3,-3 4-5,-1-5-2,0 13 2,-1-17-7,-2 8 8,3 9-5,-7-13-7,5 7 2,2 6-1,-11-7-1,11 7-7,-14-3-2,4 3-3,10 0 0,-24 4-5,12 2-2,-3 3 0,0 1-2,-2 2-1,5-2-2,-6 4 0,6 3 1,-1-1-6,2 0 3,0 2-2,6-3 0,-3 6 1,4 0-5,-2-2 1,5-3 5,1-1-6,-1 0 2,2 1 2,3 0-8,-1-3 7,4 3-5,-3-5 7,4 3 2,2-2 0,1-6-1,1 4 2,1-1-3,2-3 0,-1 1-1,3-4-3,0 0 1,-2-1-14,4-2-16,-3-2-20,0-1-18,-2-1-21,2-2-28,-3-3-28,-1-1-105,0-2-269,2-4 120</inkml:trace>
          <inkml:trace contextRef="#ctx0" brushRef="#br0" timeOffset="3037.961">1855 173 146,'0'0'137,"0"0"-11,0 0-14,0 0-17,0 0-2,0 0-11,0 0 6,0 0-10,0 0 0,0 0-10,29 7-1,-29-7-1,27 2 1,-15-2-8,6 1-2,-2-1-8,1 0-3,0-1-4,1 2 4,-1-1-9,-3-1-1,2 1-4,-3 1-5,-1 0-4,-1 2-4,0-2 2,-11-1-4,13 2-8,-13-2 3,11 0 4,-11 0-6,0 0 1,12 1 6,-12-1-3,0 0 3,0 0-2,8 3 3,-8-3 0,0 0 1,0 0-4,-7 21 4,7-21-7,-8 15-5,2-4 10,-5 1-2,0 0 1,0 0 0,-1 8 1,-1-3-3,-1-1 1,2 1-1,-2 1 1,0-1 0,4-6 0,0 4-3,1-3 0,1 0-7,1 0 2,-1 1 0,5-5-5,-2 2 4,1-4-3,1 0 0,3-6 0,-2 13 0,2-13 3,5 9 0,-5-9 1,11 7-5,-2-7 1,-9 0 4,24-1-2,-8 1-1,2-3 0,-1 0 0,6 0-2,-6 0-3,-1-1-6,-1 2-12,0-2-13,-3 1-4,3 0-15,-6 3-13,-1-3-13,6 0-18,-5-3-21,2 3-11,-2 0-30,-9 3-101,16-6-278,-5 2 123</inkml:trace>
          <inkml:trace contextRef="#ctx0" brushRef="#br0" timeOffset="3441.3257">2462 209 165,'0'0'158,"1"-10"-11,-1 10-11,0 0-12,0 0-13,0 0-9,0 0-9,0 0-9,0 0-8,0 0-9,0 0-4,0 0-5,-28 14 0,20-3-5,-4 2 0,4-1-2,-1 7-9,-3-1 0,4-1-2,-1 4-4,1-5-5,3 6-10,1-8 6,1 3-4,2-2-1,1 2-5,1-1 0,2-3-4,0-2-3,1-1 0,1 0 7,-2-2-11,6 2 5,-1-4-3,4 3 1,0-5 2,3-3 2,-2 1-8,2-2 3,3-4-2,-2 1-5,7-6 9,-3 0-4,1-4 2,-2-2-9,-2 2 5,-2-5 4,-4 5-5,1-3 6,-1 3-5,-1-5 0,-3 5 1,-2-2 1,-2 3 8,-3-1-7,-1 3 2,-1-5 0,-3 8-2,0-5 1,-1 3 6,-2-2-11,-3 5 1,5-5 2,-6 5-5,0-1-9,0 0-10,1 7-7,-1-6-14,-2 6-21,2-2-18,2 1-23,10 1-22,-23 0-43,9 1-97,2 4-284,3-4 126</inkml:trace>
          <inkml:trace contextRef="#ctx0" brushRef="#br0" timeOffset="4245.9713">2886 350 63,'0'0'131,"-7"4"-12,7-4 2,0 0-10,0 0-7,0 0-4,0 0-2,0 0-11,-8 2-6,8-2-4,0 0-4,0 0-15,0 0 2,0 0-4,0 0-7,15-24-7,-9 18 2,0-1-9,3-4 6,-1 0 3,1-2-8,-1 3-2,3-3 2,-3 1-1,-1 0-5,1-1 3,-1 0-3,-1 4 0,-3 0 4,1 0 6,0 2-1,-4 7-3,1-15-3,-1 15 0,0-10-4,0 10 0,0 0-8,-10-13-1,10 13-4,-11 0-3,11 0 1,0 0-4,-27 12-1,14-5 1,-2 4-3,2 4-6,-1 3 2,-1-1 3,5 1-3,2 0 2,0 3-2,0 0 0,5 1-1,-2-4 0,3-2 2,4-1-4,-2 1 0,5-2-3,-2 2 8,2-4-7,2 0 4,1-1-4,4 0 5,-3-2 0,6-3-3,-2 0 3,5-2-1,-1-4-2,1-1-3,6-2 1,-2-3 3,3-6-3,-1-2-3,1-8-12,-3 7 3,6-10-1,-5 0 1,-1-5 1,-3 2-4,-1-2 0,-1-3 3,-5-3 0,0 0-2,-1-1-2,-8 4 3,2 0-1,-2-7 5,-2 6-2,-1 1 9,-4 10-4,1 0 2,-1-2-5,-1 7 11,-1-1-3,0-2 0,0 8-4,1 2 6,-2 0 4,2 4 8,1 0 0,-4-1 0,8 8-6,-8-10 1,8 10-5,-10-4-2,10 4 1,0 0 2,-13 13-6,8-3 7,-3 9-1,1-4 0,2 11-1,-1 6-4,2 2 4,2 3 4,-2 1-5,2-1 3,2 3-3,-1-1 3,4-2-1,1-2-1,2-1 2,-3-2-1,5-8-2,-1 1 2,1 7-2,-2-10 1,4-3 1,-2 3 0,3-3-3,-2 1 3,-2-6-2,1 0-13,1-2-11,-5-1-19,4-1-20,-1-4-16,-2 0-28,1 1-24,-6-7-142,4 6-295,-4-6 131</inkml:trace>
          <inkml:trace contextRef="#ctx0" brushRef="#br0" timeOffset="4767.9511">3422 350 9,'10'-6'94,"-10"6"-5,7-4 4,-7 4-18,11-9 4,-4 4-4,-2-1 0,-5 6-1,13-12-11,-7 3-1,2 0-1,2-4-7,0 1 9,-1 2 5,1 1 3,0 0 10,-2-1-12,-2 4-2,-4 0-1,6 0-4,-8 6 0,7-9-4,-7 9 1,7-10-3,-7 10 7,5-7-4,-5 7-2,0 0-4,3-8-3,-3 8-5,0 0 3,0 0-11,0 0-3,-8-14-2,8 14-5,-11-7-3,11 7-1,-12-2-2,12 2-7,-13 0 0,13 0-1,-18 4-3,10-2-1,-1 2-4,-2 1 4,2 2-6,-3-1 1,1 2-3,1 1 1,1 3-2,1 0 2,4 1-4,0-1 2,0 0 2,3 0 2,2 2-8,-1 1 3,5 0 3,1-1-3,0 0 2,4-6-1,2 7 2,1-2-2,1-1-2,0-3 8,0 0-5,-1-5 0,2 4-1,0-3 1,-3-2-9,0 1-8,0-2-9,-1-2-19,-11 0-23,18-2-19,-6-4-32,-1 0-30,0 0-159,-6-3-334,3 2 148</inkml:trace>
          <inkml:trace contextRef="#ctx0" brushRef="#br0" timeOffset="5073.9114">3911 142 17,'0'0'211,"5"-9"-19,-5 9-13,0 0-15,0 0-13,0 0-9,0 0-13,0 0-15,0 0-12,0 0-12,-24 0-8,24 0-7,-16 9-9,7 0-10,-1 0-3,2 0-4,-1 0-5,-1 4-7,1-1-2,2 4-6,1-1-1,0 0-2,2 4-5,3-6 0,-2 3-1,6-1-4,-2-2-2,5 4-1,-1-3-1,4 0-2,-1-3-7,0 0-9,3 0-8,4-4-5,0-1-10,2 0-9,1-3-11,4-2-15,-4-2-9,7-4-11,-1-3-25,0-4-14,3 2-16,-7-6-104,-1 1-263,0-2 118</inkml:trace>
          <inkml:trace contextRef="#ctx0" brushRef="#br0" timeOffset="6665.7957">3876-92 53,'-4'2'158,"4"-2"-8,0 0-18,0 0-9,0 0-10,24 7-11,-6-7-8,-1 0-8,6 2-7,0-2-8,5 0-7,0 4-4,8-3-10,0-1-14,-9-1-24,9-2-33,2 0-35,-2 0-48,-9-1-97,-3 2-217,-1-2 96</inkml:trace>
          <inkml:trace contextRef="#ctx0" brushRef="#br0" timeOffset="5955.9972">4198-198 80,'-3'-9'143,"-2"1"-12,3-2-15,2 10-8,-4-10-12,4 10-9,-5-9-10,5 9-10,0 0 0,0 0 14,0 0-8,-12 19-5,9-6-5,1 5 0,-1 3-7,0 3-3,2 7-5,1 2-3,0 3-3,1-4-5,2-8 1,-2 12-4,1-5-3,-2-6-1,5 0-3,-1 0-3,1 0 6,-1-2-5,2 1-8,-2-4 0,2 0-5,1-5 2,-2-1 1,3-1-2,-3-1-5,1-1 3,1-1-4,-2 0 4,3-6-2,-1 2 1,1-6-1,-8 0-4,24 0-6,-9-3-5,-2-3-4,5-1-2,1-7-5,-2-3 2,2 0-13,-3-4-3,4-4 1,-5 3 3,-5 1-4,2 0 12,-1-1 2,-4 0-1,-3 7 3,1-4 7,-2 3 9,-3 4 2,-1 1 4,1 1 2,0 10-1,-2-13 2,2 13-3,-9-12-1,5 8-1,4 4 3,-14-6-5,14 6-1,-13-4 1,13 4-1,-12 3-1,12-3 1,-17 7 1,9-2-5,1 0 2,-1 1-1,0 0 1,2 0 0,0 5 0,2-2 0,1-2 3,3-7-5,-5 17-1,1-10 5,2 6 3,2-13-4,0 15-4,0-15 9,4 16-8,-2-9 2,-1 1-1,-1-8 7,7 11-4,-7-11 1,8 8-5,-4-4 3,-4-4 2,14 4 1,-7-2-6,-7-2 8,18 1-2,-18-1 2,20-3-3,-7 0 2,2 2-5,-3-4 1,1 1-2,2 1 1,-2 2-2,1 0-1,-3-1 0,-11 2 2,17 2-6,-17-2 3,17 1 5,-10 0-4,1 4-2,2 2-2,-5-3 7,0 2 1,-1 0-3,0 4 4,0 1-6,-4 2 4,2-1-2,0 4 5,-2-1-5,0-2 7,-1 0-10,0 3 4,-1-4 3,2 1-3,-2-1-2,4 0 6,-2 1-4,2-3-1,-2-10 7,1 18-5,-1-11-3,0-7 6,1 8-5,-1-8 4,0 0 2,3 10 3,-3-10 2,0 0 1,0 0-5,0 0 0,0 0 2,23-21-2,-15 10-3,0-2-2,3-1-4,-5 0-1,5-8-9,0 2 7,1 0-9,0-6 2,0-3 0,-1 7-2,-6 2 4,4-1-1,1 4 9,-1-4 3,-3 11 0,-1-3-5,0 0 7,-1 5 0,2 2 2,-1-2 0,-5 8-7,4-7 5,-4 7-2,11-5-3,-11 5-4,0 0 4,12 10 3,-7-4 2,2 0 2,-2 6 3,1 1 2,-4 0 3,2 2-4,2 1 1,-4-1 4,2 0 1,-2 3-5,0-3 2,1 4 1,-4 1-6,2-7 2,-1 2 5,1 6-9,-1-8 4,3 0-14,-3-1-15,3 0-9,-3-2-11,0-10-25,2 16-19,0-7-15,-2-9-24,2 9-103,-2-9-246,6 4 109</inkml:trace>
          <inkml:trace contextRef="#ctx0" brushRef="#br0" timeOffset="6255.8769">5227 169 59,'0'0'158,"4"-11"-11,-1 5-5,-3 6-3,0 0-19,-3-16-10,3 16-9,0 0-9,-7-9-12,7 9-8,0 0-9,-12-4-6,12 4-7,0 0-5,-22 13-1,11-3-8,0-1-3,0 3 7,2 1 2,1 6-5,-4 1 2,4-2-2,1 6 5,-2-4-9,5 3 1,1-2-5,2-4-1,1 3-3,0 0 0,0-4-5,0-2 2,1 0-2,3 1-6,-1-3 3,4-2-6,-3-1 2,6 0 1,-2 0-1,2-6 0,2 4 3,1-4-20,-1 0-18,3-6-23,0-1-23,2-5-28,1-4-42,-4-4-156,1-2-317,0-12 140</inkml:trace>
          <inkml:trace contextRef="#ctx0" brushRef="#br0" timeOffset="6419.9663">5125-146 131,'0'0'116,"-6"-9"-21,6 9-22,0 0-22,0 0-16,0 0-30,0 0-31,0 0-54,0 0-87,-8-6 38</inkml:trace>
        </inkml:traceGroup>
        <inkml:traceGroup>
          <inkml:annotationXML>
            <emma:emma xmlns:emma="http://www.w3.org/2003/04/emma" version="1.0">
              <emma:interpretation id="{9876F666-8D47-4207-9D79-A8ECCBEF6183}" emma:medium="tactile" emma:mode="ink">
                <msink:context xmlns:msink="http://schemas.microsoft.com/ink/2010/main" type="inkWord" rotatedBoundingBox="6861,2693 9733,2683 9737,3837 6865,3847">
                  <msink:destinationLink direction="with" ref="{E8753F07-B0FD-4D18-8498-EC10C1E93DAA}"/>
                  <msink:destinationLink direction="with" ref="{3C03EC38-5E86-4E24-97D8-772A738053E7}"/>
                </msink:context>
              </emma:interpretation>
              <emma:one-of disjunction-type="recognition" id="oneOf2">
                <emma:interpretation id="interp10" emma:lang="en-IN" emma:confidence="0">
                  <emma:literal>Crystals</emma:literal>
                </emma:interpretation>
                <emma:interpretation id="interp11" emma:lang="en-IN" emma:confidence="0">
                  <emma:literal>Crystal</emma:literal>
                </emma:interpretation>
                <emma:interpretation id="interp12" emma:lang="en-IN" emma:confidence="0">
                  <emma:literal>crystals</emma:literal>
                </emma:interpretation>
                <emma:interpretation id="interp13" emma:lang="en-IN" emma:confidence="0">
                  <emma:literal>crystal</emma:literal>
                </emma:interpretation>
                <emma:interpretation id="interp14" emma:lang="en-IN" emma:confidence="0">
                  <emma:literal>Cryostats</emma:literal>
                </emma:interpretation>
              </emma:one-of>
            </emma:emma>
          </inkml:annotationXML>
          <inkml:trace contextRef="#ctx0" brushRef="#br0" timeOffset="7264.0837">6456-128 106,'0'-12'185,"0"12"-22,0-15-12,0 15-14,-8-10-11,8 10-3,-9-9-14,3 4-7,6 5-12,-12-5-6,12 5-10,-12-6-7,4 4-9,8 2-4,-17 0-14,5 7 4,0 0-3,-4 3-2,1 2-9,-3 7 0,1 0-5,-2 8-2,2 0 0,-1 4-4,1 3 1,2-4-3,-1 0-5,1 2-1,3-1-1,6-6 3,-2 0 1,8-2-7,-3 1-2,3-2 3,3-2 0,3-1-4,0-3-1,7 1 3,2 0 2,0-7-3,2-4 0,4 2 1,5 0-18,1-4-9,10-4-22,-7 0-25,10-12-24,0 3-30,-4-4-33,-1-2-111,0-2-287,-5-1 127</inkml:trace>
          <inkml:trace contextRef="#ctx0" brushRef="#br0" timeOffset="8483.9444">6687 96 135,'0'0'149,"0"0"-18,-6-9-8,6 9-18,0 0-1,0 0-18,0 0-11,0 0 6,0 0-1,0 0-7,0 0-10,31 9-4,-21-6-3,-1 2-11,4-1-4,-3 5-5,2-2 3,1 2-5,-3 3-6,-2-2-2,4 2 2,-3-2-12,-4 3-1,4-3 6,-3 5-18,0-5 10,-6 5 4,5-3 1,-5-3-4,0 4 4,0-13 0,-5 22-17,-1-12 16,0 2-6,3-5 6,-5-1-11,5 0 8,-6-1 2,9-5-1,-8 8-1,8-8 1,-10 6 3,10-6-4,0 0 0,0 0-3,0 0-5,0 0-11,-12-20-3,12 20 4,10-27-4,-8 10-7,8 1 2,-2-5-2,4 0 1,3 0-5,-2 1 8,-1 2 0,3 1-2,-6 5 5,5 2-1,-5 0-2,0 1 4,2 2 5,-2 2-5,-3 2-2,-6 3 5,15-6 0,-10 6-4,-5 0 0,0 0-1,0 0-1,20 6 9,-19 0-1,-1-6 0,8 10 1,-8-4 1,6 3 3,-6 0-7,4 1 13,-4 0-7,2 1 6,4-1-2,-1 3-1,-4-4-5,5-1 4,-3 0 0,-1-2 0,1 4 0,1-4 0,1 0-2,-5-6 3,8 12 0,-1-9 1,1 2-3,-8-5-2,15 2 3,-6-2 3,-9 0-3,23-7 3,-8 2-2,2-5 2,1 2-3,2-6-7,-3 2 4,-5-4 1,0 4 1,6-4-5,-5-1 4,-4 5-4,4-6 1,-5 5-1,-2 1 1,2 6-2,-5-5-2,4 6 5,-7 5 5,5-9-5,-5 9 0,5-4-1,-5 4 1,6-6 0,-6 6-5,0 0-3,0 0 2,0 0 12,0 0-9,0 0 1,6 19-1,-6-6-8,3 1 11,0 2-1,4 6-3,-7 3 6,2-2-3,1 2 1,2 6 0,-1-1-2,4 3-1,-2-1 6,-2 3-6,-2-3 1,4 1 4,-1-8-4,2 9-2,1 0 2,-3-2-1,2-1 6,-2-6 0,-1-3 1,2 4-3,-6-3-2,2 1 1,4-3 4,-6 1-1,4-5-12,-4-1 17,0-1-6,-4-3 0,4 0 4,-3 1-4,-2-4 5,2-3 1,-4 4 5,7-10-3,-13 6 3,1-6 4,0 3-5,12-3-2,-26-3-1,9 0 2,2-6 4,0 2 5,-6-5 1,3-3 5,-2 1-6,3-3 2,2 0 1,2-5-7,3 0 3,1-1-10,4-1 2,5-2 1,0-1-9,5-4 1,2-3-4,1 2-2,7 0-2,-1-2 8,4 2-6,6 1-2,-1-3 1,-1 6-2,5-2 5,3 1 1,2 1-9,-4 2 5,-1-2 1,4 3-3,-5-1-1,1 4 2,-7 4 1,0 2 5,1-4-7,-1 3 6,-8 5-2,-3 1 3,3-5-2,-4 5-2,0-1 4,-4 4-2,2 0 8,-4 1 0,-2 7 1,6-16-1,-6 7-1,0 9 0,0 0-3,-8-20 2,5 15-3,3 5 2,-12-7-2,12 7-3,-12-6 2,4 3 0,8 3-4,0 0 8,-23 6-6,11-2-2,5-2-1,-3 7 1,0-3 5,2 0-5,1 4 0,-1-2-2,0 4-1,2-6 4,0 4 1,4-2-5,-1 5-7,3-13 6,-1 18 2,2-8-7,2-3 3,2 2-3,0 1 5,5 2-8,0-2 2,2-1 7,1 2 0,4 3-5,-5-5 5,4 0-1,0 5-4,-2-2 1,-2-5 0,0 5 1,1-3-1,-3-2 7,-1 1-2,-4-1-1,1-1 2,0 0-3,-3 1 3,-3-7-7,3 10 6,-3-10 1,-3 12 1,3-12 2,-9 11 0,3-6 4,-3 1 3,1-3-4,-7 0 0,4 3 6,-3-1-7,-1-4 3,3 2 0,2-2-3,-3 0-8,-2-2-5,6 2-16,9-1-15,-18-2-11,10-3-17,8 5-14,-12-11-23,7 2-22,1 2-109,4 7-258,-5-15 115</inkml:trace>
          <inkml:trace contextRef="#ctx0" brushRef="#br0" timeOffset="9601.955">7846 173 34,'26'2'107,"-12"-2"-9,4 2 2,-1-2-9,7 0-4,-4-2 2,3 1 1,1-2-12,6 0-2,-5-1-8,3 0 1,-3-2-15,4 1-9,-2 1 3,-2-2-3,2 0-2,-4 3 6,-3-7-1,-5 7 4,-6 0 1,2 0 4,-2 0 1,-9 3-8,15-3 2,-10 0-3,-5 3-5,12-4-5,-12 4-4,0 0-6,0 0 6,0 0-14,0 0-3,0 0-2,0 0 0,-41 7-6,26-4 3,3 6-3,-8 1-2,0 2-1,2 1 1,4 3 2,-4-1-3,4 2-4,2 1 3,-2-3-1,-1 1-3,1 5-1,4-4 4,2-1-4,1-1-3,2-2 5,0-3-6,2 2-3,0 0 10,2-3-4,1-9 0,0 18-5,0-18 8,1 12-10,2-7 2,-3-5-7,12 6 0,-12-6-7,15 1-13,-15-1 9,17-6-8,-6 0-1,1-2-12,0-1 18,-1-1-2,1-2-11,-3 0 5,5-7 3,-2 0-7,-1 1-8,-2-2 12,-1 7 20,-4-2 2,1 0 8,-2 6-6,1 3 11,1-2-7,-5 8 9,6-12 1,-6 12-11,0-9 1,0 9 3,0 0 6,0 0-9,12-3 4,-12 3 0,0 0 4,0 0 3,12 22 2,-9-13 2,2 3-1,0 1 3,2-3-9,-2 5 3,5-3 7,-5 0-14,2 2 24,-2-1-13,3-4-4,-1 5 8,1-6-4,-3 1 4,-1 0-3,2-5-3,0 2 2,0 0-2,-1-2 3,-5-4-1,18 4-4,-18-4 9,14-4-4,-3 2-5,2-6 3,-2 0 0,1-3-6,2-4-4,2-4-4,-3-3-10,-1-1 0,8-10-10,-8-1 7,3-2-7,-3-2 7,-4 1 0,0-4 3,2 1-12,-2 2 11,-4 0 10,-2 0-3,4 3-3,-6 2 12,0 9 1,0 3 5,-3 0-4,0 11 11,1 0 2,0 0-5,2 10-5,-2-14 0,2 14 0,-6-8-8,6 8 8,0 0-1,0 0-2,-20 20-2,15-5-2,-5 0-4,8 7 9,-4 5 5,1 5-6,-2 2 5,3 0 0,0 1 5,4-1-3,3 2-2,-3-2 4,0 0-1,1-9 3,3 9-3,3-2-2,-4-7-11,2-3 12,0 0-3,5-4 3,-8 2-3,8 1 3,-5-8-12,3 2-23,4-5 3,-1 2-10,-2-6-26,2-3-10,1 2-22,4-5-28,-5-2-83,4 0-217,-2-2 96</inkml:trace>
          <inkml:trace contextRef="#ctx0" brushRef="#br0" timeOffset="9931.9985">9019-13 111,'-8'-10'142,"8"10"-21,-9-10-12,-2 7-10,11 3-1,-18-3-7,10 3-11,8 0-10,-28 3 2,15 0-14,1-3 5,2 8-6,2-4-5,-1 0-3,9-4-5,-15 6-5,9 2-6,-1-2-4,7-6-4,-8 13 1,6-6 0,2-7-9,2 16 1,2-1-4,-2-4 5,7 1-3,-3-1 0,1 0-4,5 1-1,-1 0 1,-2 1-1,2-3-1,0 2 2,-3 1-2,2-2-6,0 1 5,-2-1-2,-2 2 4,0-4 4,0 1-5,0-1 2,-1 0-3,-1 4-3,-1-1 4,-3-2 4,1-1-2,-1 1 0,0-10 0,0 17 0,0-7-7,0-10 5,-2 17-5,-2-6 6,2-5-10,-3 1-8,-1 0-20,0-1-32,-1-2-48,-6 1-170,-5-4-300,1-1 134</inkml:trace>
          <inkml:trace contextRef="#ctx0" brushRef="#br0" timeOffset="8777.9628">7834-173 16,'3'-12'138,"-3"12"-13,0 0-7,2-11-19,-2 11-7,0 0-10,4-6-14,-4 6-3,0 0-10,0 0 10,0 0 3,0 0-13,3 37-2,0-21-6,0 7 3,-3-2-5,6 13 0,-3-2 2,0 0 2,2 1-7,-2-6-2,-1 3-4,1-3-2,1 5-9,-1 0 4,-1-6-7,-2 5 3,3-7-2,0-2-3,-3 0-6,1-1 0,0 0-3,-1-8 3,2 1-12,-2-5-14,0 0-11,0-9-11,0 13-10,0-13-10,0 0-18,0 0-36,0 0-123,0 0-251,0 0 111</inkml:trace>
        </inkml:traceGroup>
        <inkml:traceGroup>
          <inkml:annotationXML>
            <emma:emma xmlns:emma="http://www.w3.org/2003/04/emma" version="1.0">
              <emma:interpretation id="{C7FEEEAB-FE76-46B9-9595-6578ED0D5182}" emma:medium="tactile" emma:mode="ink">
                <msink:context xmlns:msink="http://schemas.microsoft.com/ink/2010/main" type="inkWord" rotatedBoundingBox="10519,2660 13947,2648 13950,3348 10522,3360"/>
              </emma:interpretation>
              <emma:one-of disjunction-type="recognition" id="oneOf3">
                <emma:interpretation id="interp15" emma:lang="en-IN" emma:confidence="0">
                  <emma:literal>o-Quast</emma:literal>
                </emma:interpretation>
                <emma:interpretation id="interp16" emma:lang="en-IN" emma:confidence="0">
                  <emma:literal>i-duast</emma:literal>
                </emma:interpretation>
                <emma:interpretation id="interp17" emma:lang="en-IN" emma:confidence="0">
                  <emma:literal>"o-Quast</emma:literal>
                </emma:interpretation>
                <emma:interpretation id="interp18" emma:lang="en-IN" emma:confidence="0">
                  <emma:literal>to-Quast</emma:literal>
                </emma:interpretation>
                <emma:interpretation id="interp19" emma:lang="en-IN" emma:confidence="0">
                  <emma:literal>i-duaot</emma:literal>
                </emma:interpretation>
              </emma:one-of>
            </emma:emma>
          </inkml:annotationXML>
          <inkml:trace contextRef="#ctx0" brushRef="#br0" timeOffset="27747.9604">11421-211 81,'0'0'144,"0"-8"-15,0 8-13,0 0-11,0 0-17,0 0-2,0 0-12,-28 6-5,28-6-5,-14 8-7,4 1 2,-1 2-7,0 3-1,-1 2-9,3 5 0,-1 4-5,0-3-2,0 10 9,1 0-14,2 0-2,4-8-3,-1 11 0,4-1-11,0-4 8,6-6 0,1 0-4,1 7-1,1-8-3,-1-2 1,7 0-1,-1-1 0,3-3-7,-3-2 0,1-3 3,5-2-1,-1-1-3,4 0 2,-6-6 1,7-3 2,-6 1 0,6-5-2,0-2-2,-1-3-2,1-2 3,-1-5 0,-3 2-2,-3-5 0,-1 0 2,-1-3 0,-3-9-5,-1 0 0,-5-5 1,0 0-3,-3-1-2,-2 3 4,-2-2-2,-3 2 2,-3 0 4,-3 1-11,1 2 10,0 6 3,-3 3-10,-6 0 4,3 1-2,-2 4 0,0 1-3,-1 1 2,-1 3 1,1 2 1,2 1-5,-6 0-2,9 2 1,-3 6-3,1 0 3,1 0 10,0 2-8,2 4-9,0 2 10,0 3 1,1 2-7,4 3 12,0 3-9,1 2 3,4 12-8,2-7 9,0-1-1,6 14 2,2-6 2,0 2-2,3-3 2,1 0 0,-2-9-6,4 11 4,3-6-2,-1 3-3,2-1 8,-4-8-3,2-3 4,2 3-5,-3-5 11,2 2-9,0-3-5,1 2 3,-7-4-7,1-1-3,-2-2-10,0-1-7,-1 1-18,-3-3-5,-1 1-11,2-2-8,-7-6-15,6 6-23,-6-6-12,6 4-81,-6-4-214,0 0 94</inkml:trace>
          <inkml:trace contextRef="#ctx0" brushRef="#br0" timeOffset="28229.9556">11822 68 67,'1'-9'166,"-1"9"-20,5-6-12,-5 6-13,4-11-11,-4 11-9,0 0-7,3-10-11,-3 10-5,0 0-17,0 0-5,0 0-6,0 0-5,0 0-8,0 0 7,0 0-13,0 0 0,11 28-8,-7-14-2,-1-1-3,1 2 0,-2 0 1,2-2-7,-1-1 8,2 4-7,1-1-2,-2-4 2,1 2-7,-2-5 6,1 2-4,1 0 0,-2-1-4,1-2 3,1-1 4,1 2-10,-6-8 1,6 9 2,1-5-3,-7-4-7,11 1 12,-11-1-10,0 0-1,21-6 5,-13 1 2,-1-1-7,1-5 3,-1 1-6,2 0 4,-1-9 0,-1 4-1,1-1-6,0-3 8,-2 3-1,0 4-2,1-2 22,-2 0-19,0 0 1,-2 3-4,2 5 9,-5 6-1,6-16 1,-6 16-4,2-6 11,-2 6-11,0 0-4,4-7 6,-4 7-8,0 0-1,0 0 6,0 0-2,0 0 10,0 0-11,8 28 7,-8-18-7,2 2 5,-2 1 4,1 2-5,0-2 4,2-1-1,-3 4-5,1-2-1,1 0 4,0-3 4,0 0-11,-1-3-12,-1-8-9,0 18-7,1-8-7,4-4-25,-5-6-8,5 8-12,-5-8-21,5 9-86,-5-9-209,8 5 93</inkml:trace>
          <inkml:trace contextRef="#ctx0" brushRef="#br0" timeOffset="28716.9731">12426 37 56,'0'0'161,"6"-10"-10,-6 10-9,4-8-10,-4 8-13,1-10-6,-1 10-15,0 0-3,0 0-16,-7-16-5,7 16-7,-11-1-11,11 1-5,-12-3-3,12 3-7,-17 8 0,4-4-11,2 4 2,-1 3-7,0-1 6,0 2-6,1 0-2,-2 4-4,-1 0-3,5 0-3,1-4 5,1 1-7,2 2 3,-1-2-3,1 0-1,4-1-10,-3 2 6,2-3 0,2-1-2,0-10 2,0 12 0,0-12-12,2 14 11,-2-14 1,4 8-3,-4-8 0,6 4 4,-6-4-8,0 0 1,12 2 1,-12-2-1,16-8-1,-6 1 1,-1-6-1,-1 4-1,2-4-8,-2 4 15,1-4-6,-2-1-2,1 1 3,1 2-1,-3-1 4,2 2-2,-4 1-1,-2 3 6,4 0-2,-6 6 0,5-15-2,-5 15 2,5-6-1,-5 6 0,0 0-7,0 0 3,3-7 0,-3 7-2,0 0 0,0 0-2,0 0-4,0 0 9,11 18 0,-10-11-1,2 5-3,-2 1 2,0-1-4,3 3 6,-2-4 0,-1 4-1,3-1 1,2-2 4,-4 0-8,6 3 3,-4-4-8,0-3-9,2-2-12,-1 4-2,0-4-7,-5-6 2,10 10-11,-5-7-3,-5-3-18,12 0-11,-12 0-16,0 0-11,16-9-95,-10 3-217,-4 0 96</inkml:trace>
          <inkml:trace contextRef="#ctx0" brushRef="#br0" timeOffset="29329.2126">12578 66 29,'2'-13'135,"0"7"-9,-2 6-10,0 0-7,5-14-9,-5 14-10,9-7-4,-9 7-10,8-5-3,2 3 1,-10 2-10,13-3-7,3 3 2,-16 0-3,22 5-10,-7 0-2,5 5-7,-6-4-1,0 1-8,-1 3 0,-2-1-1,6 5-5,-9 0-3,3-2-5,-3 0 1,0 0-5,-5 4 6,1-3-6,-1 1 4,-3-1-1,-2-1-1,-2-1 2,0 2-6,0-4-5,-1 1 13,-2 0-4,-4 0 2,-2-4-3,1-1 1,0-3 3,2 2 1,1-3 1,9-1-8,-19 1 5,19-1-2,-20-5-2,12 4 1,8 1-1,-13-8 3,9 1-7,-2-1-2,6 8-10,-2-16-2,2 4-2,0 12-2,8-16-2,0 4 0,1 2-3,2 0-7,2 0 10,5-5-18,4 5-1,-1 0-1,0-4-11,-1 4 14,2 1-7,2-2 4,-3 4 2,3-8-8,-1 2 0,-1-1 4,-5 5 2,-1-5-3,-1 3 0,-3 3 8,-1-6-3,-3 1 4,-2 1 0,4-3 2,-6 2 4,1-3 10,-1 0 3,0 0 10,-3 0-7,2 1 9,-4 0 12,1 1 0,0-1 9,-2 1-5,-2 0 1,3 0 8,-3 2 0,1 0 5,1 2-9,-1 2 10,3 8-9,-4-14 2,4 14-2,-5-11-6,5 11-2,-3-7-2,3 7-7,0 0-1,0 0 0,0 0 0,0 0 1,0 0 3,0 0-4,-1 38-1,2-18-5,2 6 9,1-2 5,-3 3-4,4 7-2,-1 1 8,2 0 1,-1 0-1,-5-2-13,4 0 1,-1-6 2,-1-3 3,1 2 3,-1-2-2,-1 0 4,3-3 2,-1 1-12,1-2 0,-4-5 1,1 0 0,0-3-3,2 2-1,-3-5-7,1-1-15,-1-8-17,2 14-5,-2-14-5,2 8-7,-2-8-14,0 0-35,0 0-117,0 0-238,0 0 106</inkml:trace>
          <inkml:trace contextRef="#ctx0" brushRef="#br0" timeOffset="29548.0351">12962 124 19,'0'0'142,"0"0"-12,0 0-7,0 0-5,23-6-20,-14 2 3,1 1-7,2 2-4,4-1-3,-3-4-10,4 3-4,0 3-9,-2-3-6,2 0-4,1 0-8,0 0-9,-2-1-20,-2 3-9,1 0-36,-2-4-29,-2 3-27,-3 2-30,-8 0-79,10-4-207,-10 4 92</inkml:trace>
          <inkml:trace contextRef="#ctx0" brushRef="#br0" timeOffset="26351.4337">9823-14 82,'0'0'92,"0"0"-18,0 0-12,0 0-8,0 0 6,0 0-6,0 0-10,-17 23-5,17-23-3,0 0 3,0 0 0,1 14-14,-1-14 9,0 0-4,5 9-9,-5-9 2,0 0-9,6 5 8,-6-5 6,0 0-3,0 0-4,17-4 1,-17 4-8,14-3 11,-14 3-8,12-9 11,-6 3-21,1 0 3,-2-2 5,0 0 9,0 1-7,-5 7 0,7-13 8,-7 1-4,0 12 1,1-10 6,-1 10-14,0-14 2,0 14 2,0 0-10,-4-13 4,4 13-15,0 0-3,-12-4 2,12 4-19,0 0-3,-16 5-9,16-5-9,-12 6-7,4-1-4,8-5-18,-10 12-87,1-2-173,4-4 77</inkml:trace>
          <inkml:trace contextRef="#ctx0" brushRef="#br0" timeOffset="26733.4963">10004 183 59,'0'0'92,"-17"14"-7,17-14-8,-11 6-3,7 0-6,-1 0-5,-1 3-13,-3 1 4,1 2-4,2 0-2,0-1-12,2 1 1,1-1-8,-1-1 2,4 2-8,-1-2-6,1-10 6,0 22 0,0-14-5,0-8 4,1 14 4,3-8-6,-1 1 7,-3-7-12,9 9 13,-9-9-3,12 4 3,-6-2-3,-6-2-5,0 0-8,21-9 6,-13 6 0,1-4 3,-1 1-2,1 0 3,-4-3-8,2 3 2,-2-2-6,0 0-1,-5 8 7,6-15-4,-5 5-1,-1 10-3,1-13-2,-1 13-9,0-15-8,0 15 5,-2-12-22,2 12-6,-3-11-3,3 11-14,0 0-8,-5-11-11,5 11-23,0 0-77,0 0-182,-3-7 81</inkml:trace>
          <inkml:trace contextRef="#ctx0" brushRef="#br0" timeOffset="27002.0151">10201 136 103,'0'0'116,"0"0"-3,7-6-15,-7 6-8,0 0-5,16 2-4,-3-2-7,2 0 0,0-2-4,4 5-6,3-4 4,-3-1-5,5 5-1,0-3-4,3-3-5,0 5-2,0-2-7,-3 0-2,-9 1-5,1-1-5,-5 3 1,-3-3-7,2 2 2,-10-2-4,18-5-13,-18 5-7,10 0-9,-10 0-23,0 0-13,0 0-24,10-1-31,-10 1-133,0 0-246,0 0 109</inkml:trace>
        </inkml:traceGroup>
        <inkml:traceGroup>
          <inkml:annotationXML>
            <emma:emma xmlns:emma="http://www.w3.org/2003/04/emma" version="1.0">
              <emma:interpretation id="{6F005D10-6337-4EDD-9977-44C0886AF0F5}" emma:medium="tactile" emma:mode="ink">
                <msink:context xmlns:msink="http://schemas.microsoft.com/ink/2010/main" type="inkWord" rotatedBoundingBox="14010,3025 14687,3023 14689,3706 14013,3709"/>
              </emma:interpretation>
              <emma:one-of disjunction-type="recognition" id="oneOf4">
                <emma:interpretation id="interp20" emma:lang="en-IN" emma:confidence="0">
                  <emma:literal>z.</emma:literal>
                </emma:interpretation>
                <emma:interpretation id="interp21" emma:lang="en-IN" emma:confidence="0">
                  <emma:literal>z</emma:literal>
                </emma:interpretation>
                <emma:interpretation id="interp22" emma:lang="en-IN" emma:confidence="0">
                  <emma:literal>f</emma:literal>
                </emma:interpretation>
                <emma:interpretation id="interp23" emma:lang="en-IN" emma:confidence="0">
                  <emma:literal>3.</emma:literal>
                </emma:interpretation>
                <emma:interpretation id="interp24" emma:lang="en-IN" emma:confidence="0">
                  <emma:literal>z,</emma:literal>
                </emma:interpretation>
              </emma:one-of>
            </emma:emma>
          </inkml:annotationXML>
          <inkml:trace contextRef="#ctx0" brushRef="#br0" timeOffset="30357.9736">13303 104 104,'0'0'155,"0"0"-14,0 0-7,-7-5-7,7 5-10,0 0-7,0 0-16,0 0-9,0 0-15,0 0-7,0 0-10,17-17-6,-6 15 5,0-2-14,2 2 2,1-1-8,2 2-2,-3-1-8,2 0 0,-2 0 1,-1-1-11,-12 3-1,21 4 5,-12-3-4,-1 1 0,-8-2-4,16 6-3,-9-3 1,-7-3-6,6 10 0,-2-5 0,-4-5 0,2 12-3,-2-12 4,-2 13-6,2-13-4,-9 13 7,6-7-5,-2 0 1,-2 3-2,-2 0-1,2-2 6,1-1 6,-2-1-6,-1 0-2,3 2-6,6-7 9,-11 9-3,4-6-3,7-3 0,-8 7 1,8-7 6,-6 6-9,6-6-3,0 0-4,-7 6 2,7-6 1,0 0-4,0 0 0,0 0 4,0 0 10,0 0-3,0 0-9,13 13 10,-13-13 4,11 3-13,-3 1 17,-1-2 4,2 2 1,1 2 5,2-4-4,-2 2 2,2 2 4,3-1 0,-1 2-3,0 3 1,1-1-1,0-2 1,5 5 1,-7-2-3,5 5-1,-6-5-3,5 4 0,-5-2-5,-2 0 2,3 3 1,-5-2-5,4 5-4,-4-4 6,0-2 1,-1 3 1,-6-3 8,6 4-5,-2-1-4,-3-2 4,-2 4-5,2-2 11,-4 0 1,2-2-5,-2 0 1,0-1-2,-2 0-1,-2 1 0,0-2-4,0 1 7,0-3-4,-1 0 0,1 1 3,-4-1 0,2-2-5,-4-1 5,1 0-6,0 0 5,-1-1 1,0 1-5,-1-4 3,3 0-6,1 1 3,9-3 5,-20-1-1,20 1-5,-15-2 1,6-2 0,9 4 2,-14-6-2,8-2 0,0-1 5,1-1-1,2 1-3,0-5-8,3-1 9,-1 1 1,2-8-4,2 2 3,1-2-7,0 0-1,4 0 2,-2 1 2,3 1-3,-2 1 9,5 0-7,-4 1 1,4-1 4,4 5-7,-3-4 0,3 6 3,2-2-1,-6 0 0,0 6 0,4 0 6,-4-1-12,8-2 4,-4 4 3,-6-3-2,-1 5 3,4 0-13,-3 2-3,-2-3-4,0 2-4,0 0-18,-8 4-10,15-6-12,-5 4-19,-4-3-22,-6 5-22,12-5-85,-12 5-226,8-6 101</inkml:trace>
          <inkml:trace contextRef="#ctx0" brushRef="#br0" timeOffset="30509.9709">13958 246 90,'0'0'104,"0"0"-19,0 0-1,0 0-28,0 0-15,0 0-26,0 0-30,0 0-62,0 0-84,0 0 38</inkml:trace>
        </inkml:traceGroup>
        <inkml:traceGroup>
          <inkml:annotationXML>
            <emma:emma xmlns:emma="http://www.w3.org/2003/04/emma" version="1.0">
              <emma:interpretation id="{58F01986-5B6E-447A-B4B0-EE66FC73640F}" emma:medium="tactile" emma:mode="ink">
                <msink:context xmlns:msink="http://schemas.microsoft.com/ink/2010/main" type="inkWord" rotatedBoundingBox="15205,2808 18084,2798 18087,3466 15207,3476"/>
              </emma:interpretation>
              <emma:one-of disjunction-type="recognition" id="oneOf5">
                <emma:interpretation id="interp25" emma:lang="en-IN" emma:confidence="0">
                  <emma:literal>:-Anistoo</emma:literal>
                </emma:interpretation>
                <emma:interpretation id="interp26" emma:lang="en-IN" emma:confidence="0">
                  <emma:literal>in-Aniston</emma:literal>
                </emma:interpretation>
                <emma:interpretation id="interp27" emma:lang="en-IN" emma:confidence="0">
                  <emma:literal>in-Aliso</emma:literal>
                </emma:interpretation>
                <emma:interpretation id="interp28" emma:lang="en-IN" emma:confidence="0">
                  <emma:literal>in-Alison</emma:literal>
                </emma:interpretation>
                <emma:interpretation id="interp29" emma:lang="en-IN" emma:confidence="0">
                  <emma:literal>:Anistoo</emma:literal>
                </emma:interpretation>
              </emma:one-of>
            </emma:emma>
          </inkml:annotationXML>
          <inkml:trace contextRef="#ctx0" brushRef="#br0" timeOffset="36143.9793">15673-87 16,'0'0'141,"0"0"-21,0 0-3,0 0-19,0 0-13,0 0-4,0 0-11,0 0 9,-22 22-14,14-10-2,-5 8 1,-2 2-6,1-1-9,-3 11-5,-2 0 1,1-2-6,-3 2-1,7-1-3,-4-1-6,1 0 0,1 1-1,1 1-9,3-10 11,0 0-5,1 0-9,3-4-4,-1 4-6,2-3-8,0-6-5,2 0-10,1 0-10,3-4-8,1-9-15,-4 9-5,4-9-6,0 0-26,0 0-21,0 0-68,0 0-189,0 0 83</inkml:trace>
          <inkml:trace contextRef="#ctx0" brushRef="#br0" timeOffset="37277.9781">15403 312 94,'0'0'107,"0"0"-10,0 0-18,0 0 0,0 0-6,0 0 5,0 0-16,36 0 0,-14-3-15,2 3-3,3 0-5,10-1 3,-1 1 1,-1 0-10,0-2-10,3-1 14,-10 3-7,0-4-23,-1 1-8,8-3-6,-10 0-8,-2 2-4,-2-6-10,-6 3 5,0 2-3,-6-1-6,2-3 1,-3-1 7,0 4-3,-1-6 2,-2 0 9,-2 5 3,1-6 8,-2 1 7,1 1 5,-3 11 5,-3-21 10,7 14 0,-4 7 7,-1-12-7,1 12 9,0 0-5,-5-12 2,5 12-3,0 0-12,-4-10 8,4 10-6,0 0-1,0 0-2,0 0 1,0 0-10,0 0 5,0 0 14,-7 32-4,6-17-5,-2-2 6,0 3 1,3 0-3,0 3 1,-1 2 6,1-2-8,0 2-7,0-5-2,0 0 12,-3 4-13,6-5 4,-2 1 3,1-4-4,-2 0-11,4-1 12,-3-1 1,-1-10 1,0 16-4,1-10 1,-1-6-2,4 8 8,-4-8-9,0 0 10,0 10-4,0-10 4,0 0-6,0 0 4,0 0 2,0 0 5,0 0-15,12-22 3,-8 14-4,-2-7 2,4-1-2,0 3-2,2-5-7,-3-3-4,5 2 5,-4 4 6,1 0 0,5 0-7,-4 3 2,2 0 11,-2 2 3,0 1-1,-4 0 2,1 3-5,2 2-5,-7 4-3,8-6 1,-8 6-1,9-3-2,-9 3 7,0 0-4,0 0-14,22 6 11,-16 0 2,1 1-3,-2 5-6,-1 0 18,-1 1-4,-2 0-5,2 2 0,0-2 3,-3 2 0,4-2-5,-2 0 6,2 1-5,-2-2 4,2 2 4,-3-8-1,0 4 1,2-2-5,-3-8-5,3 12 5,-3-12 2,5 11 2,-5-11-1,7 7 1,-7-7 2,9 0-1,-9 0-12,0 0 5,27-10 5,-18 6-4,2-6 3,1-1-3,0-2 0,0 3-3,0-7-1,2 0 6,-2 0 1,0-3-4,0 3-6,-3 5 11,-1-3-5,2 3 8,-2-1-4,-1 2 6,-2 0-4,0 3-6,-2 2 7,-3 6-5,8-10 5,-8 10-7,5-7-3,-5 7 4,0 0-3,4-7-1,-4 7 1,0 0 0,0 0 5,10 16-4,-7-6-2,-1 0 3,1 5-1,0-3 6,-2 4-3,2-4-4,-3 3-2,2 1 1,0-3-3,-1 2 3,3-3 4,-4 3 0,1-6-8,-1 0-9,0-9-8,0 18-4,2-11-15,-2-7-15,0 10-10,0-10-17,0 0-114,-7 9-217,7-9 95</inkml:trace>
          <inkml:trace contextRef="#ctx0" brushRef="#br0" timeOffset="36431.9811">15584-53 129,'0'0'132,"4"-12"-19,-4 12 2,1-9-13,-1 9-14,0 0-4,0 0-8,2-11-9,-2 11-7,0 0-12,0 0-8,0 0 1,0 0-8,0 0-2,0 0-7,13 17 3,-9-2-1,2-1-8,0 5-1,1 2 4,0-1-1,2 2-4,-2 1-7,1-1 5,0 4-8,0 5 5,1-7-6,-2 0 1,0-2 3,-2 4 1,3-4-2,-3 1-4,-1-3 1,2-4 4,-2 6 3,1-2-1,-1-7-24,-1 2-8,1-2-8,0-3-32,-1-3 13,-2 2-12,-1-9-10,5 13-13,-5-13-94,-1 10-192,1-10 85</inkml:trace>
          <inkml:trace contextRef="#ctx0" brushRef="#br0" timeOffset="37453.999">16379 25 36,'0'0'94,"0"0"-6,12 0-14,-12 0-6,0 0-16,12 7-14,-12-7-16,9 6-18,-3 1-22,-1 0-59,2 1-82,-4 0 36</inkml:trace>
          <inkml:trace contextRef="#ctx0" brushRef="#br0" timeOffset="37896.6027">16793 76 138,'0'0'168,"7"-5"-7,-7 5 1,0 0-17,0 0-7,0 0-23,0 0-2,0 0-13,0 0-9,0 0-16,0 0 0,0 0-11,0 0-10,0 0-7,0 0-2,0 0-6,-38 3-1,29-1-6,1 3-4,-4 0 0,2-1-6,-2 2-6,4 0-15,2 0 4,-4 0-2,3 0 0,2 4-1,0-4 4,-1 0 0,1 1-9,2 0 3,3-7 3,0 15-5,0-15-5,3 13 3,1-3-2,4-1 3,-3-3-4,5 0-1,1 4-3,-2-4-3,3 3 3,-1-3-4,1 1 4,0-1-8,0 0 0,-3 0 0,-1-1 6,-1-1 2,2 0-1,-9-4 6,10 8-7,-5-4 1,-5-4 2,7 6 5,-7-6-2,5 7-4,-5-7 4,0 0 5,-2 13-3,2-13 3,-10 8 1,3-4-9,1 2 8,-5-2 0,-1-1-7,12-3 9,-23 6-2,14-3 3,-2-3-11,0 3 3,1 0-12,10-3-3,-16 0-6,16 0-10,-17-3-18,17 3-16,-9-6-24,5 0-117,4 6-230,-8-13 101</inkml:trace>
          <inkml:trace contextRef="#ctx0" brushRef="#br0" timeOffset="38870.246">16907 224 11,'0'0'137,"0"0"-13,0 0-13,0 0-4,0 0-11,0 0-6,0 0-12,0 0-8,0 0-6,19-9-9,-6 7-9,2-2-14,0 4-9,5-4 0,-4 1-23,7 0 5,-5 1-9,-2-2-16,2 1 2,-1 3-4,-3-3-7,-1 3 0,-3-3 4,-10 3 1,13-4 6,-13 4-4,12-3 5,-12 3 13,7-4-1,-7 4-3,0 0 9,5-9 6,-5 9 5,0 0 2,0-12 6,0 12 6,0 0 1,0 0 4,-8-16 9,8 16 4,0 0 10,-7-6 1,7 6-1,0 0 1,-5-7-7,5 7 1,0 0-6,0 0-6,0 0-6,0 0-4,0 0-2,0 0 0,0 0-4,11-9-9,-11 9 2,0 0 7,16 0-14,-16 0 6,16 4-5,-5-2 7,-11-2-15,17 4 4,-8 2 1,3-3-8,0 0 6,2 3 3,-6-2-5,3-1 5,1 3-1,-4-1-2,-2-3-4,-6-2 4,13 9-6,-8-6 3,-5-3 2,9 6 3,-9-6-4,7 7-4,-7-7 3,5 4 0,-5-4 3,0 0-1,0 0-1,8 5 2,-8-5-1,0 0 0,0 0-1,0 0 3,7 4 1,-7-4 2,0 0-8,0 0 10,0 0 6,0 0 3,0 0 1,0 0 0,0 0-2,0 0-4,0 0 3,0 0 0,0 0-6,0 0 3,0 0-3,0 0 2,0 0-6,0 0 5,0 0-4,0 0-3,0 0 0,0 0 0,0 0 3,0 0 6,0 0-9,0 0-1,0 0 1,0 0 3,0 0-1,0 0-1,0 0-3,0 0 2,0 0 4,0 0-7,0 0 4,0 0-5,0 0 2,0 0-6,0 0-2,0 0-1,0 0-10,0 0-1,0 0-16,0 0-24,0 0 15,0 0 1,0 0-7,0 0-3,0 0-14,0 0-9,3-20-16,-3 20-35,0 0-96,0 0-241,0 0 106</inkml:trace>
          <inkml:trace contextRef="#ctx0" brushRef="#br0" timeOffset="40292.9613">17180 178 23,'0'0'79,"0"0"-15,0 0-5,0 0-6,0 0 4,0 0-8,0 0 0,0 0-15,0 0 14,0 0-10,0 0-3,-10-3 1,10 3 1,0 0 3,0 0-7,0 0-4,-18 9-5,18-9 2,-8 6 2,8-6-2,-12 6 1,3-2-3,1 2 9,1 1-7,-2 1 1,2-2-4,-2 4-1,2-1 2,0 0-6,-1 1 3,1 1 4,-1 0-6,2 1-8,3 1-1,-1-3 16,0 2-4,1 1-2,2 2 0,1-3 2,0 2 2,-3-3 3,7 4-3,-1-3-4,1-1 1,-3-4 6,5 3-2,-1-1-2,0-3-9,2 0 7,0 0-3,0 0-1,2-2-3,2 2-2,-3-3 2,1 0 0,0-3 4,-9 0-6,19-3-2,-7 0-1,2-3-11,-5 0 8,2-4 6,-1 1-4,0-3-3,-1-1 1,-2 0 1,0-3-3,-3 0 2,4-3-3,-6 4 1,1-6-2,-2 2 6,2 1-6,-6 4 2,2-2-4,0 0-3,-1 1 3,-2 3 1,3-1 1,-3 0-2,-1 1 2,-1-1-1,2 6-4,-1-2 5,5 9-4,-12-13 2,4 7-3,-2-1 3,1 2 3,2-1-3,7 6-2,-17-4-3,6 1 4,11 3-3,-20 4 5,7-4-5,-2 6 1,6 0 1,-4 0 0,1 1-1,0 0 0,2 1 2,-2 1-5,1 1 0,3 0-2,-2 0 4,5-2 2,-2 5-3,1-3 7,2 3-1,-2-2-3,5-1-6,0 2 8,3 0 4,-2-2-3,3 1-3,0 1-1,1 0 8,1-3 1,0 1-5,2-4 4,4 4-6,-4 0 1,2-2-1,2-2 2,-2-2-2,-2 1 1,1-1-1,2-3 3,-1 3 4,-9-4-5,20 0 6,-11-2-2,2-1 1,-2-1 1,3 2-3,2-7 5,-1 2-8,-2-3 0,-1 1 0,-2-6-2,3-4 4,-4 7 1,-2-4-3,1 1-3,2-5 5,-6 4-6,-2 2 4,2-2 7,-2 2-6,0 2 3,0 0-1,0 12-6,-4-20-1,-2 11 4,4 0-1,-5 2-1,7 7-1,-9-16 3,3 10-1,-2 0-2,1 0 4,-2 2-3,9 4-10,-19-2 7,9-1 9,10 3-5,-27 3-3,15-3-2,-3 3 10,0 2-11,4 2 3,-2 0 2,-2 1 7,6 2-10,-3 2 1,1 1 0,2-2 3,1 2-2,-2 2 4,2-2-2,2 2-11,0 0 7,2 0 5,0 2 0,4-2 3,-4 1-6,4-2 9,2 2-6,2-2 2,-3 2 1,4-1-4,1-2 6,-1 1-2,3-3 6,-1 1-5,2-2 6,-1 0-1,-3-4 0,5 0 0,-2 0-1,3 0-2,-3 0 0,6-2 2,-6-2 1,3 2-3,3-8 6,-14 4-6,18-2 0,-6-4 4,5-2-2,-7 0 0,4-2-3,-4-2-4,2-1 4,0-5-7,-3 0 2,1 1 1,-2 1-3,-2 1 1,-1 1 1,4-7-2,-5 8 3,0 1-4,-2-2 5,-2 1-1,0 3-2,0 10-1,-3-16-2,-1 6-2,4 10 6,-5-18 1,-1 12-4,2-1 4,-4 1-2,-1-2-5,0 3-1,-5 1-11,3 0-11,-2 2-6,-2-1-1,6 1-14,-6 1-18,15 1-9,-16 0-25,16 0-31,-16 3-94,16-3-245,-13 4 110</inkml:trace>
          <inkml:trace contextRef="#ctx0" brushRef="#br0" timeOffset="38205.807">16989-156 121,'0'0'146,"0"0"-19,-4-8-8,4 8-18,0 0-12,0 0-2,0 0-17,0 0-9,0 0-8,0 0 0,0 0-8,0 0 5,0 0 3,4 46-4,2-25-6,-3 2-2,2 3-7,2 5-4,0 1 5,-3 1-12,1 0 5,-2-9 0,1 1-8,0 0 4,-1 0-10,-5 1 4,2-2-4,-1-1-8,1-1 15,0-1-17,-4-5 8,0-2 0,4 4 1,-3-6-11,-1 3-19,2-2-5,-1-5-9,3-8-17,-1 13-11,1-13-10,-3 10-22,3-10-21,0 0-88,0 0-216,0 0 96</inkml:trace>
          <inkml:trace contextRef="#ctx0" brushRef="#br0" timeOffset="34999.4321">14548-112 4,'0'0'82,"0"0"-4,0 0-16,0 0 0,0 0-7,0 0-7,-20 13-7,20-13-7,-4 6-5,4-6-2,0 0 0,-6 12-5,6-12 4,-1 11-7,1-11-2,0 11 3,0-11 1,0 0-1,4 16-9,-4-16-4,1 8 11,-1-8-5,5 9 3,-5-9-4,0 0-1,6 6-8,-6-6 8,7 3 6,-7-3-4,0 0 8,12 0-4,-12 0 5,0 0 0,0 0-1,15-6 10,-15 6-9,8-10 2,-8 10 0,4-8 4,-4 8 3,4-8 0,-4 8 0,4-12-11,-4 12 0,0-10 15,0 10 6,0 0-5,1-10 1,-1 10-10,0 0 1,0 0-5,0 0-3,0 0-11,0 0-10,0 0 10,0 0-9,0 0-10,0 0-5,0 0-2,0 0-8,0 0-1,0 0-17,0 0-12,0 0-7,0 0-25,-24 20-100,23-12-200,1-8 89</inkml:trace>
          <inkml:trace contextRef="#ctx0" brushRef="#br0" timeOffset="35386.0112">14552 160 24,'0'0'102,"-7"4"-11,7-4-7,-6 7-26,6-7 10,-8 7-10,8-7-3,-9 12-4,4-6-6,5-6-3,-8 13 3,4-7-14,0 0 2,4-6-8,-4 12 4,4-12-6,-3 10-3,3-10 2,-1 12-3,1-12 7,0 0-1,-1 13 0,1-13 2,0 0-2,8 3 3,-8-3 2,0 0-3,16-1-5,-16 1 6,13-2-6,-13 2 3,16-9-1,-10 5 3,0-2 1,-6 6-11,8-6 3,-4 0 4,-4 6-2,6-12-3,-6 12-2,4-10 0,-4 10 0,2-6-3,-2 6 0,0 0-13,2-10-4,-2 10-11,0 0-8,0 0-25,0 0 3,0 0-13,4-9-18,-4 9-15,0 0-101,0 0-207,0 0 92</inkml:trace>
          <inkml:trace contextRef="#ctx0" brushRef="#br0" timeOffset="35657.7587">14718 123 36,'0'0'90,"0"0"-11,0 0-4,0 0 7,0 0-17,0 0 0,0 0-3,0 0-14,8 13 8,2-13-5,-10 0 10,20 3-14,-10 0-1,4-3-6,-1 0 3,2-3-13,-2 6 4,3-3-5,-2-3-5,-2 3-2,0 3-7,-1-3 5,-11 0-8,14 3-13,-14-3-18,17 0-16,-17 0-12,10 0-17,-10 0-30,11 1-52,-11-1-157,0 0 69</inkml:trace>
        </inkml:traceGroup>
        <inkml:traceGroup>
          <inkml:annotationXML>
            <emma:emma xmlns:emma="http://www.w3.org/2003/04/emma" version="1.0">
              <emma:interpretation id="{6C1416D0-D939-4660-9D92-34FCB8E1A53A}" emma:medium="tactile" emma:mode="ink">
                <msink:context xmlns:msink="http://schemas.microsoft.com/ink/2010/main" type="inkWord" rotatedBoundingBox="18306,2810 21303,2800 21306,3560 18308,3570"/>
              </emma:interpretation>
              <emma:one-of disjunction-type="recognition" id="oneOf6">
                <emma:interpretation id="interp30" emma:lang="en-IN" emma:confidence="0">
                  <emma:literal>tropaion</emma:literal>
                </emma:interpretation>
                <emma:interpretation id="interp31" emma:lang="en-IN" emma:confidence="0">
                  <emma:literal>trifolin</emma:literal>
                </emma:interpretation>
                <emma:interpretation id="interp32" emma:lang="en-IN" emma:confidence="0">
                  <emma:literal>tropaia</emma:literal>
                </emma:interpretation>
                <emma:interpretation id="interp33" emma:lang="en-IN" emma:confidence="0">
                  <emma:literal>troponin</emma:literal>
                </emma:interpretation>
                <emma:interpretation id="interp34" emma:lang="en-IN" emma:confidence="0">
                  <emma:literal>taotais</emma:literal>
                </emma:interpretation>
              </emma:one-of>
            </emma:emma>
          </inkml:annotationXML>
          <inkml:trace contextRef="#ctx0" brushRef="#br0" timeOffset="43927.9644">19782 271 119,'0'0'131,"0"0"4,0 0-10,23-7-13,-16 6-2,-1-4-5,5-1-3,-2-3-10,-1 3-3,0-4-11,2-2-6,-2 2-8,3-1 6,-3-1-14,5-6 0,-5 5-7,-1-2 8,-1 3-6,0-4 3,1 1-7,-2 3-2,0-4-6,-3 6-10,2 0 7,-3 3-4,-1 7-2,4-13-5,-4 13-2,3-9-4,-3 9-8,2-9 2,-2 9-6,0 0-4,0 0-3,0 0 2,0 0 0,0 0 0,0 0-4,-4 36-1,3-21 6,1 1 0,-1-2-2,1 6-1,-3 2-2,6-1 4,-1-5 0,2 1-1,-1-1 2,1-1 0,-1-3-5,2 1 1,0 0-2,2-5 1,-1 0 4,-1-1-10,2 1 9,-1-2-1,4-3 1,-2 1-7,1-2-6,3 1 2,2-2-1,-1-2-1,2-3-8,-1-1 5,-1 2-7,1-6 4,-4 2 0,2-3 5,-2-1-7,1-2 3,-3-2-1,0 1-4,4-3 6,-8 5 9,4-3-2,-4-1 7,0 1 3,0 5-4,-1-2 6,1 0 5,-3 3 1,-1 9-1,4-16 1,-4 16-1,2-9-4,-2 9 4,1-8-3,-1 8-6,0 0 2,0 0-2,0 0-4,0 0 8,0 0-8,0 0 4,0 0-1,0 0-1,0 0 4,6 28 1,-5-14-6,-1 1 6,4-2-3,0-1 0,-1 2-3,1 1 2,-3-2-2,0 2 7,3-3-3,2 2-2,-4-2 1,1-6-1,0 6 4,1-6 1,-4-6-2,5 13-2,-5-13 1,1 7 2,-1-7 1,4 9 0,-4-9-6,0 0 15,0 0-11,7 6 3,-7-6 5,0 0-6,0 0 2,0 0 1,15-20-3,-8 14-1,-2-1-1,2-4 1,1-1-3,-2-1 5,2 1-7,-1-3 0,4 2-5,-2-3 2,1-1-8,4 1 6,-2 4-1,-2 3 0,1 0 7,-2 3-4,0 0-4,1 3 0,-2 2-4,-8 1 3,17 0 0,-17 0 6,19 7 2,-8-2-3,-1 2 3,1 5-4,-4-2-1,0 3 2,-1-1 2,-2 3-3,-1-1 4,1 1 5,-3 1-4,3-1-1,-4-1 7,0-2-4,-2 3 9,2-2-9,0-2-21,0-11-8,-2 16-9,2-16-7,-1 12-14,1-12-15,-5 8-23,5-8-135,-11 6-250,11-6 110</inkml:trace>
          <inkml:trace contextRef="#ctx0" brushRef="#br0" timeOffset="44099.9632">20393-130 71,'0'0'124,"0"0"-27,0 0-20,24 6-19,-24-6-25,15 9-15,-5-6-26,-1 0-37,-1 3-27,-1-1-76,5 2 35</inkml:trace>
          <inkml:trace contextRef="#ctx0" brushRef="#br0" timeOffset="40943.9731">17599-80 56,'0'0'173,"0"-16"-14,0 16-10,0-16-1,0 16-10,1-9-14,-1 9-13,0 0-14,0-9-9,0 9-16,0 0-5,0 0-12,0 0-5,0 0-5,0 0-12,0 0-1,0 0-2,0 0 1,0 32-5,-1-17 2,1 7-6,-4 4-10,2-2 4,2 1-2,-1-1 2,1 2-3,0 6-4,1-1 14,-1-6-11,2 0 0,-2 0-2,0-2 3,0-2-6,2 1-1,-2-3 0,2-3 2,-2-1 1,1-2-2,-1 0-15,0-4-9,0 0-13,0-9-13,0 16-10,0-16-22,0 12-22,0-12 7,0 0-20,1 9-124,-1-9-254,0 0 112</inkml:trace>
          <inkml:trace contextRef="#ctx0" brushRef="#br0" timeOffset="41959.7673">17597 221 64,'0'0'181,"0"-12"-9,0 12-11,4-12-19,-4 12-15,8-7-8,-5 0-1,-3 7-16,16-8-5,-9 4-9,5 1-7,1-3-6,2 2-10,0 0-4,2 1-11,1 0-2,0 1-7,5 2-4,-5 0-5,-1 2-2,0-1-4,1 2-6,-3 1-2,-1 2-3,-2 1 2,0-2-3,2 4-2,-3-1-1,-3-2 0,-2 6-4,0-6 1,0 4-8,-2-2-3,-2 0-1,2 0-6,-4-8 5,0 19-6,0-19 3,-4 14 1,2-5 2,2-9 2,-6 13-3,0-8 3,6-5-6,-10 10 17,7-5-11,3-5 0,-11 6 1,11-6 2,-10 1 3,10-1 3,0 0-6,-14 1 2,14-1-2,0 0-2,0 0 6,-11-10-4,11 10-9,-1-10 2,1 10 0,7-21-4,-5 11-4,6-1-5,1-1 9,0 0-2,-1 0-1,0 2 1,3-1 1,1-2 2,-2 3 3,7-2-4,-4 3 4,0 1 0,-1 2-1,5 0 2,-4 2 1,-1-2-1,-5 3 12,2 0-8,-9 3-6,13-3 4,-13 3-5,13 0 10,-13 0-6,13 6-2,-13-6-1,5 6 5,-5-6-3,0 16 2,0-16 2,-2 19-1,-4-6 9,5-1-3,-4 1-1,-1-1 5,2 1-7,-1-1-3,2-1-6,-1 0 13,3 1-2,-3-2-2,4-10-2,-2 19 1,4-10 1,0-1 0,-2-8-1,3 15 0,-3-15 6,7 12-2,-2-9 0,-5-3 4,15 6-3,-8-3 2,-7-3-5,18-1 1,-2-1 2,-2-2 0,3-1 1,-2-1 3,1-1-6,3-3-3,-4 0-11,-2-2 11,0 1-6,-2-1 2,0-3-7,-4 2 1,-5-1 7,2 2 4,-4 0-6,-1 0 8,-3 1-10,-1 0 3,-2 0 3,-4 2-11,2-2 7,-1 2 9,-3 3-8,1-3 4,3 5-7,-4-4 5,7 2-2,6 6 2,-12-7 5,5 4-19,7 3 5,-9-6-11,9 6-3,0 0-3,-10 0 5,10 0-4,0 0-3,0 0 8,0 0-30,0 0 12,0 0 7,0 0-4,0 0-8,0 0-5,31-3 0,-31 3 0,26 0 1,-10-1-4,0-1 7,-2-1 1,3-2 8,0 0 0,-2 2 4,1-6 6,-1 2-2,-2-3-4,0 1 6,1-3 11,-4 2-7,-1-3 14,0 0 8,-4-1 10,2-2 7,-4 2 5,1-2 5,-4 4 3,0-3-10,0 3 7,0 12 10,-6-18 2,5 8-6,-3 3 13,4 7-4,-7-9-6,7 9 3,-1-10-17,1 10 1,0 0-15,0 0 6,0 0 5,0 0 0,0 0-5,0 0-8,-9 36 11,9-19 5,2 5-11,-2 4 6,2 8-1,-1 1 5,2 3-3,-2-4-13,-1 0 17,0 4-1,0 0 2,-1-3-7,2 2 3,-2-1-1,-2 0-7,2-6 0,-1-4 3,2-1-5,0-2 7,-2 2-9,2-3 6,-3-1 1,0-6-2,3 0 4,0 0-14,-1-2 0,1-4-16,0-9-2,1 15-18,-1-15 0,-1 10 4,1-10-7,0 0-9,0 0-7,0 0-17,0 0-20,0 0-77,0 0-183,0 0 82</inkml:trace>
          <inkml:trace contextRef="#ctx0" brushRef="#br0" timeOffset="42475.7953">18369 264 4,'4'-15'147,"-1"3"-19,0 0-3,-1 0-2,4 4-6,-1-3-6,0 1-16,1 1 1,1 2-9,-1 0-11,1 1-6,0 0-2,5-1-6,0 3-9,4 2-8,-3-2 0,5 2-7,-1-1-3,-1 2-8,-1 1 9,2 0-11,1 0-3,-3 1-5,-2 2 3,0-1-6,-2 2-2,-3-1-2,3 4 4,-4-2-10,-2 0 4,0 3 3,-1-1-9,-4-7-6,2 16 3,-2-9 0,0-7-3,-11 15 0,3-5 5,-3-2-5,3 2 4,-7-6 2,2 4-5,1-2-2,-2 0 4,0-2 0,2 2 2,1-2 3,4-2-6,-1 2-10,8-4 9,-15 5 2,15-5-1,-8 1 7,8-1 1,0 0 0,-8 5-4,8-5-1,0 0 2,0 0-5,0 0-3,0 0-3,0 0-7,22-22 7,-11 15-9,5-1 6,-3-4-4,4-1 2,2-2-6,0 3-7,2-1 14,0-2 4,-4 1-5,0 1 4,2 1 0,-1-1 2,-5 4-3,-2-3 7,-1 6 2,1 0 0,-6 2 1,-5 4-2,10-6 0,-10 6 5,7-6-4,-7 6 0,0 0-7,0 0 3,13 0-2,-13 0 2,0 0 3,0 0 3,3 13-1,-3-13-1,0 17-9,-2-4 10,1 0 0,1-1-11,-3 2 9,3 3 12,0-3-4,0 1-8,-1 1 4,2-3-3,3 3-1,-2-2 10,-2-1-17,1 0 1,2-2-5,-2-1-23,3-3-16,-4-7-9,1 11-19,-1-11-17,2 8-92,-2-8-204,0 0 91</inkml:trace>
          <inkml:trace contextRef="#ctx0" brushRef="#br0" timeOffset="42784.6154">19108 133 8,'7'-7'157,"-7"7"-8,0 0-8,5-8-11,-5 8-10,0 0-10,0 0-14,0 0-10,0 0-6,0 0-14,0 0-7,-15-10-20,15 10 11,0 0-1,-23 6-4,14 0 0,0 0-13,-2 1 1,2 2-1,-1 4-7,1-1 1,-2-1-7,7 4-1,-4-2-6,4 2 1,0 1 1,3-4 2,-2 2-4,2 0 1,2 2-3,3-1-1,-3-1 0,5-2 0,-1 0-2,2-5-1,-2 2 6,2-3-5,2 2 6,1 0-6,2 0-1,0-4 1,0 0 1,0-1-9,-2-2-13,-10-1-17,27-5-19,-15-1-37,2 0-35,-4-3-128,0-1-272,2-10 121</inkml:trace>
          <inkml:trace contextRef="#ctx0" brushRef="#br0" timeOffset="42942.5253">19141-114 1,'0'0'122,"0"0"-40,0 0-34,0 0-34,10-10-59,-10 10-48,0 0 21</inkml:trace>
        </inkml:traceGroup>
        <inkml:traceGroup>
          <inkml:annotationXML>
            <emma:emma xmlns:emma="http://www.w3.org/2003/04/emma" version="1.0">
              <emma:interpretation id="{F223A152-B41C-4FAE-AA66-B24DB4086232}" emma:medium="tactile" emma:mode="ink">
                <msink:context xmlns:msink="http://schemas.microsoft.com/ink/2010/main" type="inkWord" rotatedBoundingBox="22138,2802 24529,2793 24532,3420 22140,3429"/>
              </emma:interpretation>
              <emma:one-of disjunction-type="recognition" id="oneOf7">
                <emma:interpretation id="interp35" emma:lang="en-IN" emma:confidence="0">
                  <emma:literal>nature</emma:literal>
                </emma:interpretation>
                <emma:interpretation id="interp36" emma:lang="en-IN" emma:confidence="0">
                  <emma:literal>mature</emma:literal>
                </emma:interpretation>
                <emma:interpretation id="interp37" emma:lang="en-IN" emma:confidence="0">
                  <emma:literal>naturel</emma:literal>
                </emma:interpretation>
                <emma:interpretation id="interp38" emma:lang="en-IN" emma:confidence="0">
                  <emma:literal>natures</emma:literal>
                </emma:interpretation>
                <emma:interpretation id="interp39" emma:lang="en-IN" emma:confidence="0">
                  <emma:literal>natured</emma:literal>
                </emma:interpretation>
              </emma:one-of>
            </emma:emma>
          </inkml:annotationXML>
          <inkml:trace contextRef="#ctx0" brushRef="#br0" timeOffset="44711.97">21448 71 160,'0'0'149,"0"0"-11,0 0-17,0 0-22,0 0-6,0 0-7,0 0-11,0 0-14,0 0 1,0 0-7,3 34-3,-3-34-12,0 21 1,0-8-6,1 6 0,-2-6-3,-1 4-5,2-2-5,-1 6 0,-2-4-11,1-3 9,-1 2-7,2-3 0,-1 0 1,1-1 2,-2-1-4,1-3-2,2-8 4,-3 14-7,3-14-1,-1 12 9,1-12-9,0 0 0,-2 10 2,2-10 6,0 0 6,0 0-6,0 0-5,0 0 5,0 0-5,0 0-5,0 0 1,0 0 5,23-27-7,-19 16 2,6-1 4,-4-3-5,1 2 6,4-5-5,-5-1 0,5-3 2,1 4-6,-5-1 10,1 4-2,3-4-2,-1-1 4,1 4 1,-3 4-10,4-3 4,-2 4-3,-2 0 5,1 4 3,-1 1-5,0-3-2,1 5-5,-2 1 4,-7 3-7,18-4-1,-10 4 5,-8 0-1,17 7-13,-8-3 13,-1 2 1,2 3-2,-2 1 3,-1-1-1,1 4-1,-6-4 5,2 6-9,0-2 3,0 2 3,-1-1-1,-2 1 1,-1-2-7,2 0-3,-1 2-10,0-3 0,2-2-1,-2-1-8,-1 1-11,0-10-13,-1 16-6,1-16-14,-3 12-13,3-12-11,-2 11-24,2-11-75,-3 10-210,3-10 94</inkml:trace>
          <inkml:trace contextRef="#ctx0" brushRef="#br0" timeOffset="45233.4592">22112 108 90,'6'-10'163,"-6"10"-5,3-8-8,-3 8-16,0 0-17,3-10-5,-3 10-16,0 0-15,0 0-4,-11-12-7,11 12-7,-13-2-10,13 2 2,-22-1-12,9 2-2,-1 3-10,0 2 0,-1 0-1,-8 5-10,6 1 2,-2 1-1,0-1-1,2 3-3,-1-4 1,5 6-7,2-7 2,-1 3-1,3 0-2,1-1 0,2-2 6,0 5-9,0-6 2,3 0-3,1-2 0,2-7-4,0 16 4,0-16 3,0 12-6,0-12 1,4 9 3,-4-9 0,7 10 0,-1-8-4,-6-2 0,11 4 5,0-4-8,-11 0-5,20-6 2,-8 2 3,1-1-3,2-2 8,-2-2-7,1-2 1,-1 3-2,2-3 1,-7 0-6,5 2 2,-5-3 3,0 2 0,1 4 3,-1-4-4,-3 5 4,-5 5 2,8-7-2,-8 7-3,9-5 1,-9 5 1,0 0 0,6-6-12,-6 6 2,0 0 8,0 0-1,0 0-11,0 0 9,6 18 7,-6-18-17,2 15 14,-1-6 2,2 0 2,-6 1-4,6 2 2,-2 1-1,-1-1 2,1-2-2,2-2-7,0 2-4,-3-10-7,1 14 0,3-6-7,-4-8 4,6 11-10,-2-6-6,-4-5-5,8 4-16,-8-4 2,13-2-17,-13 2-9,17-4-23,-6-4-88,-3 2-210,2-4 93</inkml:trace>
          <inkml:trace contextRef="#ctx0" brushRef="#br0" timeOffset="45507.5904">22352-134 72,'0'0'116,"2"-12"2,-2 12-16,0 0-6,3-12-17,-3 12-8,3-7-10,-3 7-3,0 0-9,0 0-8,0 0-9,0 0 9,0 0-7,0 0-5,-14 35 1,10-20-12,1 2 9,-2 5-4,0 11-4,3-7 2,-3-2-3,5 1 6,-5 9-7,1-2 4,4-7-8,-3 1 0,3 7-4,0-6 8,0-5-10,-1 0 8,-1 2-2,0-2 2,6 1-8,-6-5 1,2-2 0,2-1 0,-2 0-5,-2-3 0,2 0-8,0-12-24,2 16-8,-1-10 2,-1-6-8,0 0-3,0 11-21,0-11-34,0 0-65,0 0-180,0 0 81</inkml:trace>
          <inkml:trace contextRef="#ctx0" brushRef="#br0" timeOffset="46863.3376">22272 133 25,'0'0'100,"0"0"0,0 0-13,15-9-2,-15 9-5,0 0-5,18 0 2,-10-1-8,-8 1 4,16-3-3,-6 3-8,-10 0-8,25-2-5,-11 1 1,1 1-7,1-3 2,-4 3 0,2 0-3,-2-3-9,-12 3-5,18 3 1,-18-3-5,15-4 0,-15 4-5,8 1 3,-8-1-7,0 0-5,0 0 2,10 3 0,-10-3-2,0 0-4,4 12 2,0-5 4,-4-7-1,-6 15 3,6-15-2,-5 20-4,1-6 3,1-3 0,-2 1-5,2 1 0,1 0-14,0-1 21,-1 0-2,3 2-6,-2-6 3,2-8-4,0 19 2,2-11-8,-2 2 11,0-10-10,5 12 4,-1-6-1,-4-6 9,6 12-1,1-9-2,-7-3-7,13 3-1,-13-3 4,15 0-1,-4-3-4,2-2 0,-2-1-4,4-2 1,-5-5-9,2 1 6,3-5-3,3 0-3,-4-3 2,-2 2-3,1-2 0,0 0 12,-9 2-1,4 3 11,-5 3 0,2-1-2,-2 6 3,3-2 1,-6 9-4,4-15 2,-2 9-5,-2 6 0,0 0-4,1-10 6,-1 10-9,0 0-1,0 0-2,0 0 3,0 0 0,0 0 5,0 0-7,0 0 2,-3 37 4,5-24 1,-2-1-4,1 1 5,2-1 5,2 2-4,1-4-3,-2 2 2,4 0-7,-2 0 10,0-4-11,2 0 10,-3 1 2,2-3-8,-2-1-8,2 1-1,-7-6-9,11 5 12,-11-5-10,12 4-9,-12-4 0,10 2-9,-10-2 0,0 0-3,16-12-2,-8 6 5,-2-3-7,0-1 2,0-2 4,-3 0 10,2 0 1,2-2 14,-2 2-2,0 0 8,2-1 9,-4 3 14,-1 3 0,1 0 7,-3 7 6,3-11 6,-3 11 1,6-9-5,-6 9 1,0 0-8,6-8-4,-6 8 4,0 0-7,0 0-4,9-2 2,-9 2-7,0 0 3,14 10 1,-14-10-8,14 12-3,-2 0 6,-2 0-3,-2-2-1,4 3-2,-3 0 8,-1-1-5,0 1-2,2-1 0,2 4-8,-7-4 11,-2 2-7,2-2 1,-1-1-2,-1-1 6,0-3-3,-3-7 7,-3 16-5,3-16 4,0 15-1,-3-9 3,3-6-3,-9 8 0,3-3-3,6-5-6,-12 3 10,12-3 9,-8 2-6,8-2 13,0 0-4,-20-8 6,20 8-2,-9-8 3,2 2 6,3-2-2,4 8-5,-1-16 3,-2 2-2,3 2-6,3 0 2,-3-5-8,7 3-6,1-1-2,4-1-15,-2-2 4,2 6-9,3-3 3,-3 4-9,0 5-4,2 1 1,-2 0 2,0 1-4,0 1 3,1 3-6,2 0 5,-6 3-2,-9-3 9,18 6 3,-13-2-5,5 0 7,-5 2 3,-5-6-14,11 9 14,-7-5 4,-4-4-8,9 9 2,-9-9 10,5 9-6,-5-9 2,0 0-2,8 7 0,-8-7 6,0 0-6,6 6 9,-6-6-3,0 0-5,9 5 2,-9-5-4,12 4 11,-12-4 1,18 0-9,-9 0-4,4-4 1,0 2 9,1-4-12,-2 2 8,2-2 0,1-3-6,-1 2 11,1-2-2,2-7-8,1 3 6,-1 1 1,1-1-2,-6-3 4,3 0-7,-3-1 8,-2 4 2,0-6 4,0 6-11,-4-6 24,0 1-5,-6 8 3,3-5-6,0 2-3,-3-1 6,0 14-3,0-16-2,-3 8 0,3 8-3,-9-15-12,9 15 2,-8-4 6,8 4-5,-18 0 0,18 0 0,-20 10 0,8 0 3,0 8-4,-3-1-1,2 1 5,-2 4 1,3 0-4,-5 9 1,2-2 2,4-6-4,-1 0-1,0-1 5,3 0-4,3 1 7,1 1-6,2-2-6,-1-3 12,2-3 3,2 0 5,0 0-5,1-4 3,0 3 10,3-3 1,2-1 1,0 1-6,2-1 3,2-1-3,3 0 8,5 2-2,2 0-4,4-4-2,-1 1-4,3-2-1,1-1 5,1-1-2,7 0-2,-5-5 0,-6 2-3,7 1 3,-11 1 0,4-4-3,1 0 4,-10 0-10,3 0 2,-12 0 3,9 0-6,-15 0 2,13 0-1,-13 0-10,0 0-19,12-3-11,-12 3-24,0 0-16,13 3-27,-13-3-39,0 0-137,0 0-302,0 0 134</inkml:trace>
        </inkml:traceGroup>
      </inkml:traceGroup>
      <inkml:traceGroup>
        <inkml:annotationXML>
          <emma:emma xmlns:emma="http://www.w3.org/2003/04/emma" version="1.0">
            <emma:interpretation id="{E55CDD8D-12E2-4B39-9424-E403315F7B63}" emma:medium="tactile" emma:mode="ink">
              <msink:context xmlns:msink="http://schemas.microsoft.com/ink/2010/main" type="line" rotatedBoundingBox="10813,3735 18861,3870 18842,5006 10794,4871"/>
            </emma:interpretation>
          </emma:emma>
        </inkml:annotationXML>
        <inkml:traceGroup>
          <inkml:annotationXML>
            <emma:emma xmlns:emma="http://www.w3.org/2003/04/emma" version="1.0">
              <emma:interpretation id="{9AEC2FC5-A60E-4CD6-9C1D-33618C3872DB}" emma:medium="tactile" emma:mode="ink">
                <msink:context xmlns:msink="http://schemas.microsoft.com/ink/2010/main" type="inkWord" rotatedBoundingBox="10812,3808 11383,3818 11369,4625 10798,4616"/>
              </emma:interpretation>
              <emma:one-of disjunction-type="recognition" id="oneOf8">
                <emma:interpretation id="interp40" emma:lang="en-IN" emma:confidence="0">
                  <emma:literal>11).</emma:literal>
                </emma:interpretation>
                <emma:interpretation id="interp41" emma:lang="en-IN" emma:confidence="0">
                  <emma:literal>11),</emma:literal>
                </emma:interpretation>
                <emma:interpretation id="interp42" emma:lang="en-IN" emma:confidence="0">
                  <emma:literal>ID.</emma:literal>
                </emma:interpretation>
                <emma:interpretation id="interp43" emma:lang="en-IN" emma:confidence="0">
                  <emma:literal>Ii).</emma:literal>
                </emma:interpretation>
                <emma:interpretation id="interp44" emma:lang="en-IN" emma:confidence="0">
                  <emma:literal>ii).</emma:literal>
                </emma:interpretation>
              </emma:one-of>
            </emma:emma>
          </inkml:annotationXML>
          <inkml:trace contextRef="#ctx0" brushRef="#br0" timeOffset="48399.3651">10107 1068 67,'0'0'177,"-1"-10"-13,1 10-17,0 0-13,0 0-12,0 0-6,0 0-12,0 0-7,0 0-14,0 0-7,0 0-4,0 0-7,0 0-15,0 0-6,0 0-3,0 0-1,0 0-10,0 0-3,0 0-2,0 0-6,0 0 3,0 0-4,0 0-3,-5 34-2,5-22-10,-2 2 12,1 0-5,-2 6 0,3 0 0,-1-4-2,0-1-1,-1 7 2,2-1-2,2-5 0,-4 0-5,2 0 5,0 2-4,0-4 3,0 1-5,0 0 3,2-5-2,-1 0-15,0 2-6,-1-12 0,0 16-11,3-7-4,-3-9-16,3 8-3,-3-8-13,5 10-8,-5-10-18,5 4-22,-5-4-106,0 0-237,0 0 105</inkml:trace>
          <inkml:trace contextRef="#ctx0" brushRef="#br0" timeOffset="48727.9412">10267 1118 80,'4'-10'147,"-4"10"-16,0 0-15,0 0 5,0 0-15,0-10-2,0 10-12,0 0-20,0 0 0,0 0-5,0 0-9,0 0-9,0 0-4,0 0-10,0 0 1,0 0-8,0 0 3,0 0-8,0 0 2,7 32-7,-9-20-2,0 0 0,2 2 0,2 1 5,-6-1 4,4 2-8,0 1 2,-1-1-9,2 2 1,-1 3-7,2-6 8,-4 1 0,4-2-3,-2 0-3,2-2 3,1 1-4,-3 0-4,0-3 2,1-2-11,-1-8-5,3 15-14,-3-15-3,1 7-8,-1-7-11,4 9 2,-4-9-13,0 0-30,0 0-6,0 0-106,0 0-218,12-21 96</inkml:trace>
          <inkml:trace contextRef="#ctx0" brushRef="#br0" timeOffset="49162.1332">10296 870 123,'0'0'122,"-1"-13"-3,1 13-2,0 0-20,0 0 0,0 0-4,0 0-2,3-9-7,-3 9-7,0 0-11,0 0-5,0 0-11,0 0-2,0 0-15,0 0 5,0 0-12,0 0 5,0 0 0,0 0-10,0 0 6,29 12-7,-17-5-4,0 0-7,3 1 4,5 2 0,-8 0-5,10 0 4,-4 7-1,3-6-2,-1 4-4,6 10-1,-8-8-1,3 1 1,1 7 2,-7-6 2,-1 3-2,2-1-1,-4 1-4,-1 2 5,-3-1-7,2 3 4,-6-2 2,0 2-4,-3 1 0,-2-3 2,-1 0 0,0 4 3,-2-6-11,-6 3 6,2-3 4,-1 0 2,1-3-3,-3 0 1,0 1-4,-1-3 3,-3-1-3,3-4 5,-4 5-4,3-2 1,-2 0 1,6-4-1,-3-3 0,1 1 3,2-3-7,2-1 3,-4 2-10,4-2 5,1 0-8,6-5 0,-7 6-11,7-6-7,-8 5-7,8-5-26,0 0-19,0 0-27,0 0-111,0 0-237,0 0 105</inkml:trace>
          <inkml:trace contextRef="#ctx0" brushRef="#br0" timeOffset="49342.9245">10552 1579 70,'0'0'112,"0"0"-24,0 0-10,0 0-16,0 0-14,0 0-15,0 0-17,0 0-28,0 0-24,0 0-41,0 0-83,0 0 37</inkml:trace>
        </inkml:traceGroup>
        <inkml:traceGroup>
          <inkml:annotationXML>
            <emma:emma xmlns:emma="http://www.w3.org/2003/04/emma" version="1.0">
              <emma:interpretation id="{3248ECF2-9DD4-46DF-973F-A7151F9AD29E}" emma:medium="tactile" emma:mode="ink">
                <msink:context xmlns:msink="http://schemas.microsoft.com/ink/2010/main" type="inkWord" rotatedBoundingBox="12015,3755 15534,3814 15515,4950 11996,4891"/>
              </emma:interpretation>
              <emma:one-of disjunction-type="recognition" id="oneOf9">
                <emma:interpretation id="interp45" emma:lang="en-IN" emma:confidence="0">
                  <emma:literal>Hexagonal</emma:literal>
                </emma:interpretation>
                <emma:interpretation id="interp46" emma:lang="en-IN" emma:confidence="0">
                  <emma:literal>hexagonal</emma:literal>
                </emma:interpretation>
                <emma:interpretation id="interp47" emma:lang="en-IN" emma:confidence="0">
                  <emma:literal>1texagonal</emma:literal>
                </emma:interpretation>
                <emma:interpretation id="interp48" emma:lang="en-IN" emma:confidence="0">
                  <emma:literal>Hexagond</emma:literal>
                </emma:interpretation>
                <emma:interpretation id="interp49" emma:lang="en-IN" emma:confidence="0">
                  <emma:literal>1texagond</emma:literal>
                </emma:interpretation>
              </emma:one-of>
            </emma:emma>
          </inkml:annotationXML>
          <inkml:trace contextRef="#ctx0" brushRef="#br0" timeOffset="50778.087">11299 1002 118,'0'-11'151,"0"11"-14,0 0-6,0-11 2,0 11-20,0 0-3,-1-13-10,1 13-15,0 0-10,0 0-7,0 0-8,0 0-12,0 0-1,0 0-6,0 0-8,0 0-5,0 0 3,0 0-6,1 44-4,-1-23 0,0 2 0,0 2-9,0-3 1,0 2 3,0 0-4,3-2-1,-3 3-2,1-3 3,0 2 0,-2-2-1,1 0-5,1 1 0,-2-2 0,1-2-6,-1-3 7,-2 0-2,3-4 5,0 3-4,-1-4 0,1-11-1,0 17-25,0-17-2,0 12-8,0-12 5,-2 10-4,2-10-8,0 0-11,0 0-32,0 0-32,0 0-115,0 0-245,0 0 109</inkml:trace>
          <inkml:trace contextRef="#ctx0" brushRef="#br0" timeOffset="51303.8782">11338 1268 51,'0'0'103,"0"0"-1,0 0-18,0 0 6,0 0 0,0 0-19,0 0 3,0 0-8,0 0 6,37 2-22,-26-2 7,1-5-2,3 5-13,1-1-6,0 0 3,1 0-13,-2-2-13,3 0-10,-2 3-26,1-3-24,-2 0-10,0 0-39,-1 2-55,0-2-162,1 1 72</inkml:trace>
          <inkml:trace contextRef="#ctx0" brushRef="#br0" timeOffset="51084.9495">11504 983 53,'0'0'123,"0"0"-23,4-6 0,-4 6-13,0 0-13,0 0-15,0 0 3,0 0 3,0 0-16,9 15 9,-7-5-2,-1-2-5,3 6 2,-3 2-5,2-2 4,0 3 2,-3 5-3,1 0-14,-1 2 6,3 0-5,0-2-2,-3 2-4,0-2-1,0 2-13,2-3 3,0 1 1,-2-1-10,1-2 7,3 2 7,-3-5-11,-1-3-1,2 2-14,0-2 7,0-3-5,2-1-11,-4-9-8,1 13-13,0-7-2,-1-6 2,2 11 1,-2-11-4,0 0-2,0 0-21,0 0-38,0 0-107,0 0-217,0 0 96</inkml:trace>
          <inkml:trace contextRef="#ctx0" brushRef="#br0" timeOffset="51742.0551">11713 1316 69,'12'0'110,"-12"0"-5,15 2-7,-15-2-11,17-4 1,-6 4-12,0-2-1,-3-2-6,3 0-5,-11 4 0,20-7-1,-10 4-12,-2-1 3,2-1-6,-2-1 2,1 1-8,-2-1 0,0 0 5,-1-3-12,0 2 3,-1-4 4,-1 3 5,-4 8-1,3-14-5,-1 4 1,-2 10-5,-2-15 0,2 15-8,-2-11-2,2 11-5,-4-12 3,4 12-5,-6-10-3,6 10-3,-11-6-1,11 6-3,0 0 0,-15 0-9,15 0 5,-12 6 3,12-6-8,-15 11 3,7-2-1,2 1-3,0 2-1,1 0 6,2 0-1,-1 4-5,3-1-4,-3-3 3,3 9-1,1-6 1,1 1-2,3-2 5,-1 0 0,1 1-1,1-3 1,2 4 4,-2-5-3,2 1-3,1-2-4,1-1 13,-1 0 1,3-2-7,1 1-2,1-2-7,-1-2-11,1-1-16,1 0-17,1-6-18,0 2-22,-1-1-24,3-4-33,-4 2-79,2-4-245,-6-2 109</inkml:trace>
          <inkml:trace contextRef="#ctx0" brushRef="#br0" timeOffset="52281.7902">12406 1183 120,'0'0'156,"0"0"-10,0-11-11,0 11-8,0 0-6,0 0-13,0 0-7,0 0-8,0 0-16,0 0-5,0 0-9,0 0 0,0 0-12,-17 3-1,17-3-1,-18 6-2,6-2-1,4 1-5,-7 2-6,2-4 1,-3 3-5,1 1 7,-2-1-5,3 2-1,-3 0-9,-3 0-4,1 4-3,4-4 0,1 1 3,1 0-4,1 1-4,0-1 1,0 3-6,0-2-8,4-2-13,-1 0-15,3 1-9,2 0-11,-1-3-17,0 1-24,5-7-19,0 12-19,0-12-118,0 0-265,5 11 118</inkml:trace>
          <inkml:trace contextRef="#ctx0" brushRef="#br0" timeOffset="52009.9525">12146 1181 2,'0'0'164,"0"0"-16,0 0-15,0 0-18,0 0-8,0 0 0,0 0-22,0 0-9,0 0-11,0 0-5,0 0-6,0 0-8,0 0-4,0 0-1,0 0-2,0 0 0,16 19 1,-11-13-3,2 6 2,3-3-7,-2 4-6,2-4-1,0 4-7,0-3 4,3 2 2,-1 0-6,-2-4 0,2 4 1,0-3-5,0 0-4,1-1 1,-3 0-18,-2-2-10,-1 0-19,1 1-8,-4-5-10,-4-2-9,15 6-6,-15-6-14,11 0-16,-11 0-102,0 0-218,0 0 97</inkml:trace>
          <inkml:trace contextRef="#ctx0" brushRef="#br0" timeOffset="52825.8424">12748 1219 31,'0'0'149,"0"0"-5,0 0-13,0 0-12,-18-14-1,10 12-15,8 2-7,-16-3-5,16 3-1,-18-1-9,18 1-16,-18 0-8,9 4 6,-3-2-12,1-1-5,0 5-11,-1-3-5,0 6-4,-1-2 3,-2 2-6,3 0-5,3 1 7,-2 3-2,0-1-14,3-4 3,0 4-1,4 0 1,0-3 0,0 0-3,1 1 2,2-1-2,-2 0-4,3-9 3,4 19 0,-2-9-4,2-4-6,-2 1 0,4-1 1,0-1-6,-6-5-1,18 6 1,-8-6 1,3 0-8,0 0 9,3-7-5,-3 3-6,4 1 10,0-5 0,-4 1-10,1-3 3,1 0 2,3-2 3,-6 0-4,2 1 6,-4-1 1,-1 0 9,0-1 6,2 0 0,-9 5 3,4 1 3,-2-1-5,-4 8 4,5-12-4,-5 12-1,3-9 12,-3 9-14,4-8-5,-4 8-1,0 0 1,2-8 0,-2 8-4,0 0-4,0 0 3,0 0 4,0 0-2,0 0 0,0 0 4,0 0-5,-9 35 5,6-25-2,2 3-2,-3-2-3,4 1 0,-1-2 9,-1 0-4,2-10-2,3 22-11,0-12 9,-1 0-16,2-3-6,-1 0 0,5 0-3,-8-7-6,12 9-7,-4-5-16,3 0-10,4-3-15,-1-1-18,1 0-17,3-5-75,-2 1-206,1-3 91</inkml:trace>
          <inkml:trace contextRef="#ctx0" brushRef="#br0" timeOffset="53474.8472">13218 1159 88,'0'0'125,"0"0"-6,0 0-12,0 0-8,-24-7-6,24 7-9,-19 7 2,7-4-12,-1 3-3,-2 1-4,2 0-1,-1 2-8,0-1-4,0 2-4,1 0-1,-2 2-2,2-2-7,1 2-1,1-1-14,2 3 1,-1-1 3,2-3-5,0 1 3,1-1-12,2-2-3,2-1-1,-1 0 1,4-7 1,-1 14-2,1-14 1,0 0-1,4 17 3,-4-17-7,4 7 3,-4-7-5,9 5-1,-9-5-2,16 0 1,-16 0-5,22-7-5,-10 2 7,0-1 0,0-4 3,3 1-6,-2 1 0,1-3 5,2-2-3,-3 2 9,-1-5-4,-1 4-3,0 1 5,-1-1 0,-3 2-4,1 4 9,-1 0 1,-2-1-3,-5 7-1,7-8 1,-7 8-5,7-7-3,-7 7 9,0 0-8,8-6-6,-8 6-2,0 0 4,0 0 1,0 0-1,0 0-4,0 0 1,0 0 1,13 15 6,-12-5-2,2 2 2,1 1-3,1 3-2,1 4-3,1 1 8,-2 2-2,4-1 2,-2 11 2,0-9-7,-1-1 7,4 11-6,-1-2 6,-4-8-8,1 9 3,3-2 1,-2-7-2,-4 2 1,2-1 4,2 6 1,-3-6-5,-2-3-2,1 2-3,-2-5 10,-1 3 2,-1-2-3,1 4-3,-3-10-1,1 1 10,-2 1-13,-2-6 2,2 2-3,-1-2 3,0-4-1,-1 3 1,0-4 2,-4-1-1,2-1 6,8-3-9,-19 3 4,9-5 2,10 2 0,-26-6 0,11 0 2,1-1-7,-8-5 3,7 3-1,-2-7 11,-3 3-8,5-3 1,3 3 3,-1-6-3,2 7-2,-1-6-1,1-1-2,3 1-6,3 2-2,1 0-2,2-1-2,2 2-6,3-7-1,1 1-5,4 1-11,3 2-6,1-2 12,3 1-28,-1-2-7,11-4-5,-1-1-3,-1-2-13,-6 9-10,7-6-86,0-2-196,-1 1 87</inkml:trace>
          <inkml:trace contextRef="#ctx0" brushRef="#br0" timeOffset="55070.9566">13391 1279 109,'18'-15'40,"-1"0"8,-5 3 5,0 2 5,0 1-3,-2-3 6,-4 5-2,2 1 1,-2 1 0,-6 5 1,5-7-4,-5 7 4,7-6-7,-7 6-5,0 0-7,0 0 2,0 0-7,7-6-9,-7 6 14,0 0-4,0 0 2,0 0-5,-14 28-5,5-19 2,1 4-12,0-1 7,0 3-4,1 1 3,2-2-7,1 6 1,-2-6-1,3 1 1,3 1-6,0-1-5,0-1 1,3 0-1,0-1 0,1-2 3,3 0-2,1-1 1,0-4 1,-2 0-7,6 0-2,0-2-7,-1-1-6,1-3-1,2-1-3,-1-3-1,-1 0-18,3-3 16,-2-2-2,2-1-4,-4 0 5,1-1-3,-3-1 9,-6 1-2,1 1 4,-3 1-5,1-3 11,-2 12 2,-4-22-11,-2 14 5,-3-3 7,2 2 0,-5 1-6,4 0 7,-4 0 5,1 3-2,-1-1 3,0-1 4,1 2 5,3 4-5,8 1-7,-14-5 9,14 5-9,-12-4 0,12 4 2,-10-3-2,10 3 2,0 0-3,-15 0 1,15 0-8,0 0 5,0 0-2,-10 6-8,10-6 2,0 0-5,0 0 6,-4 7-2,4-7-10,0 0 9,0 0-2,0 0-2,0 0 7,16 11-1,-16-11-7,20 0 9,-11 0 0,-9 0-6,27-5 7,-19 5 0,7-3 4,-6 0-5,6 2 7,-3-2 3,1 1 4,-5 1 3,3-2-1,-11 3 9,16-2-6,-8 1-19,-8 1 10,12-3-2,-12 3 1,0 0 1,15 3 7,-15-3-8,0 0 1,14 3 2,-14-3 6,6 9-4,-2-3-8,0 0 5,2 4-2,-2 0 0,0 2 0,0 1 2,-2 2-3,4-2 3,-4 0-1,4 2 2,-5-2-2,2 1-1,-2-1 3,-1-2-3,0 4-22,0-5 25,0-10 3,0 19-4,-1-10-4,1-9-6,1 12 6,-1-12-1,0 0 0,-1 13 4,1-13 5,0 0-8,1 9 17,-1-9 6,0 0-4,0 0 0,0 0-3,0 0-3,0 0-2,0 0-6,0 0 0,11-32-3,-8 20 0,3-4 6,0 1-3,0-3-7,2-2-3,2-2 6,2 1-5,3 0-1,-3 2 3,1 2-2,-5 3 5,1 2 1,-1 0-1,-1 1 1,3 3-8,-4 0 5,1 2-1,0 2-1,-7 4 1,12-6-3,-12 6 4,0 0-8,16 2 9,-16-2-1,7 7 4,-2-1-5,-4 3-4,3 1 4,0 2 4,-1-2-1,-2 6-2,3 0-15,-4-3 10,2 3 5,0 0-3,-2-2 6,3 1 1,-2 1-3,3-4 7,0 3-7,0-2 6,0 1-9,2-4 3,-4-2-8,7-1-5,-4 2-6,3-5-7,3 2-1,2-4-10,-2 1-4,2-3-7,5-3 1,-5 3-11,4-3-8,6-3-7,-5 0-1,4-3 0,-1-1 8,0-2 0,-2 2 6,-1-5 5,1 4 18,0 0 13,-4 3 18,-2-2 8,6-4 16,-8 2 8,1 5 2,-4-4 17,2 3 6,0 0-1,-6 1 3,4 1 3,-1 0 11,-5-1-6,2-2 3,-4 9 1,6-16-9,-6 9 5,0 7-4,1-11-3,-1 11-6,0 0-1,-1-14-12,1 14-7,-7-8 1,7 8-1,-15-4-9,15 4 0,-17 0-6,17 0-2,-24 6 2,10 3 2,-2-2-5,3 2 4,-1 0-4,-3 5 1,5-2 0,-4 3-7,4 2 4,-2-2 1,4-1-2,3 0 1,-1 0-6,-1-2 2,3-1-2,1 4-5,3-3 7,0-3-3,-1-1-2,3-8 0,0 16 0,0-16 3,3 13 1,-3-13-2,4 7-2,-4-7-3,11 8 0,-11-8 0,13 3-2,-13-3-6,17-3 3,-7-3-1,2 2 0,0-1-2,-1-2-1,-2-3 2,2-2-6,1 1 4,0-1 2,-3 1-2,-1 0 3,-1 1 1,-2 4 0,1-1 5,-1 2-1,-5 5-1,7-8-4,-7 8 6,5-8-5,-5 8-4,0 0 4,8-4-5,-8 4 1,0 0 8,0 0-4,0 0 0,0 0 6,10 18-4,-9-10 1,0 2 2,-1-10-5,3 17 6,-2-7 1,1-1 3,2 4-5,-3-4 3,3 0-5,-1 1 1,-3-10 1,5 14 5,-1-7-2,-1-1 0,2 0 5,-5-6 1,7 9-2,-2-5 11,-5-4-5,12 3 10,-12-3-8,16-2 4,-16 2-6,15-10-3,-6 6 1,3-5 3,-1-1-3,-1-1-3,6-4 1,-3-4 1,4 3-4,-2-2-2,-1-3 4,0 0-1,2-7-2,-4 4-2,2-6 1,-3-1 0,-1 7-1,2-7 6,-4-1-8,0 8 3,-3 0 6,0-8-9,-2 5-1,-6 3 3,3 2-2,0 0 3,-3 2-4,1 4 0,-1 0 1,1 2 2,-2 3-3,-1 1-3,2 2-2,-2 1 7,5 7-6,-5-15 5,1 9-5,4 6 1,0 0-5,-11-4 6,11 4-2,0 0 5,-16 16-1,8-1 1,1-2-8,-1 9 11,-1 3-5,2 10-1,0-1 5,3 1-2,3-2 3,1 3-7,1 1 4,2 1 6,0-1-4,3-5-10,2 3 14,0-4-1,3 3 2,-3-13 2,4 1-8,0-1 0,-1-3 2,1 1-6,-3-7 6,4 3-2,-5-5 0,0 0 6,1-1-1,-1-3 4,-3-1-3,-5-5-8,10 6-13,-2-4-15,-8-2-29,13-2-37,-13 2-145,11-9-262,-7 3 116</inkml:trace>
        </inkml:traceGroup>
        <inkml:traceGroup>
          <inkml:annotationXML>
            <emma:emma xmlns:emma="http://www.w3.org/2003/04/emma" version="1.0">
              <emma:interpretation id="{F4ED703D-872B-4978-AFAB-525BB9D7CAE9}" emma:medium="tactile" emma:mode="ink">
                <msink:context xmlns:msink="http://schemas.microsoft.com/ink/2010/main" type="inkWord" rotatedBoundingBox="16695,3867 18861,3904 18849,4592 16683,4555"/>
              </emma:interpretation>
              <emma:one-of disjunction-type="recognition" id="oneOf10">
                <emma:interpretation id="interp50" emma:lang="en-IN" emma:confidence="0">
                  <emma:literal>Prisms.</emma:literal>
                </emma:interpretation>
                <emma:interpretation id="interp51" emma:lang="en-IN" emma:confidence="0">
                  <emma:literal>Prism.</emma:literal>
                </emma:interpretation>
                <emma:interpretation id="interp52" emma:lang="en-IN" emma:confidence="0">
                  <emma:literal>prisms.</emma:literal>
                </emma:interpretation>
                <emma:interpretation id="interp53" emma:lang="en-IN" emma:confidence="0">
                  <emma:literal>prism.</emma:literal>
                </emma:interpretation>
                <emma:interpretation id="interp54" emma:lang="en-IN" emma:confidence="0">
                  <emma:literal>Prism</emma:literal>
                </emma:interpretation>
              </emma:one-of>
            </emma:emma>
          </inkml:annotationXML>
          <inkml:trace contextRef="#ctx0" brushRef="#br0" timeOffset="56019.952">15982 1142 68,'-5'-16'153,"5"16"-8,0-12-11,0 12 2,0-15-4,0 15-16,2-15-9,-2 7-14,4 0-4,-4 8-8,14-16-13,-3 7-5,-2-1-4,11 3-5,-1-4-12,4 5 0,-1 2-7,-3 3-4,5-1-4,0-2-7,-6 3-1,-2 2-7,-1-1-8,-3 1 2,-2 3-1,1 2-6,-3-1-1,2 1 5,-6 1 2,1 2-5,-1-2 2,-4-7-4,0 19-6,-4-7 3,-1 1 0,-2 2 5,-6 1-6,-1-1-6,-2 1 11,-3-2-1,-2 1 4,1 0-3,1-3-4,-4 1 7,2-1-8,-1-2 7,1 0 3,6-2-10,0 2-21,3-4-11,6-2-22,-1 2-9,0 0-12,7-6-30,-6 11-108,6-11-237,0 0 105</inkml:trace>
          <inkml:trace contextRef="#ctx0" brushRef="#br0" timeOffset="55691.9464">16006 933 46,'-2'-8'148,"2"8"-5,-4-7-22,4 7-11,0 0-16,0 0-8,0 0-14,0 0-8,0 0-1,0 0-8,0 0-4,-6 25 3,6-13-7,-2 10 1,0 0-6,1 5 0,2 6-8,-1 4 3,0-6-4,2 4-2,3 0-5,-1-2-11,-3-1 6,-1-2 5,4-4-6,-4 0 5,2-1-6,-2-1-8,4-1 10,-4 2-9,2-3 1,-2-7-5,0 4 9,3-5-6,-3 1 2,1-3-6,-1 0 3,0-12-5,0 16-17,0-9-14,0-7-7,0 0-19,-1 15 2,1-15-30,0 0-36,0 0-106,0 0-241,0 0 106</inkml:trace>
          <inkml:trace contextRef="#ctx0" brushRef="#br0" timeOffset="56663.3621">16319 1380 105,'6'-8'160,"-6"8"-12,10-7-21,-4 6-10,-6 1-8,22-5-8,-13 2-13,6 0-14,-2 0 3,1 1-10,0 2-2,1 0-7,-3 2-10,0 1-10,3 0 2,-3 0-4,-4 2-8,4 0-3,-4-2-4,0 2 9,-1 4-11,0-3-4,-2 0-5,-2 3 3,2-2 4,-5-7-5,3 15-2,-2-7-8,-1-8 2,-1 16-2,1-16 3,-6 16 2,1-10-13,0 3 12,-2-3-8,-4 1 5,5 0-2,-8-1 4,2 0-4,0-1 2,0 2-1,-1-6 1,3 2-5,10-3 5,-16 3-3,8-3 5,8 0-3,-15 0-1,15 0 3,0 0 3,-12-5-2,12 5-5,-5-6-7,5 6-1,0 0 12,0 0-19,15-15-3,-5 10 0,2-2-9,3 0-3,1 1-8,4-3 0,2 3 4,-1-4-8,6 4-1,-1-2-8,-2-2 5,4 4-1,-4-4-2,0 1-12,2-1 10,-5 1-2,-1-2 5,0 1-1,-5 2 12,-2-1 2,-2 0 14,1 3 6,-6-1 6,0 1 14,1 0-2,-3-1 11,-4 7 6,7-15-6,-6 8 10,-1 7 5,0-15 8,0 15 3,-1-11 13,1 11-5,-6-11 5,6 11 1,-2-10-3,2 10-1,0 0-2,-6-8-8,6 8-6,0 0-3,0 0-3,0 0-4,0 0-3,0 0 1,0 0 1,0 0-10,-12 23-3,11-12-13,1 4 22,-3-2-7,3 3-3,0-1 1,0 1-2,4-1-2,-4 2 0,0-1-3,2 0 6,-1-3-4,-1-2 6,3 4-5,-2-5 5,3-1-14,-4 0-15,3 1-10,-2-2-10,-1-8-16,4 14-2,0-10-19,-4-4-7,4 6-23,-4-6-108,0 0-230,11 4 101</inkml:trace>
          <inkml:trace contextRef="#ctx0" brushRef="#br0" timeOffset="58011.941">16812 918 167,'0'0'128,"0"0"-29,0 0-34,0 0-9,0 0-23,0 0-9,0 0-19,0 0-34,0 0-63,0 0-98,0 0 43</inkml:trace>
          <inkml:trace contextRef="#ctx0" brushRef="#br0" timeOffset="57797.8707">17170 1234 106,'4'-7'165,"-4"7"-15,0 0-12,0 0-19,0 0-12,0 0-13,-16-12-6,16 12-9,-19-2-8,4 4-7,2-2-4,-1 4-9,2-2 2,-2 1-7,0-2-4,-1 4-2,-1 0-8,4 0-2,-1 1-7,1 0 2,-2 0-5,6-1-4,0 0 6,-1 1-7,2-4-5,7-2 1,-11 11 4,6-4-4,0-3 0,5-4-6,-7 10 3,7-10-6,-1 11 6,1-11 3,1 12-5,-1-12-1,7 11 4,1-6-1,0 1-3,1 0-4,-2-3 2,5 5 0,-3-2-3,1-2 1,3 2 3,2 1-2,-2-1-1,-1 2 2,2-5 0,-2 6-3,0-3 2,3 1-2,-1-1 2,-2-1 2,0 3 0,-2-2-10,2 0 7,-1 2 2,-2-1 0,-4 0-2,2-1 1,2 4-4,-3-2-1,-2-1 2,1 1-1,-2-2 2,-3-6-3,3 15 4,-3-6 2,0-9-1,-2 16-2,2-16-2,-10 12 1,1-8 2,-3 2-1,-2-1-4,2-1 9,-3-1-7,0 0 8,0-2-3,2 1-1,-2-2 1,2 0 3,2 0-2,11 0-1,-20-3 9,11 0-10,9 3-1,-15-10-12,10 8 17,5 2-4,-11-7-7,5 1 0,6 6-7,-2-15-2,2 3-6,0 12 5,2-20-4,2 9 1,6 1 3,-2-2 0,1 3-5,2-2-2,2 1 12,7-2 0,-6 3 2,2-1 1,4 1 8,-7 1 1,2 2-1,0 0 5,0 1-1,-1 0 3,-1 3-1,3-2-5,-4 4 3,-2-2-5,-10 2 5,16 0-3,-6 1 0,-10-1 0,17 6-6,-9-4 2,-1 5 0,-2 0 3,1 0-3,0 3-1,-2-3 2,2 2 4,-5 1-2,1-2 0,0 0 1,1 6-6,-3-14 6,3 16-5,-2-8 0,0 2 4,-1-10-1,-1 12 0,1-12-1,0 9 3,0-9 3,0 0-8,0 0 6,-1 15-6,1-15 6,0 0-4,0 0 6,0 0 4,0 0-3,0 0 2,0 0-4,0 0-2,0 0 0,0 0 4,0 0-4,0 0 0,0 0 4,0 0 3,0 0-7,-3-41-2,7 31-3,-1-3-3,1-1 6,1 4-5,0-2 4,1-2-3,-2 6 0,1 2 0,0-3 5,-5 9-5,10-12-3,-8 7 4,-2 5-1,10-6 1,-10 6-3,0 0 0,0 0-2,20 10 8,-15-4-6,-1 0 0,-1 4 7,1-2-8,-1 2 5,-1 0-4,1-1 3,0 4 5,-3-1-7,1 3 2,-1-6-10,1 4 11,-1-2 6,0-11 2,-1 19-9,1-11 5,0-8-1,-1 14-2,1-14 1,0 11 3,0-11 0,-4 10 0,4-10 3,0 0 4,0 0-3,0 9 6,0-9 10,0 0 0,0 0 0,0 0-1,0 0-4,0 0-1,0 0-2,0 0 1,0 0-6,0 0-2,0 0 3,1-31-5,3 22-4,3-3-4,-2-1 1,3 1 4,-1 0-8,4-6-3,1 0-5,-2 4 1,-2 3-1,5-1 3,1 1 1,-2 0-2,0 4 4,0-2-5,2-1 3,-2 7 7,0-3-1,0 2-4,3 1-4,-7 1 0,-8 2 0,19 4 10,-10 1-6,-2-2-2,-1 2 7,1 3-2,-2-1-2,1 1 2,1 5 6,-3-7-8,-2 7-3,-2-2 11,2-1-8,0 0 1,0-1 10,-2-9-7,-2 17 4,-2-9-16,2 2-6,-2-3-14,-2 1-11,1-1-13,5-7-20,-15 9-21,4-5-121,-1-4-237,-5 0 104</inkml:trace>
          <inkml:trace contextRef="#ctx0" brushRef="#br0" timeOffset="58243.9419">18133 1484 36,'0'0'145,"4"4"-34,-4-4-38,0 0-44,0 0-64,0 0-26,0 0-64,0 0 29</inkml:trace>
        </inkml:traceGroup>
      </inkml:traceGroup>
    </inkml:traceGroup>
    <inkml:traceGroup>
      <inkml:annotationXML>
        <emma:emma xmlns:emma="http://www.w3.org/2003/04/emma" version="1.0">
          <emma:interpretation id="{514D7599-8624-45D5-94DF-22A9C1571EB9}" emma:medium="tactile" emma:mode="ink">
            <msink:context xmlns:msink="http://schemas.microsoft.com/ink/2010/main" type="paragraph" rotatedBoundingBox="6711,5580 25317,5367 25331,6604 6725,681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7E81BF5-CA84-49EA-A1B9-ABA8A88E1231}" emma:medium="tactile" emma:mode="ink">
              <msink:context xmlns:msink="http://schemas.microsoft.com/ink/2010/main" type="line" rotatedBoundingBox="6711,5580 25317,5367 25331,6604 6725,6817"/>
            </emma:interpretation>
          </emma:emma>
        </inkml:annotationXML>
        <inkml:traceGroup>
          <inkml:annotationXML>
            <emma:emma xmlns:emma="http://www.w3.org/2003/04/emma" version="1.0">
              <emma:interpretation id="{ED29070E-696D-49DD-A436-07903CD27317}" emma:medium="tactile" emma:mode="ink">
                <msink:context xmlns:msink="http://schemas.microsoft.com/ink/2010/main" type="inkWord" rotatedBoundingBox="6712,5651 9136,5623 9149,6789 6725,6817"/>
              </emma:interpretation>
              <emma:one-of disjunction-type="recognition" id="oneOf11">
                <emma:interpretation id="interp55" emma:lang="en-IN" emma:confidence="0">
                  <emma:literal>Crystal</emma:literal>
                </emma:interpretation>
                <emma:interpretation id="interp56" emma:lang="en-IN" emma:confidence="0">
                  <emma:literal>Coystal</emma:literal>
                </emma:interpretation>
                <emma:interpretation id="interp57" emma:lang="en-IN" emma:confidence="0">
                  <emma:literal>Coystd</emma:literal>
                </emma:interpretation>
                <emma:interpretation id="interp58" emma:lang="en-IN" emma:confidence="0">
                  <emma:literal>Coystul</emma:literal>
                </emma:interpretation>
                <emma:interpretation id="interp59" emma:lang="en-IN" emma:confidence="0">
                  <emma:literal>Cystid</emma:literal>
                </emma:interpretation>
              </emma:one-of>
            </emma:emma>
          </inkml:annotationXML>
          <inkml:trace contextRef="#ctx0" brushRef="#br0" timeOffset="163588.8958">6242 2953 8,'16'-4'89,"-16"4"-9,0 0-5,0 0-5,12-9-3,-12 9-5,5-9 4,2 3-10,-2-2 7,-5 8-1,7-14 6,-4 4 13,2-1-1,3 0-6,-1 1-2,-4-2-3,-1 2 5,1 1-6,-3 9-4,1-18-1,2 8-8,-3 10 0,-3-15-4,3 15-4,-1-16-3,-4 11-2,5 5-10,-9-11 3,3 8-10,6 3 4,-15-9-7,3 8-12,1-2 4,-4 3 4,-2 0-5,2 4 2,1 1-5,-7 5-4,1 0 0,6-1 3,-4 8-5,1-3 2,-1 5-3,6 0-1,-5 9 2,3-5-7,2 7 9,3-5-4,1 0 6,1 0-3,2 1-7,-2 4 3,5-6-5,-1-1 3,6-2 1,-1 1 1,5-1-5,-2 1-1,2-4 11,1-5-5,0 2 1,1-2-1,4-3-1,-3 0 5,2-1 2,3 0-1,-3-5-7,3 2 3,-2 0-12,9-3 12,-10-3-4,4-3-13,-1 1-11,-1-2-10,1 0-23,-3-2-5,0-3-11,2 0-11,-5-1-17,3 0-19,-4-1-113,-3 1-253,2-1 112</inkml:trace>
          <inkml:trace contextRef="#ctx0" brushRef="#br0" timeOffset="164925.8166">6376 3113 92,'0'0'166,"1"-14"-7,-1 14-13,0 0-28,0 0 3,10-5-17,-10 5-8,8-6-10,-2 2-9,2 0-8,2 2-10,4-4-4,-1 5-2,3-2-8,0 0 0,0 3-13,1 1-6,-2 1 0,2 0-1,-2 3-5,-3 0 4,0 1-5,2 2-8,-5 2 2,3-1 3,-4 1-14,-3 2 9,5-3-4,-5 4 3,-1-1-1,2 1 0,-6-1-6,0 0 2,0 0-1,-3-1 2,3-1-9,-7 2 0,2-3-3,-1-2 6,0 2-3,-2-1 2,-2 0 1,2-2 4,-1-2-7,1-2 4,-4 2 2,12-4 1,-15 2 0,15-2 3,-13 3 2,13-3-6,-12-5 3,12 5 1,-10-6-6,10 6-9,-8-13 7,8 6-7,0 7-2,6-21 0,-4 10-2,4-1 0,3 0-2,-2-2 5,6-5 2,-1 7-10,3-6 9,0 3 1,-1 5 3,0 1-4,1-4 4,-1 6-1,-2-4 3,3 6 3,-3-2-17,2 2 18,-5 2-4,-1 0 3,-8 3-5,15-4 3,-9 3 2,-6 1-9,17 0 8,-17 0-3,9 2 3,-9-2-3,9 9-1,-6-3 6,-3-6-8,3 17 8,-3-11-5,2 4 11,-2-10-7,0 17 1,-2-7-3,2 3-5,0-2 11,0 3 1,0-6-6,0 2 0,0-10 3,2 18 0,4-10-1,-2 0-3,-4-8 4,5 14-2,-2-8-3,6-3 12,-9-3-9,14 4-1,-8-2 3,5-1 4,-11-1-5,24-6 5,-12 2-4,2-2-6,0-1 3,-2-2 3,6-5-3,-6 3 9,-1-2-8,3-3 3,4-2-1,-9-1 3,3 4-2,-4 2 0,-2 1 5,0-11 3,0 12 5,-4 3 2,2 2-3,-4 6 4,6-14-5,-6 10-4,0 4 0,0 0-6,5-13 1,-5 13 2,0 0-9,0 0 12,0 0-14,0 0 4,0 0 0,0 0 1,0 0-10,-11 33 9,11-21 4,0 2-2,-4 8-12,4-6 12,0 6-5,0 3 3,0-1-15,-2 2 13,4 0 6,2 5-8,-8 3 3,4-2 0,0-5 8,4 5-9,-4 0 0,0-1 3,-4-5 3,4 5-7,-2-6 4,2-1 2,-6 1-4,4-1-3,-2 0 8,1 0-1,-2-2-2,-4-3-4,5 0 10,-4 1-1,2-5-2,0-3 0,1 1 0,-2-2-3,-3-1-4,3 0 5,-1-6 3,-2 7 2,2-6 0,-1-4 3,9-1 0,-17 4-3,5-4-1,12 0 1,-21-7 1,11-1-4,-2-2-4,5 2 7,-4-6-3,5 2-2,0-2 2,1-3-1,5-4-4,0 2 6,5-4-7,2 1 2,1 0 0,1 0-2,5 0 1,0-6 0,4 9-2,-3-3 1,9-3-2,-7 6 0,3-11 3,3 4-2,1 4-1,2-6-1,0-1-1,-3 5 4,4-2 0,-1 4-2,-2-5 3,-2 1 3,4 0-3,-5 2-1,-6 2 4,-2 6 1,-3-6 1,2 8 0,-7 0-5,5 1 7,-8-3 0,1 2 2,0 1-2,-1 0 0,-2 4 2,0-3-3,0-2 1,0 14-4,-5-16 9,2 8-5,1-2-6,2 10 2,-7-10 2,7 10-2,-8-6-1,8 6-6,-12-3 6,12 3-2,-10-3 0,10 3-4,0 0 0,-17 6 4,17-6-1,-15 6-2,10-2 0,-6 1 5,7 1 1,-1 1-7,-1 1-1,6-8 0,-6 13 0,3-7 1,0 3 1,3-9-4,0 15 0,0-15-2,8 14 0,-1-4-4,4-3-1,-2 2 2,1 0 1,3-2 1,-1 3-4,0-1 5,0-1-1,2 1 5,-2-3-5,0 3 3,-4 0 1,4-3-5,-4 4 6,-1-1-4,-2-5 1,0 4 2,-1-2 2,-4-6 0,6 14-6,-4-9 8,-2-5-3,3 15-1,-3-15 1,-8 13 3,5-4 6,-1-3-9,-4-2 1,3 3 1,-2-1 3,-3-3-1,10-3 4,-18 7 1,6-4-11,0 0-4,1 3-6,2-6 1,1 6-17,8-6 9,-15 0-9,15 0-10,-12 0-20,12 0-3,-9-6-9,9 6-13,-6-9-4,6 9-23,3-12-76,-3 12-206,5-21 91</inkml:trace>
          <inkml:trace contextRef="#ctx0" brushRef="#br0" timeOffset="166043.8061">7461 3088 85,'21'8'125,"-21"-8"3,14 2-6,-4-1-21,0 0 10,3-1-10,4 4-9,-2-4-3,2-4-10,1 8-1,-1-9-11,3 5-14,4-2 16,-4 1-14,-2-1-6,2-1-6,3-1-1,-5-1-1,-2 1-2,2 2-3,-3 1 0,-3-3-7,0 1 1,-12 3-5,17 0 2,-9-2 2,-8 2 5,12-6 8,-12 6-4,10-1-2,-10 1-2,0 0 1,0 0-8,8-6-7,-8 6 5,0 0-4,0 0-3,0 0-4,0 0 2,0 0-4,0 0-6,0 0 5,0 0-3,-26-9-2,26 9-2,-19 14-2,9-6-2,-2 4-1,0-2 1,1 2 4,-4 7-7,6-5 3,-2-3 3,4 5-2,-1-4-1,4 4-3,-4-4 5,3 1-5,5-4 3,-1 0 0,-5-1 0,6-8-4,-2 16-5,2-16 6,2 12-5,-2-12 1,6 9 2,-2-3-15,-4-6 4,10 0-6,-10 0 1,16-3 8,-16 3-8,19-6 1,-9 0 3,-1-1 0,2-2 1,-2-3-5,0 1 8,2 0 4,-2 0-8,0-4 9,0 3-1,-4 5 1,3-5 1,-5 5-1,-3 7 7,9-10-4,-9 10-5,6-7 2,-6 7-5,2-5-3,-2 5 8,0 0-2,0 0 1,0 0 4,0 0 1,7 20 1,-4-11-1,-3-9 0,0 19-2,0-7 0,2-6 1,-2 9-4,5-5 7,-5 0 4,5-1-5,-5 0 3,0-9 0,8 11-1,-4-5-2,1 1 8,-5-7-4,10 8 6,-5-4-4,-5-4 13,15 0-10,-15 0-2,25-7-1,-13 1 9,0-1-8,6-3 1,-1-5 4,1 2-5,2-6-2,0-5 2,-5 2-5,5-5 2,-3-1 0,2-2-5,-3-1 1,-1-3 2,-6 1 1,-1-1-2,2-3 3,-5 2-6,0-3 8,-3 6-7,-5-1-7,3 10 11,-4 7 0,4 1 8,-5 1-4,2 2 4,2 2-5,1 10-2,-3-13-1,3 13-4,-8-6 8,8 6-9,0 0 0,-18 19 4,10-5-4,-1 6 5,-3 12-4,4-2 4,1-3-3,-1 8 3,4-2 8,3 7-8,-6-3 4,7 0-5,0-1 4,0-2-3,0-3 3,7 1 4,-5-8-7,4 2 6,2-2-2,1-4 2,2 2-7,2-1 11,-2-7 1,6 4 0,-2-11-3,0 2 0,0-1 1,1-4-2,0 2-4,-3-5 1,5-1-10,-6-1-25,3-5-28,-1-2-30,4-5-37,-4 2-141,0-7-289,-2 2 129</inkml:trace>
          <inkml:trace contextRef="#ctx0" brushRef="#br0" timeOffset="165207.8086">7506 2765 64,'2'-7'162,"1"-3"-10,-3 10-5,5-12-8,-5 12-11,7-9-10,-7 9-15,0 0-12,6-7-8,-6 7-13,0 0-8,0 0-6,0 0-3,0 0-8,0 0-7,0 0 0,-6 45-6,5-26-6,-5 2 8,6 10-5,0-3-15,0 5 11,0 1-3,6-2 3,-5-1 3,-1 3 1,3-9-8,0 0 3,-1 1-3,1-1-5,0-3 4,-2 2-1,2-2-5,2-2-3,-5-5 3,0 1-4,0-3 2,0 2-5,0-3-22,0-2 11,0-10-17,-5 16-11,1-8-13,4-8-13,-8 4-15,8-4-29,-13 0-25,13 0-128,-14-7-275,6 0 123</inkml:trace>
        </inkml:traceGroup>
        <inkml:traceGroup>
          <inkml:annotationXML>
            <emma:emma xmlns:emma="http://www.w3.org/2003/04/emma" version="1.0">
              <emma:interpretation id="{4D7AAD68-6B75-4495-A9A5-64430A65CD3A}" emma:medium="tactile" emma:mode="ink">
                <msink:context xmlns:msink="http://schemas.microsoft.com/ink/2010/main" type="inkWord" rotatedBoundingBox="10126,5541 13924,5497 13937,6624 10138,6667"/>
              </emma:interpretation>
              <emma:one-of disjunction-type="recognition" id="oneOf12">
                <emma:interpretation id="interp60" emma:lang="en-IN" emma:confidence="0">
                  <emma:literal>parameters</emma:literal>
                </emma:interpretation>
                <emma:interpretation id="interp61" emma:lang="en-IN" emma:confidence="0">
                  <emma:literal>parameter</emma:literal>
                </emma:interpretation>
                <emma:interpretation id="interp62" emma:lang="en-IN" emma:confidence="0">
                  <emma:literal>parameter'</emma:literal>
                </emma:interpretation>
                <emma:interpretation id="interp63" emma:lang="en-IN" emma:confidence="0">
                  <emma:literal>paramita</emma:literal>
                </emma:interpretation>
                <emma:interpretation id="interp64" emma:lang="en-IN" emma:confidence="0">
                  <emma:literal>parameteri</emma:literal>
                </emma:interpretation>
              </emma:one-of>
            </emma:emma>
          </inkml:annotationXML>
          <inkml:trace contextRef="#ctx0" brushRef="#br0" timeOffset="166963.1143">9445 3088 37,'-2'-8'171,"-8"-2"-7,7 0-8,-1 3-5,4 7-10,-6-15-10,6 6-6,0 9-13,-4-17-6,4 17-13,4-16-1,0 7-12,2-1-9,3 1-10,5-1-7,1 1-7,1 5 3,4-4-13,3 2-6,0 3-2,1 0 1,-1 6-4,1 0-5,-3 3-2,1 4-4,-2-2 7,-5-4-11,-1 5-4,-2 1 1,0-3-3,-2 4 1,-2 2-3,-1-6 1,-3 0-1,0 4 1,-3-3 1,-1 6-1,-1-2 4,-3-2-7,-3 0-4,-1 1 10,-2 0-1,0-2-6,-2-3 1,-3 2 8,0-3-6,0 1 3,-1 1-3,0-1-5,3-3-10,1 0 4,1-1-16,2 2-4,9-4-17,-15 2-22,15-2-23,0 0-17,-12-2-23,12 2-147,0 0-300,0 0 133</inkml:trace>
          <inkml:trace contextRef="#ctx0" brushRef="#br0" timeOffset="166603.3132">9472 2899 102,'0'0'148,"0"0"-16,0 0-12,0 0-6,0 0-3,0 0-7,-7 32-9,7-16-10,3 8-5,-3 1-3,1-1-4,2 9-5,-2 0-4,5 1-3,-5 0-7,-1 3-3,4 0-2,1-2-10,-3 3 6,3-4-6,-5 0-10,1 2 2,4-6-1,-5-4-5,2 5-4,-2-5-7,-1-2 2,1-2-1,0-2 1,0 1-3,0-4 0,-6-2 4,5-1-7,-2 0-15,2-5-14,0-2-15,1-7-6,-2 15-8,2-15-31,-5 7-19,5-7-33,0 0-121,0 0-272,0 0 121</inkml:trace>
          <inkml:trace contextRef="#ctx0" brushRef="#br0" timeOffset="168736.3082">10161 3006 121,'0'0'197,"-1"-16"-11,1 16-26,-7-16 0,2 7-9,-1 2-11,-2-2-9,1 5-12,7 4-6,-16-11-13,10 4-11,-4 5-8,1-2-11,9 4-11,-20 0-4,20 0-2,-22 4-6,8 2-7,2 0-5,-2 4-3,3 1-5,-2 0 2,1 0-3,1 1-7,3 3 0,-1-3 1,2 3-5,0 1-2,2 0-5,1-1 2,3-2 1,1 1-5,0-2-1,0 1-7,5-3 4,-1 0-4,-3-2-4,5 0 3,-1-2-5,2 4-5,0-6 3,2 0-5,-2 3 2,1-6 1,-8-1 0,18 2-4,-7-2 0,-11 0 4,23-3 5,-10-4 1,-1 2-3,0-2-1,1-3 6,-4 2-1,3-4-6,0-2 5,0-3 2,-4 5 0,2-3-1,-4 2 0,1 1 2,0-3 1,-2 9 2,-1 0 3,-4 6 5,7-11-5,-7 11-7,5-7 6,-5 7-4,0 0 1,5-4-4,-5 4 3,0 0 0,0 0 1,13 23-1,-12-12-2,0-2 1,3 4 3,-4 0-3,2 4 6,2-3-1,-3 0-2,2 1 1,-1-2 0,-2-2-6,3 2 11,1-1-11,-1-3-5,-1 1-4,1-4 6,0 4-4,-3-10 1,2 12 0,-2-12 0,4 10 3,-4-10 3,3 6-1,-3-6 5,0 0 1,0 0-3,0 0-4,20-6 1,-20 6 0,10-13 0,-5 6-2,4-6-6,-1 1-3,4-6 2,0-1-11,2 4 1,1-4 3,-1 4 6,-3 1-8,0 2 1,2 2-1,-1 1 10,-2-1 1,-1 4 1,3 0-8,-12 6 13,20-6 0,-8 0 0,-12 6-4,18 0 6,-18 0-2,16 9-4,-8-3 1,0 1 5,-3-2 2,3 6 4,-2 3-10,-1-4 5,0 3-6,1 0 5,-1-2 1,0 0 3,-2 4 3,4-5-1,1 2-9,-4-2 11,4 1-7,-4-2 2,1-2 3,2 0-9,1-3-2,-1 3 6,1-3-9,3 0 3,-3-2-12,6-3 10,-4 2-6,4-3 7,1-2-6,0-2 1,2-3 12,2 0-5,1-1-8,-1-3 6,1-2 2,-1-1-3,1 1 3,0-4 10,2-6-6,-5 8 18,0-3 6,-1 4 8,-2-2 3,-2 1 0,-3 4 14,-2 1-2,-2-3 2,-2 4-2,1 1-3,-3 3 3,-1 7-2,-1-14-9,1 14 6,-7-16-11,7 16-7,-14-8 4,7 6-3,-6 2-4,-2 2-7,3 0 5,-3 4-3,-2 4-1,-1 5 2,1-2-5,-1 5 3,5-1-4,1 1 2,0-1-1,2-2 2,1 3-2,0-5-4,2 3 1,2 0-1,-1-3 1,5 2-1,-3 1-3,2-7 5,2 0-2,0-9 0,0 19-4,0-19 4,2 13-2,-2-13 3,4 11 0,-4-11 3,5 8-5,-5-8-2,12 3 2,-12-3-1,14-2 0,-14 2-4,16-9-2,-4 0-1,-4 1 5,4-2-2,-1-2 2,-3-2-1,2 2 0,0-3 3,-1 8-3,1-5 0,-4 2 1,2-1 1,0 6 3,-5-2-6,4 2-2,-7 5 2,10-10-1,-10 10 2,10-3 0,-10 3-4,0 0 3,13 0 0,-13 0 0,8 8 1,0 0-9,-4 2 13,4 0-5,-4 0-2,0 1 5,3 0 2,-2-3-3,1 2 0,-1 1-2,-2-1-3,4 0 7,2-2-3,-4 0-3,2 0-11,-2-1 1,2-2-6,-2 1-5,2-2 3,1 0-2,-8-4-2,16-1 1,-16 1-8,18-5 5,-10 2-1,1-5 7,2-1-6,-3-3 1,1 0 6,-2-2-6,1 0 13,-1-5 5,-2-3 7,-1 6-3,-1-4 10,1-2 3,-4 6 17,2-1-3,-2 5 1,3 1 8,-3-1 0,1 5-1,-1 7-2,0-14-2,0 14-5,0 0-5,2-11-3,-2 11-1,0 0-1,0 0-2,0 0 4,0 0-1,0 0-8,11 27 4,-10-16 0,2 3-4,-1 4 3,1-4-4,1 0 5,-1 0-9,-1 2 5,2-2 0,-2 2-2,-1 0 4,2-6-2,-1-1 2,-2 3-17,3-4 16,-2 2 0,-1-10-1,3 16-10,-3-16 14,3 10-9,-3-10 1,0 0 0,1 10 5,-1-10 0,0 0-8,0 0-3,0 0 1,0 0 2,0 0-3,0 0 0,7-35-2,-7 25 3,0-2-3,4-5-3,-1-4-7,1 5 9,0-4-6,2 5 7,-3 0-2,1 3 1,1-1 0,-2 5 8,2-1-1,-5 9-2,11-7 0,-6 2-3,-5 5 5,15 0-3,-15 0 2,16 7-3,-8 2 3,2 1 0,-2 0 0,1 2 1,-2 4 5,0-2-8,-1 2 5,0-2-2,-2 2-3,1 0 3,-4-1 1,5 7-2,-5-10-2,0 4 10,2-4-8,-2 1 3,-1 0 3,0-4-3,0-9 2,0 16-4,0-16 1,0 12-2,0-12 8,0 0-1,0 10 4,0-10 3,0 0-5,0 0 6,0 0-3,0 0-7,0 0 7,0 0-5,0 0 3,-1-36-5,1 36-5,5-22-2,-2 7 2,2-3-6,2-2 1,3 0-6,-2-3 3,2 4-5,1-4 5,-3 2-2,4 2 7,0 1 2,0-4 1,-2 12-7,-2 0 4,0 1-1,2 5 5,2-2-2,1 2 8,-13 4-4,22-5 6,-22 5-4,18 6 7,-6-2 1,-1 5-1,-2 4-3,-4-6 0,2 6 1,2 5 1,-2-3-2,-3 0 1,3-1-4,-2 4 5,1-2 1,-6 1-11,1-2 9,-1 0-2,1-3 7,1 1-6,-2-1-4,-2-3 6,2-9-1,2 20-7,-2-11-28,0-9-12,-2 13-24,2-13-21,-1 9-24,1-9-130,0 0-259,0 0 115</inkml:trace>
          <inkml:trace contextRef="#ctx0" brushRef="#br0" timeOffset="169393.9024">11812 3250 112,'0'0'123,"0"0"-25,20-5 19,-12 4-19,-8 1-3,18-7-3,-6 1-9,-1-3 1,-3 5-6,4-5-13,0 1-4,0 0 6,-1-4-11,-3 0-5,2-4-4,0 4 0,-4 0 0,0-4 4,1-4-3,-6 7-6,0-1 3,-1 4-7,-1-5-2,-2 8-6,-2-8-1,-1 8-10,-3 2 3,9 5-8,-17-7-6,5 1 6,-2 4-3,14 2 2,-28 10-3,15-5-5,1 4 0,-2 3 4,-1-2-8,3 2 3,0 6 0,3 0 6,0-4-5,2 8 2,1-7 1,1 1 0,4 3 0,1 0-2,4-3 0,-3-2 1,4 0 3,2-1 4,0-1-12,2-2 6,3 2-1,0-6 0,-2 1-4,5 0 1,-2-5 5,4 1-6,6-3 4,-5-5-2,-2 1-10,6-2-1,3-2-4,-3-6-6,0 4 3,-3-9-10,6-5-7,-1-2-5,-5-2-3,2 0-13,-1-3 2,-2-2-12,-3 0 13,-2-4-9,-1 0 7,-1 4 9,-3-7 6,-1 4-1,-3 2 10,-2-1-5,-2-2 14,-1 5 3,2 7 12,-2 1 0,0 2 15,-1 6-3,-2-1 9,3 5-2,-3-3-2,3 5-14,-2 1 18,3 9 0,-3-13-9,3 13-8,-4-9 15,4 9-15,0 0 2,0 0 4,0 0 4,-17 25 2,13-10 3,-2 7 4,2 1 0,-2 9 4,0-1-7,4-4 6,-8 6-1,5 4 6,-1-5-7,4 1 4,-5 2-2,3-3-1,4-1 1,-1-6-7,-2 0 3,3 1-8,0-5 5,-1 4 0,-1-2-5,2 2-4,0-4 4,0 0 0,2-5-5,-2 0 0,0 0 0,1-1 1,-1-4-9,0 1-8,3 0-26,-3-12-12,1 13-19,-1-13-15,4 8-34,-4-8-43,0 0-84,0 0-262,0 0 116</inkml:trace>
          <inkml:trace contextRef="#ctx0" brushRef="#br0" timeOffset="169597.7857">12121 3048 36,'0'0'130,"16"20"-7,-16-20-8,13 0-18,-13 0 0,17 0-12,0 0-4,-3 0-9,2 0-9,2-3-3,-1 0-22,-1 1-22,8 0-21,-6 0-26,-1-1-25,-5 0-98,0 1-167,-12 2 75</inkml:trace>
          <inkml:trace contextRef="#ctx0" brushRef="#br0" timeOffset="170739.5397">12371 3244 73,'0'0'121,"12"1"-11,-12-1 6,16 1-18,-16-1-3,18-5 1,-9 5-4,3-4-4,0-1-2,0-1-4,2-1-4,-6 1-8,3-4-5,-3 1-1,1 0-3,-1-1-3,-1-2-7,-2 0 1,-1-2-10,-3 6-2,1-6 8,-4 4-12,4-2-3,-2-3-3,-3 5 1,3 10-5,-5-12-5,1 3-2,4 9 2,-7-9-7,7 9-3,-11-8 1,11 8-1,-12 0 0,12 0-4,-17 8-5,7-2 2,0 6-1,-1-2 5,0 0-3,2 2 3,2 4-15,2-1 8,-3-2 5,1 6-1,4-5 1,-1 2 2,3-3-2,1 3 2,0 0-2,1-5 1,1 3 5,2-4-3,0-1 0,2 3 5,0-6 8,0 0-7,8 2 3,-5-6 0,3 1-1,3-2 0,0-1 1,1 2-5,4-5-2,1-2 3,2-5-4,1 4-5,5-16 0,-5 9-4,4-6 1,1-3-5,-10 3-4,0 0-1,4-9 5,-11 9-1,-3-1-4,0-1 9,-1 2-6,-4 4 0,2 3 5,-3 3 3,1-4-4,-4 6 1,0 7 1,1-19-2,-1 13 3,0 6-1,0-16-1,0 16 2,-3-11-4,3 11-2,-5-10 0,5 10 3,-10-4 0,10 4-2,0 0-9,0 0 11,0 0-7,-32 6 4,23 0 4,0 2-4,-2-2 1,0 5 0,-1-1-2,1 0 4,2-1-5,0 0 4,1 2-1,-2-2 5,5-3-1,1 0-3,-2 3-2,4 0 2,2-9-1,-4 14 3,4-5-1,0-9 1,-3 14-2,3-14 2,4 15 0,1-9 0,2 1 3,1-2 2,-1 0-4,4 3 2,1-2-5,-2 0 5,1 0-5,-2-3 1,-1 4-3,1-4 6,0 0-5,-5 3 1,4 0 1,-4 0 1,1 3-5,-5-9 5,6 15 0,-5-8-2,-2 4 4,1-11-3,-6 21 2,5-8 1,-4 0-2,2-4 4,0 3-5,-2-3-2,2-1 3,-1-2-2,4-6 3,-1 15 0,1-15-2,-4 10 3,4-10-3,-1 9 2,1-9 2,0 0-3,0 0-2,5 15-1,-5-15-9,12 1 3,-12-1-1,13-1 5,-13 1-8,22-5 2,-10-1-6,3 0-1,1-4-3,1-2 2,3-3 0,-2 0 2,0 1 0,3-4-2,-3-2 2,1 1 0,4-7 0,1 0 7,-7 5-4,6-7 7,-7 0 0,0 9-3,-2 0 1,-2 0 11,-1 4 9,-2-4 6,-2 7-4,-1 0 5,0 1 1,-4 4-4,1-2 11,-3 9-3,3-15 4,-3 15-3,2-12-7,-2 12 1,2-10-1,-2 10-6,0 0-8,0 0 6,0 0-5,-11-6 2,11 6-1,0 0 1,0 0-3,-19 4-2,19-4 1,-10 11-1,4-5 1,1 1 1,5-7 1,-7 12-2,4-6 3,3-6-4,-6 15-5,2-6 4,2-1-2,0 3 4,2-11 3,-2 18-4,2-18-3,0 18 2,2-12 4,0 3-4,1 0 2,2-2 0,1 0 1,-1-1-2,2 3 0,0-3 1,2 2-4,0 2 2,2-2 3,0 2-4,-1-1 2,-1 0-1,-4-3 0,2 1-2,-2 2-2,0-3 2,-2 0-1,-3-6 4,4 16 3,-4-7-4,0-9-1,0 17-1,0-17-6,-5 16 0,-1-7-6,1 0-1,0 0-15,-2 1-16,-3-1-15,1 0-21,-2-3-21,-1-3-48,-1 2-125,-3-3-297,2 1 133</inkml:trace>
        </inkml:traceGroup>
        <inkml:traceGroup>
          <inkml:annotationXML>
            <emma:emma xmlns:emma="http://www.w3.org/2003/04/emma" version="1.0">
              <emma:interpretation id="{9D133653-F55A-4C2A-88A8-2161242DDF9D}" emma:medium="tactile" emma:mode="ink">
                <msink:context xmlns:msink="http://schemas.microsoft.com/ink/2010/main" type="inkWord" rotatedBoundingBox="14668,5759 15305,5751 15312,6321 14675,6328"/>
              </emma:interpretation>
              <emma:one-of disjunction-type="recognition" id="oneOf13">
                <emma:interpretation id="interp65" emma:lang="en-IN" emma:confidence="0">
                  <emma:literal>D</emma:literal>
                </emma:interpretation>
                <emma:interpretation id="interp66" emma:lang="en-IN" emma:confidence="0">
                  <emma:literal>x</emma:literal>
                </emma:interpretation>
                <emma:interpretation id="interp67" emma:lang="en-IN" emma:confidence="0">
                  <emma:literal>X</emma:literal>
                </emma:interpretation>
                <emma:interpretation id="interp68" emma:lang="en-IN" emma:confidence="0">
                  <emma:literal>u</emma:literal>
                </emma:interpretation>
                <emma:interpretation id="interp69" emma:lang="en-IN" emma:confidence="0">
                  <emma:literal>1</emma:literal>
                </emma:interpretation>
              </emma:one-of>
            </emma:emma>
          </inkml:annotationXML>
          <inkml:trace contextRef="#ctx0" brushRef="#br0" timeOffset="171655.5217">13956 3010 8,'0'0'144,"0"0"-9,0 0-20,0 0-1,0 0-12,13 9-7,-13-9-3,17 3-5,-1-3-10,-2 0 3,3 0-6,7 1 0,-1 1-7,1 1-7,0-2-11,1 0 1,0-1-12,-1 0 3,-5 1-3,-3 3-6,0-1-21,-3-1-12,1-1-25,-5 2-27,-9-3-9,12 4-7,-12-4-27,2 8-117,-2-8-231,0 0 102</inkml:trace>
          <inkml:trace contextRef="#ctx0" brushRef="#br0" timeOffset="171904.3791">14044 3175 35,'0'0'136,"0"0"-12,0 0-12,19 6-7,-11-5-1,-8-1-9,24 0-10,-12 0-9,5-1 3,1 2-11,-1-1-8,6 0 0,1 0-10,0 0-8,0-3-4,-1 3-4,1-4-4,-6 1-7,3 0-9,2 0-23,-7 2-5,2-3-13,-4 0-11,2-2-15,-2-4-16,0 1-5,-1-3-15,-4 0-78,-1-2-180,-1-2 80</inkml:trace>
          <inkml:trace contextRef="#ctx0" brushRef="#br0" timeOffset="172209.2026">14474 2842 11,'-6'-10'142,"0"2"2,6 8-18,-12-10 2,7 4-17,-1 0-1,6 6-4,-10-6-16,10 6-8,-10-3-4,10 3-7,-10-3-12,10 3 6,0 0-13,0 0-8,-18 3-2,18-3 14,0 0-11,-7 9-8,7-9 2,-4 13-5,4-13 1,0 13-4,2-1-1,3-3 1,0 3 0,2-1 0,4 4-2,-2-3-10,3 1 3,3 2 0,1 1-6,-2-1 2,3 2-3,-1-1-3,-1 0-2,-3-4-2,0 7 2,-3-7-1,1 3 4,-2-2-7,-2 0-2,0 2 0,-1 1 4,-3-2-5,-1 1 2,-2-3-2,1 6 3,-4-2 0,-2-3 1,-2 4-6,1-5 1,-2 4 1,0-5 0,-2 2 2,0-3-3,0 2-6,-1-3-6,4 3-8,-2-8-4,-1 6-15,-1-1-15,4-3-17,2-3-21,6-3-36,-13 4-158,6-3-308,7-1 136</inkml:trace>
        </inkml:traceGroup>
        <inkml:traceGroup>
          <inkml:annotationXML>
            <emma:emma xmlns:emma="http://www.w3.org/2003/04/emma" version="1.0">
              <emma:interpretation id="{8EA8A8E3-545B-4E09-97D6-CEC1EF814144}" emma:medium="tactile" emma:mode="ink">
                <msink:context xmlns:msink="http://schemas.microsoft.com/ink/2010/main" type="inkWord" rotatedBoundingBox="16033,5678 16853,5668 16860,6331 16041,6340"/>
              </emma:interpretation>
              <emma:one-of disjunction-type="recognition" id="oneOf14">
                <emma:interpretation id="interp70" emma:lang="en-IN" emma:confidence="0">
                  <emma:literal>a,</emma:literal>
                </emma:interpretation>
                <emma:interpretation id="interp71" emma:lang="en-IN" emma:confidence="0">
                  <emma:literal>a.</emma:literal>
                </emma:interpretation>
                <emma:interpretation id="interp72" emma:lang="en-IN" emma:confidence="0">
                  <emma:literal>a;</emma:literal>
                </emma:interpretation>
                <emma:interpretation id="interp73" emma:lang="en-IN" emma:confidence="0">
                  <emma:literal>as</emma:literal>
                </emma:interpretation>
                <emma:interpretation id="interp74" emma:lang="en-IN" emma:confidence="0">
                  <emma:literal>A,</emma:literal>
                </emma:interpretation>
              </emma:one-of>
            </emma:emma>
          </inkml:annotationXML>
          <inkml:trace contextRef="#ctx0" brushRef="#br0" timeOffset="172989.7565">15695 2786 137,'-9'-12'150,"1"-3"-14,-3 4-8,0 2 1,1 0-15,-2 3-13,2-3-6,1 8-12,-2-2-10,-2 3-6,13 0-12,-27 6 4,12 1-7,2 1-5,-3 2-5,-3 4-4,-1 1-1,2 4-6,1 3 0,-2-4 2,-1 13-13,4-3 4,0 2-1,3-2-5,-2 2-1,8-5 0,0 1 2,1-4-6,2 0-2,4 0 0,0-6-4,2 0 4,0-1-4,0-2-2,4 2-8,-1-5-2,0-4 2,6 6-3,-4-6 0,4 0 2,1-2 0,1 0-8,3-4-1,0-1-6,4-3 1,0-1-10,3 1 9,-3-6-6,3-1 4,-4-2-1,1 1 3,0-3 4,-1-2-3,-2 1 5,-1 1-8,-1-8 16,0 5-3,-3 0 2,-3-4-1,-1 10 4,-1-4 6,-2 2 3,1 2 2,-4 0 2,2 0 0,-2 5-8,-2 7 12,1-12-6,-1 12-13,0-10 12,0 10 2,0 0-3,0 0-6,0 0 6,-7-12-5,7 12 0,0 0-1,0 0-1,0 0 3,-17 25 2,14-13 0,-2 2-2,0-1-4,1 2 7,1-2-2,0 3-3,2-2 0,1 1 6,1-2-3,2-1 0,-2 0-3,6 2 5,-2 0 0,1-2-5,2 0 4,1 0-22,2-3 2,-2 1-10,6-4-22,0 0-15,2-3-25,1 0-28,-2-1-96,1 2-230,-17-4 101</inkml:trace>
          <inkml:trace contextRef="#ctx0" brushRef="#br0" timeOffset="173257.6017">16075 3084 105,'0'0'122,"0"0"-9,0 0-17,0 0-1,0 0 1,0 0-11,17 7-9,-12-4 1,1 2-10,-6-5-8,8 11-7,-3-2-6,1-2-6,0 4 2,0 3 1,-1-2-9,-4 4 6,2-4-2,-2 4-5,-1-4 1,-1 3-3,-3-1-5,-1-2-9,-1 2 10,4 0-1,-4-4 2,0 2-9,-5 0 0,-1-4-5,0 0-3,1 0-5,0-3-9,2 1-5,-1-2-14,4 2-15,6-6-4,-14 2-19,14-2-15,0 0-25,-12-1-113,12 1-229,0 0 103</inkml:trace>
        </inkml:traceGroup>
        <inkml:traceGroup>
          <inkml:annotationXML>
            <emma:emma xmlns:emma="http://www.w3.org/2003/04/emma" version="1.0">
              <emma:interpretation id="{67DF9908-D85C-4D53-8BC0-F7D6B1EA8DE4}" emma:medium="tactile" emma:mode="ink">
                <msink:context xmlns:msink="http://schemas.microsoft.com/ink/2010/main" type="inkWord" rotatedBoundingBox="17298,5546 17926,5539 17936,6398 17308,6405"/>
              </emma:interpretation>
              <emma:one-of disjunction-type="recognition" id="oneOf15">
                <emma:interpretation id="interp75" emma:lang="en-IN" emma:confidence="0">
                  <emma:literal>b,</emma:literal>
                </emma:interpretation>
                <emma:interpretation id="interp76" emma:lang="en-IN" emma:confidence="0">
                  <emma:literal>b.</emma:literal>
                </emma:interpretation>
                <emma:interpretation id="interp77" emma:lang="en-IN" emma:confidence="0">
                  <emma:literal>b'</emma:literal>
                </emma:interpretation>
                <emma:interpretation id="interp78" emma:lang="en-IN" emma:confidence="0">
                  <emma:literal>ls,</emma:literal>
                </emma:interpretation>
                <emma:interpretation id="interp79" emma:lang="en-IN" emma:confidence="0">
                  <emma:literal>Ls,</emma:literal>
                </emma:interpretation>
              </emma:one-of>
            </emma:emma>
          </inkml:annotationXML>
          <inkml:trace contextRef="#ctx0" brushRef="#br0" timeOffset="173895.0652">16615 2582 30,'-6'9'108,"1"2"-11,0 1-6,2 4-12,0 0-3,-1 5 2,4 1-11,-2 0-10,0 4-1,4 1 13,0-4-15,0 2-8,0 2-4,4 4 0,-4 2-10,0-9-6,0 1 1,2 0 1,-2-2-8,2-4-5,-3-3 4,0-1-2,2 3-11,-2-5 10,-1 0-6,2-1 3,1-4-11,-3-8 10,0 18-8,0-18 1,0 11 5,0-11-8,0 10 8,0-10 15,0 0 11,0 0 5,0 0-2,0 0-8,0 0-2,0 0 1,0 0-7,0 0 8,0 0-5,0 0 4,-9-31-2,9 31-2,6-26-4,-2 14 2,1-4 0,1 4-3,-1-2-6,2 1 0,2 0-6,2 4 1,1-4 0,-1 6 3,1-2-10,1 4 5,3-3-8,-1 2 3,2 0-1,1 2-4,-1 2 7,1 1-3,-1 2 2,0 1-1,1 1-6,-3 0 6,6 5-4,-8 0-1,2 1 0,-3 2-1,0 1 0,-4-1 5,-1 0-10,0 2 7,-3-3 4,0 2-3,-3 0-4,-1-2 7,0-10-4,-5 22 3,-1-13 0,-2-2-3,0 2 6,-1-2-3,-3-1 5,-3 0-5,0-1 5,-6-1-4,2 2-1,3-6 4,0 0 0,-1 0-1,-1 0-8,3 0 4,2-6-4,1 3-6,0 0-9,4-1-7,-2 0-7,10 4-12,-12-7-19,7 2-1,5 5-21,-5-12-10,5 12-17,0 0-111,2-14-239,-2 14 106</inkml:trace>
          <inkml:trace contextRef="#ctx0" brushRef="#br0" timeOffset="174213.7967">17178 3163 19,'0'0'145,"0"0"-26,12 2-2,-12-2-10,0 0-11,8 4 4,-8-4-9,0 0-4,8 6-6,-8-6-8,5 13-4,-3-4-1,-2-9-6,4 16-7,-4-2-8,1-3 4,0 2-7,-2 0-12,-2 2-1,3-2 3,-2-1 0,0 3-8,1-2 1,-4 0-12,2-1 7,0-1-3,-1 1 0,1 0-6,3-12-12,-4 15-16,2-8-10,2-7-9,-3 11-26,3-11-21,0 0-17,-1 10-30,1-10-83,0 0-228,0 0 101</inkml:trace>
        </inkml:traceGroup>
        <inkml:traceGroup>
          <inkml:annotationXML>
            <emma:emma xmlns:emma="http://www.w3.org/2003/04/emma" version="1.0">
              <emma:interpretation id="{433D85EF-12BF-4849-B524-12DA785267D2}" emma:medium="tactile" emma:mode="ink">
                <msink:context xmlns:msink="http://schemas.microsoft.com/ink/2010/main" type="inkWord" rotatedBoundingBox="18507,5713 18881,5709 18887,6190 18513,6195"/>
              </emma:interpretation>
              <emma:one-of disjunction-type="recognition" id="oneOf16">
                <emma:interpretation id="interp80" emma:lang="en-IN" emma:confidence="0">
                  <emma:literal>c</emma:literal>
                </emma:interpretation>
                <emma:interpretation id="interp81" emma:lang="en-IN" emma:confidence="0">
                  <emma:literal>C</emma:literal>
                </emma:interpretation>
                <emma:interpretation id="interp82" emma:lang="en-IN" emma:confidence="0">
                  <emma:literal>(</emma:literal>
                </emma:interpretation>
                <emma:interpretation id="interp83" emma:lang="en-IN" emma:confidence="0">
                  <emma:literal>e</emma:literal>
                </emma:interpretation>
                <emma:interpretation id="interp84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174769.7874">18120 2852 135,'0'0'154,"5"-13"-7,-2 6-6,-3 7-11,3-11-6,-3 11-7,-3-13-7,3 13-14,-3-14-1,1 6-10,2 8-9,-7-11-9,7 11-4,-4-9-5,4 9-8,-12-8-3,5 5-7,7 3-2,-16-7-8,7 6-9,-6 1 4,0 1-1,-1 3-1,-1 0-7,-2 5 0,3-3-5,-3 7 2,0-1 0,1 0-7,-1 4 2,1 2 1,2 2-3,3-1-4,1 0 3,1 3 0,0-1-3,5-1 6,0 2 0,4 0-4,-1 0 0,2-7 2,6 6 0,-2-6 1,5 3 0,-4-2-4,5-4-4,-1 4 1,3-7 3,1 3 2,5 0 7,-3-2-1,3 2 5,1-6 0,-2 1 3,1-4-1,5 2 0,-5-2 5,7 2-1,-8-3 0,2-2-2,-1 0 4,-4-1-3,1 0-2,-3-3-1,-11 4-1,16 0 1,-16 0-1,14 0-3,-14 0 1,13-3-5,-13 3 0,0 0-5,12-1-9,-12 1-18,0 0-11,0 0-10,0 0-29,10 0-18,-10 0-33,0 0-24,0 0-174,0 0-346,0 0 154</inkml:trace>
        </inkml:traceGroup>
        <inkml:traceGroup>
          <inkml:annotationXML>
            <emma:emma xmlns:emma="http://www.w3.org/2003/04/emma" version="1.0">
              <emma:interpretation id="{DB58FC7E-915D-4049-8B02-F91B0DC51872}" emma:medium="tactile" emma:mode="ink">
                <msink:context xmlns:msink="http://schemas.microsoft.com/ink/2010/main" type="inkWord" rotatedBoundingBox="19526,5439 21890,5412 21900,6277 19536,6304"/>
              </emma:interpretation>
              <emma:one-of disjunction-type="recognition" id="oneOf17">
                <emma:interpretation id="interp85" emma:lang="en-IN" emma:confidence="0">
                  <emma:literal>(lattice</emma:literal>
                </emma:interpretation>
                <emma:interpretation id="interp86" emma:lang="en-IN" emma:confidence="0">
                  <emma:literal>(lath-he</emma:literal>
                </emma:interpretation>
                <emma:interpretation id="interp87" emma:lang="en-IN" emma:confidence="0">
                  <emma:literal>(lath-u</emma:literal>
                </emma:interpretation>
                <emma:interpretation id="interp88" emma:lang="en-IN" emma:confidence="0">
                  <emma:literal>(lath-re</emma:literal>
                </emma:interpretation>
                <emma:interpretation id="interp89" emma:lang="en-IN" emma:confidence="0">
                  <emma:literal>(lath-ae</emma:literal>
                </emma:interpretation>
              </emma:one-of>
            </emma:emma>
          </inkml:annotationXML>
          <inkml:trace contextRef="#ctx0" brushRef="#br0" timeOffset="185513.8888">19082 2510 9,'-6'-12'143,"6"12"-12,-4-10-2,4 10-11,-4-6-12,4 6-7,0 0-9,-7-9-9,7 9-8,0 0-11,0 0-5,0 0-9,0 0 3,0 0-10,0 0 7,-17 10-7,7 1 1,1 2 2,-5 6-3,-3 3-9,1-2 2,-4 9-6,-3-1-3,4 2 2,2 1-4,1 0 1,1 1-5,3 0 4,-3 1-9,6-1 3,3 0-4,0-1-4,3 3 3,6-3-2,-1 1-3,4-8-2,0 2-1,4-2 2,-1 0 4,2-3-2,4 1-2,-3 0-3,1 0-6,1-1 9,0-4-3,0 0 1,-4-3 2,2-4-1,-2 2-4,-1-2 4,-1-1-1,-1-3-3,-2 0 3,1-3-8,-6-3 6,9 10 4,-9-10-4,4 5-10,-4-5-1,0 0-5,9 7-11,-9-7-2,0 0-12,0 0-19,0 0-20,0 0-6,0 0-7,0 0-14,0 0-115,0 0-238,5-22 105</inkml:trace>
          <inkml:trace contextRef="#ctx0" brushRef="#br0" timeOffset="185910.0685">19300 2742 81,'0'0'144,"2"-10"-3,-2 10-8,0 0-10,3-8-11,-3 8-8,0 0-17,5-9-3,-5 9-6,0 0-11,0 0-4,0 0-17,0 0 2,0 0-9,0 0-3,0 0-1,0 0 2,0 0 8,0 0-6,0 0 2,7 26 0,-7-12-6,0-1 0,0 3-3,-3 4 5,3-3-7,-2 4-2,2 2 0,-2-1 0,1-2-5,-3 0 2,4 2-8,-1-2-3,1 1 5,0-4-1,0-4-3,-2 2-1,4-3-4,-2 0-4,-2-1 3,2 1-1,-2-1-1,2-11 3,0 16-4,0-16-3,0 14 0,0-14 0,0 13-14,0-13-7,-2 8-10,2-8-10,0 0-9,0 0-4,0 0-19,0 0-39,0 0-18,0 0-138,0 0-287,0 0 127</inkml:trace>
          <inkml:trace contextRef="#ctx0" brushRef="#br0" timeOffset="186465.7957">19686 2935 109,'0'0'184,"1"-13"-12,-1 13-10,0-13-10,0 13-8,0 0-14,-1-16-9,1 16-6,-2-9-8,2 9-15,0 0-3,-5-12-11,5 12-8,0 0-5,0 0-9,-4-7-9,4 7-3,0 0-4,0 0-4,0 0-3,-30 17-7,18-8-6,0-1-1,3 5 3,-2-3-9,-1 3 4,3 1-1,-3 5 1,4-4-5,1-2 1,-1 1-4,1-2-1,4-4 0,-1 6-4,3 0 1,0-4 1,1-10-4,0 14-1,0-14-6,1 15 13,0-7-6,-1-8-2,7 10 1,0-5-2,1-2 1,-8-3-7,13 2 7,-13-2-6,19-3 1,-7-3 7,0 0-6,0 1-4,3-3-4,-3-3 1,0 1 6,-3-1-2,2-1 0,0 1 2,-3 3 3,-3 2-5,2-3 7,-3 3 2,-4 6-2,8-12 2,-3 5-1,-5 7-3,6-8-1,-6 8 3,0 0-5,4-8 6,-4 8-9,0 0 3,0 0-1,0 0 0,0 0-1,0 0 0,0 0 2,0 0 2,0 0 0,7 22-4,-7-22 5,1 14 1,-1-6-2,0-8-1,4 16 4,-3-10 1,-1-6 1,6 14-3,-5-7-3,4-2 2,-5-5 3,4 10-2,-4-10-10,4 8-7,-4-8-7,6 8-7,-6-8-7,0 0-6,5 4-15,-5-4-7,0 0-19,0 0-8,22-7-10,-14 0-9,1-3-15,-1 0-87,-1 0-233,2-5 104</inkml:trace>
          <inkml:trace contextRef="#ctx0" brushRef="#br0" timeOffset="188029.7443">19793 2804 121,'0'0'125,"0"0"-11,0 0 3,0 0-3,0 0-6,0 0 0,0 0-12,0 0-3,0 0-13,35 4-18,-13-4 2,3-3-8,0 2-2,4-1-14,9-1-11,-3 0-22,2 1 2,2-2-12,-12-2-25,12-1-20,-12 5-5,0-2-20,-2 2-21,-1-1-89,-1 1-199,-6-2 88</inkml:trace>
          <inkml:trace contextRef="#ctx0" brushRef="#br0" timeOffset="187249.7624">19971 2756 70,'3'-10'123,"-1"-4"4,1 6 0,-3 8-2,4-16-2,-3 9 6,-1 7-17,2-9-5,-2 9-11,4-9-14,-4 9 0,0 0-15,1-9-5,-1 9-8,0 0-2,0 0-8,0 0 3,0 0-3,0 0-2,0 0-1,-7 37-4,6-22-3,-3 0-2,1-1-2,1 1 8,0 9-5,0-3-3,-2 3 1,0-2-1,4-1-3,-2 2 1,1 0-6,1-2-4,-1-2 1,-2 0-5,3 0-3,0-5 2,3 4-1,-2-6 0,4 4 2,-2-4-8,0-2 5,1 2-1,0 1-5,1-3 2,-2 0 1,1-5-2,1 4-3,1-5-6,-1 2 1,-5-6-1,12 8-3,-4-7 0,-8-1-3,19-3-7,-7 0 2,3-4-8,-3-2 10,1 1-13,3-8 9,-1 1-10,1-3 3,1-1-8,-3-5 4,7-1 3,-6-3-1,1-1 1,-3-8-2,1 9 3,-2-4 4,0-1-3,0 3 6,-4 8 0,-3 0 6,2 1 4,-4 5 13,1 4 4,-1-2 4,1 2 0,-3 6 4,2-3 6,-3 9-2,2-13-5,-2 13-1,2-10-4,-2 10 0,0 0-7,4-9-1,-4 9-2,0 0 3,0 0-5,0 0 5,0 0-1,-16 31-2,9-15 3,-1 6 5,1 0-6,-2 4 5,2 7-6,0-1-2,2-7-1,1 9 2,3-8 3,-6 6-1,6-8-1,1 2 1,-3-2 1,6 1 0,-2-3-4,-1-7-1,1 5 4,5-3-4,-2-3 4,-2-1 1,2-1-4,-1-2-9,1-1 8,0 0 4,0-2-4,-4-7 4,11 9 1,-6-6-1,-5-3 1,16 3-6,-8-3 4,-8 0-6,24-8 1,-12 4 2,1-6-4,-1 0-2,-2-1-1,2-1 1,6-4-1,-6-1 1,-1 6 0,-1-3 0,0 2 0,0 0 1,-3 2 2,0 2 2,-2 4-2,-3-5 3,3 2 0,-5 7-1,9-12 3,-6 8 0,-3 4-1,0 0-4,11-10 2,-11 10 0,0 0-6,4-5 4,-4 5-10,0 0 9,0 0 3,0 0-3,0 0-3,1 25 3,-1-25 3,-5 22-2,6-10 2,-2 0-2,2 2 2,-2-3 2,-1 2-4,1 0 2,1-1 0,0 1 1,1-4 3,1 1-4,-2-10 3,1 15-1,-1-15 1,0 16-5,0-16-12,3 9-5,-3-9-10,1 6-2,-1-6-12,0 0-17,8 4-17,-8-4-11,0 0-26,20-16-17,-10 7-119,0-2-271,1 1 121</inkml:trace>
          <inkml:trace contextRef="#ctx0" brushRef="#br0" timeOffset="188194.8337">20479 2771 22,'9'0'146,"-9"0"-8,0 0 2,10 3-17,-10-3-8,0 0-5,17-3-17,-17 3-12,12-1-4,-12 1-8,11-1-8,-11 1-8,13 0-3,-13 0-4,17 0-12,-17 0-14,17 0-27,-9 1-17,3-1-31,-11 0-28,17-1-119,-9 0-219,-8 1 98</inkml:trace>
          <inkml:trace contextRef="#ctx0" brushRef="#br0" timeOffset="187773.8099">20777 2959 120,'0'0'151,"5"-7"1,-5 7-13,0 0-2,0 0-5,3-7-12,-3 7-7,0 0-7,0 0-12,0 0-11,0 0-9,0 0-6,0 0-3,0 0-14,0 0-3,0 0 2,0 0-2,0 0-4,-29 20-6,24-11-3,-3 0-1,0 2-2,1 2-3,1-1-5,-1 3 5,2-5-5,-1 5 0,0-3-3,2 3-3,-1-2-1,3 2-6,-2-4 3,4 0 0,0 1 0,-2-3-5,2-9 3,6 18-3,-4-11-3,-2-7 5,9 12-4,-3-5 1,2-5-2,7 1 3,-3-2-1,5-1 3,0 0-2,0-4-3,0 1 1,6-6-2,1 0 2,0-2 0,6-6-3,-9 4-2,4-3 2,0-5 2,-5 3-3,4-9 0,-6 9-4,-2-1 3,1-1 2,-5 4 4,-5 3 2,0-3 2,-1 2 3,-2 2 0,-2 0 1,0 5 2,-2 7-3,0-18-1,0 18 1,-4-10-7,4 10 0,-6-10-1,6 10-3,-8-3 0,8 3-1,0 0 1,-31 13-5,21-4 3,-2 1 0,0 6 1,-2 2 0,5-2-3,-1 5 0,3-3 1,0 4-2,3-1 3,2-6-4,-1 3 0,2-2 3,2 4-2,-1-5 1,4-1-1,1-3-1,1 2 6,-1-1 0,-1-6-3,5 4 4,0-4-5,1 0-7,0 0 0,-2-3-7,5 0-5,-1-3-5,3-2-18,0-2-6,-1 1-19,-2-6-16,0 0-11,2-2-24,-3 0-6,-3-2-15,1 1-22,-6-3-103,-5 3-286,-2 0 126</inkml:trace>
        </inkml:traceGroup>
        <inkml:traceGroup>
          <inkml:annotationXML>
            <emma:emma xmlns:emma="http://www.w3.org/2003/04/emma" version="1.0">
              <emma:interpretation id="{1076D6B1-9202-4AD2-9434-CE8321AED863}" emma:medium="tactile" emma:mode="ink">
                <msink:context xmlns:msink="http://schemas.microsoft.com/ink/2010/main" type="inkWord" rotatedBoundingBox="22286,5568 25319,5533 25329,6439 22296,6473"/>
              </emma:interpretation>
              <emma:one-of disjunction-type="recognition" id="oneOf18">
                <emma:interpretation id="interp90" emma:lang="en-IN" emma:confidence="0">
                  <emma:literal>parameters)</emma:literal>
                </emma:interpretation>
                <emma:interpretation id="interp91" emma:lang="en-IN" emma:confidence="0">
                  <emma:literal>parameters,</emma:literal>
                </emma:interpretation>
                <emma:interpretation id="interp92" emma:lang="en-IN" emma:confidence="0">
                  <emma:literal>parameters</emma:literal>
                </emma:interpretation>
                <emma:interpretation id="interp93" emma:lang="en-IN" emma:confidence="0">
                  <emma:literal>parameter)</emma:literal>
                </emma:interpretation>
                <emma:interpretation id="interp94" emma:lang="en-IN" emma:confidence="0">
                  <emma:literal>parameter,</emma:literal>
                </emma:interpretation>
              </emma:one-of>
            </emma:emma>
          </inkml:annotationXML>
          <inkml:trace contextRef="#ctx0" brushRef="#br0" timeOffset="188898.7875">21575 2945 160,'4'-8'177,"-4"8"-8,4-16-14,2 10-11,5-4-9,-2-1-8,0 5-7,5-3-8,0 1-10,7 1-10,0-1-11,7 3-11,-6 3-6,6-1-4,-3 2-8,2 2-8,-5 2-2,2-3-6,-7 3-7,2 0 0,-6 3-3,2-2-5,-4 2-5,2 1 1,-6-3-3,1 3-1,-3-3 0,-1 3-6,-1 2-1,-3-9 0,3 16-6,-3-7 3,0-9 2,-7 15 0,2-7 2,-2-2 2,-4 2 2,-1 1-3,0-3-4,-1 0 1,-2-1-2,0 0 5,-2 0-5,-1 1-2,5-3-11,-2 0-12,6 0-10,-1 0-21,10-3-17,-14 4-19,8-2-16,6-2-11,0 0-14,-9 7-19,9-7-91,0 0-259,0 0 116</inkml:trace>
          <inkml:trace contextRef="#ctx0" brushRef="#br0" timeOffset="188572.7878">21594 2619 129,'0'0'183,"6"-8"-9,-6 8-16,0 0-14,6-7-15,-6 7-12,0 0-19,0 0-8,0 0-14,0 0-4,0 0-6,7 19 0,-3-8-6,-4 4-4,4 7-1,-1 2-3,-2 8-4,-2 1-3,2 3-2,-2 1-2,-1 2-1,2 5-3,-1-7 2,1 2-3,-4 3-2,-1-8-2,5 7-2,1-6-8,-1 3 2,0-2-6,-1 1 1,-2-4 6,4-5-9,1-3-4,-1 1 1,3-4 1,1 0-5,-2-7-9,4 7-11,-5-9-8,-2 2-12,2-9-12,2 4-19,-4-10-8,1 13-6,-1-13-13,4 4-23,-4-4-37,0 0-128,0 0-300,0 0 133</inkml:trace>
          <inkml:trace contextRef="#ctx0" brushRef="#br0" timeOffset="190649.8123">22177 2955 92,'4'-6'182,"0"0"-9,-4 6-1,6-18-9,-6 12-9,0 6-11,0-16-7,0 16-16,-6-13-11,2 7-9,4 6-9,-8-13-12,2 6 1,-1 2-13,7 5-4,-12-8-6,5 6-10,7 2-3,-17-3-6,17 3-2,-20 6-1,5 1-6,3 2-3,-4 2-1,2 0-2,4 5-1,-5 0-8,3-1 4,0 3 0,2 2-1,4-5-8,0 1 1,2-3 2,2 3-5,-1-1-1,0-3 2,6 2-8,0 1 2,1-6 3,-2 1-4,9 0-5,-4 1-1,1-6-6,1 0 2,3 1 1,2-2-4,-4-4-1,4 0-5,0 0 0,0-7 4,3 6-5,-5-6 1,0 2 1,2-7 2,2-2-4,-3 3 5,-1-2-3,-2 0 2,3-5 7,-8 6-6,2 2 3,-1 1 3,-1-1 11,-2 2-2,-3 8-5,6-14 7,-3 10-7,-3 4 1,5-9-2,-5 9 1,0 0-7,7-5 5,-7 5-9,0 0 14,0 0-4,8 17 2,-5-9 0,1 0 1,1 2 1,-2 0-5,2 3 7,-3-6-3,0 1 3,4 2-10,-4-2 8,1 0 0,4 2-3,-7-10 0,5 12 1,-5-12-5,5 10 1,-1-5-2,-4-5-3,0 0 3,8 7 6,-8-7-10,0 0 6,0 0-1,0 0-2,0 0 0,0 0 5,18-12 2,-18 12-3,7-14 3,-2 6 1,-5-2-7,3-1 10,-2-4-4,0 5 8,3-2 5,-4-2 2,3 1 3,2 3 0,-3 4 2,3-5-3,-4 2 2,-1 9 0,10-10-3,-5 2-6,2 6 3,-7 2 0,17-8-2,-3 6-5,-1 1-3,-13 1 3,25 3 2,-3 3-3,-5-2-14,2 4 17,3 5-5,-2-4 0,-3 1 4,6 4 0,-6-5-5,-2 1 3,-3 4-4,-1-6 0,1 0 0,-5 4 7,2-3-4,-4 0 1,-2-2-2,0 2 8,-3-9-4,-4 14-2,4-14 3,-11 12 1,2-5-14,-2-1 13,1-3-2,1 0 4,2 0 0,-3 1-3,10-4-1,-18 0-1,18 0 3,-17-1-2,17 1 3,-11-9-5,11 9 5,-7-7-10,5-1 0,2 8-3,-3-15-5,3 4-2,0 11 3,4-22-2,4 12 1,-1-5 0,4 3 1,6-3 0,-2 2 0,2-1 3,3 4 0,3-1-1,-3 4-1,7-3 3,0 4-1,-4 0 6,3 3-6,-3-3 6,1 4-2,-1 2-5,-6-4 4,1 4 2,-1 0 6,-7-3-9,0 3 4,2-1 8,-12 1 1,13-2 1,-13 2-2,0 0 1,16 0 4,-16 0 0,0 0-2,0 0 7,0 0-10,0 0 3,0 0 2,0 0-8,-29 22 3,17-16-1,0 3 1,2 2-6,-5-1 2,4-1 1,2 6 1,-3-6 4,1 4-5,2-1 2,-2-3-5,1 3 1,4-3 2,0 0-1,1-2-3,1 2 5,-1-5-1,5-4-6,-8 13 6,8-13 0,-4 9-1,4-9 0,0 0 2,0 0-3,0 0 1,6 14 1,-6-14-4,12 0 6,-12 0-4,0 0 1,23-13-2,-16 9 8,4-5-7,-1-2-2,0-1-1,2 1 4,-3 0-4,2-1 1,-4-1 3,1-2 6,0 3-5,1 5 0,-4-2-3,-3-1 0,-2 10 6,8-10-1,-8 10-9,8-6 1,-8 6-1,4-6 0,-4 6 2,0 0-1,0 0-5,0 0 8,0 0-5,13 19 2,-7-9 1,0-1 0,-3 1 3,1-1-3,4 4-9,0-4-5,1 5-1,-3-4-10,3 2 4,-1-5-6,2 3 0,-2-3-9,-2-3-2,4 1-6,-10-5 2,13 3-3,-7 0-1,-6-3-3,12 1-1,-12-1 8,0 0 8,12-7 2,-7 0-7,-5 7 4,4-12 9,-4 12 7,3-18 15,-1 7 7,1-4 4,-3 3 4,3-3 7,-3 2 10,0-1-1,0 3 11,0 11-1,2-17-2,-2 4 7,0 13 0,0-12-4,0 12-3,3-12 1,-3 12-1,0 0-11,0-9 1,0 9-5,0 0-1,0 0-5,0 0 6,0 0-11,0 0 6,0 0-3,0 0-5,16 23 3,-12-15-3,-2 1 1,0 0 0,4 3 5,-6-3-9,2 1 0,0 2 3,-2-4-4,4 1 4,-4-9-2,1 13 1,-1-13-5,3 9 8,-3-9-7,0 0 1,0 7 1,0-7-9,0 0 13,0 0-2,0 0-1,0 0-6,0 0-3,0 0 7,0 0-3,0 0 4,0 0-9,9-30 5,-8 22-10,3-1-2,-1-4-8,2 0 10,1 1 1,1 2 0,-2 0 3,-1 2-2,1 4-1,1-5 6,-6 9-3,12-7 2,-12 7 2,10-5-3,-10 5 0,12 3 3,-12-3-7,18 10 5,-13-2-1,2-2 6,1 3-3,-1 4-1,-2 0-3,2-1 6,-2 1 1,-2-2-4,2 3 1,-5-4-1,4-1 8,-1 0-4,-3-1-10,0-8 6,3 16 0,-3-16-3,2 8-11,-2-8 14,0 0 1,0 10 2,0-10 8,0 0 5,0 0-3,0 0 3,0 0-1,0 0 1,0 0-3,0 0 1,0 0 0,0 0 1,0 0-11,0-42 3,6 30-8,-2 2-6,1-5 4,3 2-5,4-5 5,-9 4-2,6 5 6,-1-3 1,-1 2-5,-4 6 0,5-4-3,-4 2-5,4 2 19,-8 4-5,12-5-3,-12 5 2,0 0-1,17 5 3,-11 2-4,-2-1 2,1 1 0,0 1-2,-2 5 7,0-1 7,-2-2-7,0 0-4,1 2-4,0-1 6,-2 0 0,3-1-4,-3 5-25,3-3-11,-1-3-19,-2-1-10,0-8-21,3 16-25,0-11-100,-3-5-230,4 13 101</inkml:trace>
          <inkml:trace contextRef="#ctx0" brushRef="#br0" timeOffset="191013.0342">23595 3125 74,'12'-3'125,"-12"3"-16,14-6 6,-5 4-9,2-2-10,-2 2-6,6-6-10,0 4-4,-3-5-7,5 3-4,-3-4-8,3 1 2,-2 3-3,0-10 0,-3 5-3,-2-2 5,0 0 0,-5 1-6,2-1-3,-2-2-1,1 1-7,-4 2 0,-2 0-9,0 2 3,0 10-5,-2-18 4,2 9-11,0 9-1,-8-16-2,-2 11-1,2 2-1,-1 0-9,-5 1-2,2 4 11,12-2-10,-24 6 1,11-1 1,-2 5-4,6-2-1,-2 1 2,1 1 0,1 0-5,-2 2 5,6 2 11,1-2-13,-1 0-10,2 2 11,3-1-1,0 1 4,5-2-3,2 4 0,1-6-16,0 4-9,4-4-7,0 2-19,3-3 2,-2-2-12,2 2-3,3-4-11,-1-3-9,0 1-10,-2-3-18,3 0-2,-1-5-14,-5 1-76,0 0-214,3-3 95</inkml:trace>
          <inkml:trace contextRef="#ctx0" brushRef="#br0" timeOffset="191686.1877">23926 3031 200,'4'-12'41,"-4"12"27,6-22 2,-6 22 0,3-14 4,-3 14 2,2-18 0,-2 11-5,0 7-1,3-9-8,-3 9-3,4-9-14,-4 9 7,0 0-15,5-9 2,-5 9-6,0 0-2,12 0-6,-12 0 0,0 0-20,0 0 16,20 6-1,-20-6-2,10 10-1,-5-2-2,1 0 0,-1 0-7,2 1-5,-2 2 8,0 1-11,-3-2 12,6 0-8,-6 2 5,1-5-1,0 1-8,-3-8 11,4 16-12,-4-11 2,0-5 3,0 0-5,0 16 9,0-16-4,-7 9 7,7-9-10,-11 3 1,11-3 6,-12 5 0,12-5 1,0 0 1,-14-5 0,14 5 3,0 0-4,-11-6 4,11 6-9,-2-12-1,2 12-8,0 0-7,0-16 7,0 16-12,10-21-4,-1 12 6,-1-3-13,4 2-6,2-6-2,-2 4 1,3-4 6,-3 4-13,5-2 4,-5 2 4,8-2-3,-8 3 9,2 2 5,-2 0-1,0 0 4,-4 0 13,1 3 4,-3-2 9,-6 8-5,9-5 3,-4 0 0,-5 5 10,8-6-2,-8 6 4,0 0-1,7-4-2,-7 4 5,0 0 1,0 0-5,0 0 0,0 0-4,0-12 2,0 12-6,0 0 2,0 0-8,0 0 12,-7-19-12,7 19 16,0 0 0,-8-9 0,8 9-1,-2-6-3,2 6-1,0 0 2,-7-10-7,7 10 11,0 0-7,0 0-1,0 0 4,0 0-4,-5-9-4,5 9 3,0 0-7,0 0 5,0 0-8,0 0 6,0 0-1,0 0-2,0 0-6,0 0 6,0 0-1,0 0 6,0 0-6,0 0 3,0 0-9,0 0 12,0 0-1,0 0-6,0 0-3,0 0 1,0 0 3,0 0 0,0 0 3,0 0-3,0 0-3,0 0-4,0 0 3,0 0-4,0 0 5,0 0 3,0 0-6,0 0 7,0 0-8,12 27 5,-12-27-4,0 0 6,0 0 0,0 0-1,0 0-1,0 0 12,0 0-14,0 0 1,0 0 10,0 0-4,0 0-4,0 0-5,0 0 5,0 0-4,0 0 0,0 0-1,0 0-5,0 0-18,0 0-15,0 0-20,0 0-18,0 0-107,0 0-203,0 0 91</inkml:trace>
          <inkml:trace contextRef="#ctx0" brushRef="#br0" timeOffset="193867.8253">23991 3007 110,'0'0'133,"0"0"-11,0 0-11,15-10-18,-15 10-5,12-5-4,-12 5-9,20-2 1,-12-1-14,4 2-3,-3-1-12,-9 2-2,18-4-29,-4-1-25,-3 4 0,4-2-17,-6 3-18,-9 0-19,18 0-27,-8 0-57,-10 0-159,12 3 70</inkml:trace>
          <inkml:trace contextRef="#ctx0" brushRef="#br0" timeOffset="193653.3842">24055 2683 67,'0'0'153,"3"-9"-5,-3 9-8,0-12-9,0 12-14,0 0 2,0-13-15,0 13-7,0 0-7,0 0-5,0 0-7,0-15-8,0 15-5,0 0-9,0 0-4,0 0-4,0-9-8,0 9-5,0 0-7,0 0-3,0 0-2,0 0-6,0 0-7,0 0 2,0 0 5,0 0-4,0 0-7,-6 36-1,4-23 7,-5 2-6,2 7 4,2 0-5,-2 3-4,1 1 3,-2-6-2,4 4 6,-1 3 0,3-1-4,-3-1 0,3 9 1,0-10-2,-1-1 0,1 0-1,1 1-2,2-10 0,-3 8 2,0-6-1,0-2 3,3 2 3,-3 0-1,0-5-9,0 3 1,2-5 1,-2 4-1,3-7 0,0 3-11,-3-9-3,0 0 0,0 15 3,0-15-8,0 0 0,0 0-22,0 0-21,0 0-20,0 0-31,0 0-32,0 0-85,0 0-249,0 0 111</inkml:trace>
          <inkml:trace contextRef="#ctx0" brushRef="#br0" timeOffset="194646.7951">24154 2996 86,'0'0'91,"0"0"-9,0 0 8,0 0-11,0 0-1,0 0-1,0 0-7,0 0-5,0 0-8,0 0-2,0 0-11,0 0 0,0 0-4,0 0 3,32-18-7,-26 13-2,1-3 1,1 0-5,-3 0 2,2 2-2,1-2 8,-6 0 1,5 0-1,-2-2-1,1 4 8,-6 6 1,1-14-4,2 6-7,-3 8 0,2-10-3,-2 10-6,0 0-5,0 0-5,-6-12-1,6 12 1,0 0-3,0 0 0,-16 2-4,16-2-3,0 0 2,-15 11-3,8-4-1,2-2 0,2 2-5,1 1 2,2-8 6,-4 22-5,4-12-2,4-1-3,-4 0-2,0-9 0,5 15-9,-2-6 11,2-2 3,-5-7-19,7 11 23,-2-6-11,-5-5 4,5 7 0,-5-7 3,12 7-4,-12-7 0,7 0 9,-7 0 0,0 0 7,16-1 3,-16 1-1,0 0-1,10-8 5,-10 8-2,8-11 2,-7 5 3,-1 6-9,8-11 1,-8 11-1,5-10-2,-5 10 3,4-6-3,-4 6-5,6-8-3,-6 8-11,0 0-2,12-2 2,-12 2 0,0 0-2,20 5 0,-12 0-3,-1 1-2,3 2-11,-3-2 0,-2 1-2,2 0 0,1-1 3,-2 0 2,0 0-6,-6-6 4,6 9 5,-6-9 2,8 10-4,-8-10 5,4 6 12,-4-6 10,0 0 5,0 0 5,0 0-5,0 0 0,0 0-9,0 0 6,0 0 2,0 0 4,0 0-4,0 0-2,-12-27-6,12 27 4,0-17-4,0 17 0,2-16 1,1 5 2,0 1 3,1 0 0,1-2-3,0 2 0,5-2-1,-5 2 4,5 2-6,-8 1-3,4 1 1,-2-2 6,-4 8 6,8-11-9,-8 11 2,9-8-5,-9 8 6,3-8 0,-3 8-2,0 0-6,0 0 7,5-7-13,-5 7 6,0 0 0,0 0 8,0 0-8,0 0-11,0 0 16,0 0-5,0 0 2,0 0 4,0 0 1,0 0-3,-17 19 0,17-19-1,0 0 0,5 19 7,-5-19-10,7 15 6,-2-5-5,0-2-3,2 0 3,1-1-6,-2 2-2,-2-3-1,4 2-10,-3-4 5,-5-4 1,7 10-3,-5-5-3,-2-5 1,7 7 7,-7-7-8,0 0 0,0 0-8,-19 13-5,19-13-16,-17-4 6,17 4-5,-18 0-9,8-2-15,10 2-14,-20-3-72,8-3-174,2 1 77</inkml:trace>
          <inkml:trace contextRef="#ctx0" brushRef="#br0" timeOffset="194919.1442">24507 2637 80,'0'0'154,"0"0"-24,2-7-14,-2 7-16,0 0-6,0 0-11,6-6-10,-6 6-5,0 0-4,0 0-3,12 21-3,-9-10-7,2 4 3,-1-3-13,4 9 0,-1 1-8,1 1 3,-2 9-13,3-8 2,-4 1-12,4 9 9,-1-4 3,-4 3-6,-1-7 5,0-1-8,-3-1-6,-3 2 6,0-4-9,-6 3-2,1-3-4,-4 0-1,-3-3-6,-2 4-9,-10-2-14,-4 0-8,10-5-12,-8 2-21,5-5-24,2 0-114,0 0-224,-1-1 99</inkml:trace>
        </inkml:traceGroup>
      </inkml:traceGroup>
    </inkml:traceGroup>
    <inkml:traceGroup>
      <inkml:annotationXML>
        <emma:emma xmlns:emma="http://www.w3.org/2003/04/emma" version="1.0">
          <emma:interpretation id="{5C1D38A1-1821-4294-BA6D-F418C21CDCD5}" emma:medium="tactile" emma:mode="ink">
            <msink:context xmlns:msink="http://schemas.microsoft.com/ink/2010/main" type="paragraph" rotatedBoundingBox="5879,6919 25538,7030 25525,9365 5866,92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46E034-E103-40BD-979B-A9D4CE6D11E7}" emma:medium="tactile" emma:mode="ink">
              <msink:context xmlns:msink="http://schemas.microsoft.com/ink/2010/main" type="inkBullet" rotatedBoundingBox="5873,8041 6341,8044 6337,8654 5869,8651"/>
            </emma:interpretation>
            <emma:one-of disjunction-type="recognition" id="oneOf19">
              <emma:interpretation id="interp95" emma:lang="en-IN" emma:confidence="0">
                <emma:literal>^</emma:literal>
              </emma:interpretation>
              <emma:interpretation id="interp96" emma:lang="en-IN" emma:confidence="0">
                <emma:literal>n</emma:literal>
              </emma:interpretation>
              <emma:interpretation id="interp97" emma:lang="en-IN" emma:confidence="0">
                <emma:literal>A</emma:literal>
              </emma:interpretation>
              <emma:interpretation id="interp98" emma:lang="en-IN" emma:confidence="0">
                <emma:literal>4</emma:literal>
              </emma:interpretation>
              <emma:interpretation id="interp99" emma:lang="en-IN" emma:confidence="0">
                <emma:literal>R</emma:literal>
              </emma:interpretation>
            </emma:one-of>
          </emma:emma>
        </inkml:annotationXML>
        <inkml:trace contextRef="#ctx0" brushRef="#br0" timeOffset="236865.2319">5448 5344 11,'0'0'152,"0"0"-3,0 0-12,0 0-9,0 0-6,2-14-3,-2 14-11,0 0-8,0 0-11,0 0-9,0 0-3,0 0-10,0 0-10,0 0-8,0 0-2,0 0-5,-27 10-3,17-4-5,-3 5-3,0-1-5,-3 2 0,-1 2-7,1 1 1,2 1-2,-4 2-7,-1-1 0,6-1 2,-4-1-4,2 1 4,0 0-1,3-4-1,1 0-2,3-2 3,-1 0-5,4-3-3,-2-2 1,1 0-4,6-5 0,-6 11-2,6-11 3,0 0 0,-6 7 3,6-7-1,0 0 3,-2 9-2,2-9 5,0 0-4,0 0-1,0 0 1,0 0 3,0 0-8,8-28 3,-3 15-3,2-1 3,4-3-5,-1-3 0,-2 2-5,3-4 6,1 1-3,-1-11 1,-2 9 2,1-2-5,0 4 1,0-2 1,-1-2-4,2 6 9,-3-2-2,-1 5 5,-1-2 2,0 4-1,-1-1-2,-1 2 0,1 0 9,-2-2-2,0 6-1,-1-1 2,-2-2-5,2 3 4,-2 9-4,4-13 0,-4 13 3,2-13 6,-2 13-5,4-9-3,-4 9-5,0 0 3,0 0-4,3-10-3,-3 10 0,0 0 1,0 0-3,0 0 1,0 0 0,0 0 3,0 0-5,18 22-2,-14-12 7,4 2 1,-3 1-7,-1 2 3,4 4-2,0 0 5,1 2 7,-3-1-9,3 2 2,-1-2 8,-1 13 4,1-10 6,0 8 3,1-7-3,-1 1 1,2-3 1,-2 1-8,1 2 1,1-6 2,-5 2-4,4 1 1,-1-6-1,-1-1 3,1-3-3,-2 2-3,0-1-4,2-1 2,0-1 0,-1-4-4,-3 0 1,0 1-1,-4-8-11,9 13-1,-9-8-3,0-5-3,5 8-5,-5-8 0,0 0-12,4 9-7,-4-9-24,0 0-33,0 0-32,0 0-47,0 0-109,0 0-306,0 0 135</inkml:trace>
      </inkml:traceGroup>
      <inkml:traceGroup>
        <inkml:annotationXML>
          <emma:emma xmlns:emma="http://www.w3.org/2003/04/emma" version="1.0">
            <emma:interpretation id="{63658E4E-35A2-4B30-8443-6F7E55A0C9EA}" emma:medium="tactile" emma:mode="ink">
              <msink:context xmlns:msink="http://schemas.microsoft.com/ink/2010/main" type="line" rotatedBoundingBox="7333,6927 25451,7029 25445,8139 7327,8036">
                <msink:destinationLink direction="with" ref="{1198541B-6503-4FEF-888B-F4F4DA7AC3F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4662647-4A7C-4F25-B237-01E9BAB90CDD}" emma:medium="tactile" emma:mode="ink">
                <msink:context xmlns:msink="http://schemas.microsoft.com/ink/2010/main" type="inkWord" rotatedBoundingBox="7333,7010 8068,7015 8064,7746 7328,7742"/>
              </emma:interpretation>
              <emma:one-of disjunction-type="recognition" id="oneOf20">
                <emma:interpretation id="interp100" emma:lang="en-IN" emma:confidence="0">
                  <emma:literal>he</emma:literal>
                </emma:interpretation>
                <emma:interpretation id="interp101" emma:lang="en-IN" emma:confidence="0">
                  <emma:literal>hc</emma:literal>
                </emma:interpretation>
                <emma:interpretation id="interp102" emma:lang="en-IN" emma:confidence="0">
                  <emma:literal>hl</emma:literal>
                </emma:interpretation>
                <emma:interpretation id="interp103" emma:lang="en-IN" emma:confidence="0">
                  <emma:literal>hi</emma:literal>
                </emma:interpretation>
                <emma:interpretation id="interp104" emma:lang="en-IN" emma:confidence="0">
                  <emma:literal>h,</emma:literal>
                </emma:interpretation>
              </emma:one-of>
            </emma:emma>
          </inkml:annotationXML>
          <inkml:trace contextRef="#ctx0" brushRef="#br0" timeOffset="225089.9524">6672 4090 123,'-5'-15'151,"2"6"-5,3 9-6,-7-4-8,7 4-16,0 0-3,-5-8-12,5 8-14,0 0-4,0 0-14,-7-7-7,7 7-8,0 0-5,0 0-7,0 0-5,0 0 0,0 0 2,0 0-4,0 0-1,-11 28 1,6-12-4,4 4-6,1 1-4,-6 4 4,6 0-2,-2 7-6,-1-7 0,3 12 0,0-6-11,0 2 9,0-2-3,0-3-2,0-4 0,0 0 1,3 0-4,-1-1 0,4-2 0,-6 0 0,1 1-4,4-7 2,-5 0 3,3-2-4,0 2-1,-3-6 3,0 0-3,0-9 1,3 15-1,-3-15-1,0 12 2,0-12 2,0 10 2,0-10 1,0 0 0,2 9-1,-2-9-1,0 0 3,0 0-5,0 0-3,0 0 1,0 0 1,-11-27-3,7 14-2,3 0 1,1-2 0,0-1 1,0-6-4,5 8-5,1-3 10,-1 2-1,2-4 2,-2 4-2,5 2-1,0 0-3,0 2 1,-1 0-4,5 1 4,-5 4-2,2-1 1,1 1 1,0 6-3,0 0-2,-12 0 1,23 3 2,-11 4 0,-2-1 6,2 4-3,-2 2-5,1-1 0,-6 0-2,-1 6 9,1-3 0,-2 0-1,0 3 2,-2-4 2,2 3-5,-3 0 3,-3-3-3,2 1 1,-2 0 2,3-2 2,0-3-4,-5 4 2,5-4-4,0-9 2,-3 16 2,3-16-3,-4 9-8,4-9-5,-3 10-7,3-10-9,-2 9-7,2-9-11,0 0-7,0 0-30,0 0-26,0 0-24,0 0-111,0 0-265,0 0 119</inkml:trace>
          <inkml:trace contextRef="#ctx0" brushRef="#br0" timeOffset="225510.8853">7199 4493 117,'4'-5'164,"-4"5"-17,5-8 2,-5 8-11,3-9-10,-3 9-6,3-10-3,-3 10-6,0 0 0,2-10-17,-2 10 6,0 0-8,0 0-8,-2-13-8,2 13-2,0 0-7,-6-9-13,6 9 4,0 0-9,0 0-2,-20 3-8,20-3-6,-21 7-3,10 1-8,-4 3 0,3-1 4,0 2-3,-4 5-5,4 0 0,0 1-7,0 0 2,1 0 2,4-2-8,2-3 4,-3 6-4,7-7 4,-2 3-6,0 1 2,3-4 0,0 1-10,3 0 4,1-1 7,4 1-6,-3-1 0,2-2 0,4-4-1,1 4 1,0-2-3,3-2 7,-1-4-2,6 3 2,-2-5-5,-1 0 3,1-3-1,5 0 0,-6 2-2,0-4 0,-2 2-3,0 0-3,0 0-4,-7 0-4,1 2-6,-1-5-8,-8 6-7,15-3-19,-8 0-15,-7 3-16,5-6-45,-5 6-22,5-8-34,-5 8-120,0 0-328,0 0 145</inkml:trace>
        </inkml:traceGroup>
        <inkml:traceGroup>
          <inkml:annotationXML>
            <emma:emma xmlns:emma="http://www.w3.org/2003/04/emma" version="1.0">
              <emma:interpretation id="{F30FF329-2C67-4756-B946-E7C2743C7C7A}" emma:medium="tactile" emma:mode="ink">
                <msink:context xmlns:msink="http://schemas.microsoft.com/ink/2010/main" type="inkWord" rotatedBoundingBox="8820,7216 9251,7219 9248,7644 8818,7642"/>
              </emma:interpretation>
              <emma:one-of disjunction-type="recognition" id="oneOf21">
                <emma:interpretation id="interp105" emma:lang="en-IN" emma:confidence="0">
                  <emma:literal>D</emma:literal>
                </emma:interpretation>
                <emma:interpretation id="interp106" emma:lang="en-IN" emma:confidence="0">
                  <emma:literal>A</emma:literal>
                </emma:interpretation>
                <emma:interpretation id="interp107" emma:lang="en-IN" emma:confidence="0">
                  <emma:literal>I</emma:literal>
                </emma:interpretation>
                <emma:interpretation id="interp108" emma:lang="en-IN" emma:confidence="0">
                  <emma:literal>1</emma:literal>
                </emma:interpretation>
                <emma:interpretation id="interp109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226515.5736">8105 4427 87,'0'0'117,"0"0"-8,0 0-16,0 0 2,0 0-2,0 0-15,0 0-2,0 0 3,40 5-11,-25-7-1,0 5-2,-1-1-11,1-1-4,2 1-9,1-2-6,-1 1-1,1 2-3,-1-2-4,2-1 0,-6 3-13,-3-2-19,-10-1-25,17-1-14,-17 1-14,15 1-18,-10 0-15,-5-1-82,0 0-188,0 0 84</inkml:trace>
          <inkml:trace contextRef="#ctx0" brushRef="#br0" timeOffset="226722.4542">8142 4552 3,'0'0'115,"7"4"-9,-7-4-15,14 6 1,-5-2-8,3-2 5,-3 0-18,9-2 5,-2 0-11,1 0-5,7 0-7,-6-2-1,-1 0-11,7 2-5,-6-4-12,-5 3-7,2-2-8,0-3-15,-3-3-12,4 4-3,-7-5-19,1 0 2,-2 1-10,-2-1-21,0-5-8,-4 3-52,1-1-138,-3-3 62</inkml:trace>
          <inkml:trace contextRef="#ctx0" brushRef="#br0" timeOffset="226979.3075">8429 4361 24,'-6'-12'66,"-4"-2"11,2 3-10,-1 0 5,1 4 1,-2-4-5,2 6 4,0-2 3,-4 2 0,3-1 4,1 1 3,8 5-14,-10-7-2,10 7-10,-8-2-7,8 2-8,0 0 1,-6-4-8,6 4-1,0 0-5,0 0 6,0 0 4,0 0-9,0 0 0,36 16 1,-25-8-10,-1 0 5,5-2-8,-2 6 0,1-3 0,6 3-1,-4 5 2,-5-6-3,3 0-3,1 6 0,-3-3 2,-4-1-4,3 2-3,-2 4-3,-3-6 9,-1 3-5,-5-1-2,0-1 2,-3 0 10,2 2-8,-6-4 3,2 1 0,0-1-2,-5 0-6,4 2 9,-5-4-9,1 3 5,-2-4 4,2 1-12,2 1-15,1-4-21,2 1-20,-1-4-35,6-4-25,-9 9-130,9-9-262,-3 6 116</inkml:trace>
        </inkml:traceGroup>
        <inkml:traceGroup>
          <inkml:annotationXML>
            <emma:emma xmlns:emma="http://www.w3.org/2003/04/emma" version="1.0">
              <emma:interpretation id="{DA09C1BB-82FC-4AA7-9C43-5D86ACD17BB0}" emma:medium="tactile" emma:mode="ink">
                <msink:context xmlns:msink="http://schemas.microsoft.com/ink/2010/main" type="inkWord" rotatedBoundingBox="9902,6942 11513,6951 11509,7577 9899,7568"/>
              </emma:interpretation>
              <emma:one-of disjunction-type="recognition" id="oneOf22">
                <emma:interpretation id="interp110" emma:lang="en-IN" emma:confidence="0">
                  <emma:literal>a-b</emma:literal>
                </emma:interpretation>
                <emma:interpretation id="interp111" emma:lang="en-IN" emma:confidence="0">
                  <emma:literal>at-b</emma:literal>
                </emma:interpretation>
                <emma:interpretation id="interp112" emma:lang="en-IN" emma:confidence="0">
                  <emma:literal>an-b</emma:literal>
                </emma:interpretation>
                <emma:interpretation id="interp113" emma:lang="en-IN" emma:confidence="0">
                  <emma:literal>a..b</emma:literal>
                </emma:interpretation>
                <emma:interpretation id="interp114" emma:lang="en-IN" emma:confidence="0">
                  <emma:literal>as-b</emma:literal>
                </emma:interpretation>
              </emma:one-of>
            </emma:emma>
          </inkml:annotationXML>
          <inkml:trace contextRef="#ctx0" brushRef="#br0" timeOffset="227647.9233">9508 4300 76,'3'-10'179,"-2"3"-14,-1 7-2,3-19-9,-3 10-6,0 9-10,-4-15-13,4 15-10,-7-14-8,0 10-8,1-4-12,-1 4-13,-2-3 2,-3 2-7,-3 0-5,3 1-6,-3 6-3,2 0-8,-5 3-4,2 0-1,1 2-6,-6 4-1,4 0-5,-4 6-3,4-2 0,-2 4-2,2 0-6,5 2-2,0-2-3,-2 2-3,5-1 3,1 2-3,4-4-2,1 5-3,3-8 5,0 1-11,3 1 2,4 3-5,-5-7-4,5-1-2,-2 1 1,5-4-1,-2 0-4,4 0-1,0-4-2,-1 1 0,-2-2 5,3-3-3,1-2-2,2-3 2,3 1 4,-4-5-2,2 0 1,-2-2 3,3-2-3,-1-5 11,-1 3-8,-6-5 1,4-4 1,-3 5 2,-3-1-2,-2 6 7,-2-2-4,2 3 8,-3-4-2,0 4 7,1 2 2,-3 1 2,0 9 0,4-16 6,-4 16 2,0-8-6,0 8-3,1-9 0,-1 9-6,0 0-5,0 0 1,0 0 0,0 0-3,0 0-2,0 0 1,0 0 1,0 0 4,6 30 0,-5-16-1,3 0-3,-3 2 3,4-1 0,-3 7-6,1-5 7,0 0-2,2-4 1,-1 4-1,0-3 0,1 0-1,-1 0 2,4-1 0,-1-1 3,1-3-6,-1 0 6,0 0-14,-1-3-2,1-3-10,-7-3-7,15 9-10,-7-8-13,1-1-28,-9 0-22,26-8-26,-12 2-50,-2-4-110,3-7-308,0-3 136</inkml:trace>
          <inkml:trace contextRef="#ctx0" brushRef="#br0" timeOffset="227869.6765">9821 4371 154,'0'0'148,"0"0"-11,16-3-3,-16 3-4,18 0-12,-6-1-5,5-2-24,-4 2-9,3 0-5,-1-3-8,2 4-6,1-1-5,-1-1-17,-1 0-23,-2 2-18,-5 0-20,6-2-30,-15 2-22,17-2-34,-17 2-86,11 3-209,-11-3 93</inkml:trace>
          <inkml:trace contextRef="#ctx0" brushRef="#br0" timeOffset="228068.8642">9871 4522 41,'0'0'127,"10"8"3,-1-5-22,1 2 6,4-1 1,-2 0-6,4 0-12,2-2-4,-2-2-8,7 4-6,-4-2-1,3 0-10,-3-2-10,-1 1-4,-1-2-5,-4 1-5,3 0-15,1-2-17,-4 0-13,-13 2-13,17-4-20,-1 2-17,-8-2-16,1 0-25,-1-2-114,-2 0-222,0 0 99</inkml:trace>
          <inkml:trace contextRef="#ctx0" brushRef="#br0" timeOffset="228584.8098">10417 4006 24,'0'0'201,"0"-11"-10,0 11-31,0 0-3,3-10-14,-3 10-14,0 0-15,0 0-10,0 0-14,0 0-6,0 0-7,0 0-2,0 0-5,0 0-3,2 37-3,-2-21-6,3 8-8,-6-1 5,7 9-13,-2 2 2,-1-10-5,2 8-2,-2 3-1,0-10-5,5 9-5,-1-1-1,-4-6-3,2-3 2,-2 2-5,-1-2 0,3-2-7,0-3 3,-2-2-1,1-2-2,0-2 0,-4-1-1,2-3-3,2 1-3,-2-10-3,2 13 1,-2-13 4,0 0-3,0 12 1,0-12 2,0 0-1,0 0 1,0 0-1,0 0-5,0 0 0,0 0-1,0 0-5,-2-41 3,4 27-3,0-2-3,4-4 5,3 0-2,-2 1-1,-3 4 1,2 0-1,6-1-1,-2 1-3,1 3 0,6-1 1,-1-2-3,-3 9 6,9-5-3,-9 5 2,5 3-1,-3 0-2,2 0 3,2 2 2,-3 5-6,0-1 2,-1 2 2,1 3 1,-6-1-2,2 2 6,-2 0-4,-1 1 3,-3 2 0,-1-1-6,-4-1 5,-1 2 3,0-2 0,-1 3-6,-7-2 7,0 0-5,-4 1 7,-4-1-2,-3 1-2,-4-5 1,-1 1-3,0 2 0,1-4-9,-2-2-13,1 1-8,1 0-22,5-3-6,-6-3-33,9 0-23,-1-1-43,2-1-108,-1 2-292,7-1 129</inkml:trace>
        </inkml:traceGroup>
        <inkml:traceGroup>
          <inkml:annotationXML>
            <emma:emma xmlns:emma="http://www.w3.org/2003/04/emma" version="1.0">
              <emma:interpretation id="{5C745A69-8318-4C81-97F6-6A68D096A312}" emma:medium="tactile" emma:mode="ink">
                <msink:context xmlns:msink="http://schemas.microsoft.com/ink/2010/main" type="inkWord" rotatedBoundingBox="12163,7146 13541,7154 13537,7757 12159,7749"/>
              </emma:interpretation>
              <emma:one-of disjunction-type="recognition" id="oneOf23">
                <emma:interpretation id="interp115" emma:lang="en-IN" emma:confidence="0">
                  <emma:literal>IC</emma:literal>
                </emma:interpretation>
                <emma:interpretation id="interp116" emma:lang="en-IN" emma:confidence="0">
                  <emma:literal>It</emma:literal>
                </emma:interpretation>
                <emma:interpretation id="interp117" emma:lang="en-IN" emma:confidence="0">
                  <emma:literal>tc</emma:literal>
                </emma:interpretation>
                <emma:interpretation id="interp118" emma:lang="en-IN" emma:confidence="0">
                  <emma:literal>ic</emma:literal>
                </emma:interpretation>
                <emma:interpretation id="interp119" emma:lang="en-IN" emma:confidence="0">
                  <emma:literal>Ic</emma:literal>
                </emma:interpretation>
              </emma:one-of>
            </emma:emma>
          </inkml:annotationXML>
          <inkml:trace contextRef="#ctx0" brushRef="#br0" timeOffset="229275.2012">11448 4577 69,'0'0'130,"-2"7"-8,2-7-8,0 0-3,16 11-1,-7-7-12,3-2 6,1 3-10,4-4-5,1 3-4,6-3-6,0 2-1,3-1-10,-2-2-7,-2 0-1,4 0-12,-4 0-6,1-1 1,-7 2-6,-1-1-14,-1-1-19,1 1-14,0 0-5,-4-1-12,-2 1-12,-1-4-5,-1 0-21,2 0-25,-1-3-14,-1 1-109,-4 0-230,-4 6 101</inkml:trace>
          <inkml:trace contextRef="#ctx0" brushRef="#br0" timeOffset="229053.917">11489 4455 47,'0'0'144,"0"0"-21,-13 2-7,13-2-11,0 0-10,0 0-4,0 0-12,0 0-4,0 0 7,0 0-3,0 0-2,0 0-13,0 0 2,0 0-7,32 4 1,-16 0-9,2-4 0,-1 0-10,8-1-3,1-2-9,-1 3 1,1 0-1,-2 0-1,0-2-9,-6 2 0,0 0-3,0-1-7,-2 2-14,-1-1-15,-5 2-13,-10-2-15,18-2-27,-18 2 8,10 2-14,-10-2-23,0 0-112,0 0-232,0 0 104</inkml:trace>
          <inkml:trace contextRef="#ctx0" brushRef="#br0" timeOffset="229577.8792">11857 4185 82,'0'0'141,"0"0"-15,0 0-21,0 0 5,0 0-3,0 0-6,0 0-12,0 0 1,-18 25 0,14-14-14,-3 2-7,-1 7-2,-1-2 0,2 2-10,-5 5-19,4-3 11,-5 10-1,1-10-9,-3 8-3,4-6-1,-5 10-2,4-11-8,-1 0 1,-1 0-1,0-2-1,0-2-3,3 2-3,-2-1-1,2 0 1,-1-3 0,5-1-5,1-3-1,0 1 3,0-1-8,0-2-4,1-2 6,4-3-3,-3 4-12,4-10-10,-3 15-14,3-15-12,0 9-8,0-9-17,0 0-18,0 0-24,13 2-143,-13-2-272,0 0 121</inkml:trace>
          <inkml:trace contextRef="#ctx0" brushRef="#br0" timeOffset="230013.6956">12631 4264 77,'7'-9'165,"0"4"-8,-6-5-4,-1 10-10,5-13 1,-5 13-11,4-11-7,-4 11-9,2-9-9,-2 9-11,0 0-8,0 0-13,-11-12-4,11 12-11,-13 0-5,13 0-3,-19 5-9,4-1 5,2 4-11,-3 2-5,-3 0-4,0 3 0,6 0-2,-3 2-5,1 2-1,3 1-2,-2 2-1,5 1-2,-3-2-6,5 3 2,2-1 1,1 1-2,2-1-2,4 0-1,-1 1 0,3-4 0,2 3-2,0-5 0,1-2 0,2-1-3,1 1 5,4-2-5,0-2 4,-1-2 0,3-3-1,7 4 0,1-3 2,2-4-3,-3-1 2,2-1-2,-1-3-5,3 0-7,-10 0-12,3-3-6,3 0-12,-8-1-13,-3 5-17,0-5-16,-1 1-19,-4-1-30,-2 1-170,-5 6-328,5-11 146</inkml:trace>
        </inkml:traceGroup>
        <inkml:traceGroup>
          <inkml:annotationXML>
            <emma:emma xmlns:emma="http://www.w3.org/2003/04/emma" version="1.0">
              <emma:interpretation id="{434BC012-5BD1-4EEC-9A89-31BE600E9D8E}" emma:medium="tactile" emma:mode="ink">
                <msink:context xmlns:msink="http://schemas.microsoft.com/ink/2010/main" type="inkWord" rotatedBoundingBox="16012,7568 17092,7574 17089,8091 16009,8085"/>
              </emma:interpretation>
              <emma:one-of disjunction-type="recognition" id="oneOf24">
                <emma:interpretation id="interp120" emma:lang="en-IN" emma:confidence="0">
                  <emma:literal>as</emma:literal>
                </emma:interpretation>
                <emma:interpretation id="interp121" emma:lang="en-IN" emma:confidence="0">
                  <emma:literal>at</emma:literal>
                </emma:interpretation>
                <emma:interpretation id="interp122" emma:lang="en-IN" emma:confidence="0">
                  <emma:literal>are</emma:literal>
                </emma:interpretation>
                <emma:interpretation id="interp123" emma:lang="en-IN" emma:confidence="0">
                  <emma:literal>a</emma:literal>
                </emma:interpretation>
                <emma:interpretation id="interp124" emma:lang="en-IN" emma:confidence="0">
                  <emma:literal>ate</emma:literal>
                </emma:interpretation>
              </emma:one-of>
            </emma:emma>
          </inkml:annotationXML>
          <inkml:trace contextRef="#ctx0" brushRef="#br0" timeOffset="247792.8192">15608 4760 87,'0'0'149,"2"-13"-5,-2 13-7,4-12-5,-4 12-23,0-13 11,0 13 0,1-15-9,-1 15-3,-1-14-9,1 14-9,0-13-8,0 13 1,-2-15-12,2 15-7,-2-12-2,2 12-4,-2-10-2,2 10-9,-7-10-2,7 10-1,-5-10-7,5 10-3,-7-7-3,7 7-9,-10-9-2,10 9-4,-15-1 2,15 1-2,-17 0-4,6 3-4,-1 0 4,-2 2-4,-2 1-5,0 2 2,-3 4-3,2 0 3,0 2-3,2 1 2,-1 2 1,2-1-6,0 5 4,2-3-3,-1 1 5,4 0-5,0 1 0,2-3 0,2 2-3,-1-2 3,1 1 1,5 0-3,-3-2-2,2 0 4,4-1-5,-3-2 4,4 2-5,-2-4 2,4 0-3,-5-4-2,7 4-2,-1-3 2,-1-2 0,1-2 0,0 2 3,4-1-5,-5-2 3,-6-3 4,14 4 0,-4-4 0,-10 0 0,16-1 3,-16 1-2,15-11 0,-4 1 1,-2 4 4,1-7 1,-2 4-2,0-5 0,-3 2-1,2-3-2,-2-1 5,2-2 0,-2 2-1,1-3-2,-1-2 3,0 7-2,-2-3 1,2 3-3,1 0 6,-5 2-2,3 0 4,-1 6 0,-3 6 3,4-12-1,-4 12-1,2-10-9,-2 10 2,0 0 2,5-12-3,-5 12 1,0 0-4,0 0 3,0 0-6,0 0-1,0 0-1,0 0 6,0 0-1,0 0 0,0 0-1,-5 36 2,8-23-1,-6 2 3,2 2-6,1 2 6,1-3-5,-2 3 3,2-3 1,2 0-4,-1 0 3,2-2 2,-2 1-2,4 1-7,0-2 8,4-2 3,-4 2-2,2 0 4,-1-2-1,1 0 2,0-4-3,2 2-2,-6 0 5,6-3-4,-3-2 4,2 0-1,-2 1 1,0-2-4,0-1 1,-7-3-9,16 6-6,-10-3-3,-6-3-13,12 1-7,-12-1-25,14-3-31,-6-1-13,0-2-30,0-3-149,3-1-307,-2 2 137</inkml:trace>
          <inkml:trace contextRef="#ctx0" brushRef="#br0" timeOffset="248077.8691">15946 4844 133,'0'0'154,"0"0"-11,0 0-13,0 0-14,0 0-6,0 0-8,0 0-2,17 6-9,-17-6-2,16 3-2,-5-2-9,7-1-6,-2 3-10,-2-6-4,4 6-4,1-6-6,-2 8-3,7-5-2,-1-2-6,-4-1-4,-2 3-12,-2 0-17,-2 0-10,-2 0-14,-11 0-14,16-1-12,-16 1-20,14 0-10,-14 0-21,9-2-32,-9 2-94,0 0-241,0 0 106</inkml:trace>
          <inkml:trace contextRef="#ctx0" brushRef="#br0" timeOffset="248320.0791">16009 4919 128,'0'0'130,"5"19"-2,-5-19-2,0 0-12,16 8-10,-4-4 4,-3 1-10,5-3-8,0 2-1,-1-2-11,-1 1-3,3-3-11,-2 1-6,1-1-1,0 5-11,-2-5 5,3 0-11,1 0-3,-8 0-5,-8 0-7,24-2-15,-13 2-18,-1-4-14,-2 0-12,0-2-15,2 0-12,0 0-19,-2-4-20,-1-1-20,-1-2-83,-2 0-219,0 1 97</inkml:trace>
          <inkml:trace contextRef="#ctx0" brushRef="#br0" timeOffset="248606.0748">16239 4655 13,'-6'-6'139,"6"6"-10,-7-6-13,7 6-5,0 0-9,0 0-9,0 0-11,-8-8 0,8 8-20,0 0-1,0 0-1,0 0 3,0 0-8,0 0-7,0 0 5,16 26-9,-9-22 0,2 9-9,-2-2 2,4 0-2,-2 0-1,0 0-6,3 2 1,-1-2-8,1 6-9,-2-5 9,-1 1-3,-2 3-7,-1-5 9,0 5-9,-1-5-1,-2 4 2,1-2-3,0 2-3,-3 0 1,-1-2 2,-1 1-3,-4-2-9,-1 3 13,1-6 3,-2 4-4,-2-4 0,1 4-4,-3-4-3,3 0-2,-1-2 5,-1 2-17,2-3 1,0 0-13,1 1-23,-2-2-15,9-5-28,-9 4-22,9-4-125,-8 4-257,8-4 114</inkml:trace>
        </inkml:traceGroup>
        <inkml:traceGroup>
          <inkml:annotationXML>
            <emma:emma xmlns:emma="http://www.w3.org/2003/04/emma" version="1.0">
              <emma:interpretation id="{EF6B9595-6573-4E60-A19D-D5909E9B2D68}" emma:medium="tactile" emma:mode="ink">
                <msink:context xmlns:msink="http://schemas.microsoft.com/ink/2010/main" type="inkWord" rotatedBoundingBox="17655,7335 19978,7348 19975,7985 17651,7972"/>
              </emma:interpretation>
              <emma:one-of disjunction-type="recognition" id="oneOf25">
                <emma:interpretation id="interp125" emma:lang="en-IN" emma:confidence="0">
                  <emma:literal>X-axis</emma:literal>
                </emma:interpretation>
                <emma:interpretation id="interp126" emma:lang="en-IN" emma:confidence="0">
                  <emma:literal>X-arsis</emma:literal>
                </emma:interpretation>
                <emma:interpretation id="interp127" emma:lang="en-IN" emma:confidence="0">
                  <emma:literal>X-anis</emma:literal>
                </emma:interpretation>
                <emma:interpretation id="interp128" emma:lang="en-IN" emma:confidence="0">
                  <emma:literal>x-axis</emma:literal>
                </emma:interpretation>
                <emma:interpretation id="interp129" emma:lang="en-IN" emma:confidence="0">
                  <emma:literal>x-arsis</emma:literal>
                </emma:interpretation>
              </emma:one-of>
            </emma:emma>
          </inkml:annotationXML>
          <inkml:trace contextRef="#ctx0" brushRef="#br0" timeOffset="248967.8052">16942 4639 144,'-3'-11'137,"3"11"-9,0 0-15,0 0-18,0 0 0,0 0-5,0 0 2,0 0-6,0 0 1,0 0-3,20 25-10,-12-13 1,0 2-10,3 3 3,4 2-17,-2-3 12,2 3-1,2 3-9,-2-6 2,0 5-6,2-4-1,-1 0-4,2 3-7,-5-2-5,1-4 0,-4-2-3,1 3-2,0-3-7,-2-1 2,1 1-3,-2-2-12,-2-1 15,0-2-9,-1-1-1,0-1-6,1 1-17,-6-6-8,5 10-11,-5-10-10,0 0-8,0 0-21,0 0-34,14 0-26,-14 0-37,0 0-88,9-21-275,-9 21 122</inkml:trace>
          <inkml:trace contextRef="#ctx0" brushRef="#br0" timeOffset="249239.8648">17265 4577 137,'0'0'126,"0"0"-7,0 0-12,0 0-6,0 0-21,-10-7 7,10 7-9,0 0 0,-14 14-11,4-5 9,2 3-10,-2 0-9,-4 4-7,-2 0 4,3 3 0,-3 0-10,4 1 7,-2 2-5,-2-1-7,4 1-3,0-1 5,0-2-10,0 1 1,2-4-4,-2 3-5,3-5-1,1 5-3,-1-3 0,2-4 0,1-2-7,1 3 2,2-4-2,-1-2-6,4-7-4,-5 16-22,2-10-8,3-6-16,0 0-11,0 0-33,6 15-23,-6-15-138,0 0-268,0 0 120</inkml:trace>
          <inkml:trace contextRef="#ctx0" brushRef="#br0" timeOffset="249508.5846">17491 4885 74,'14'0'139,"-14"0"2,17 3-21,-6-3 4,2 0-4,2 0-7,-3 0-10,4 0-1,-1-3-9,0 3-16,-1 0 1,-4 0-11,5 0-7,-15 0-7,17 3-6,-17-3-5,13-3-24,-13 3-18,8 3-23,-8-3-23,0 0-34,13-3-47,-13 3-90,0 0-233,0 0 104</inkml:trace>
          <inkml:trace contextRef="#ctx0" brushRef="#br0" timeOffset="250929.7799">18099 4754 92,'0'0'193,"1"-13"-14,-1 13-11,-1-13-25,1 13-1,-4-13-9,4 13-15,-3-13-8,3 13-10,-5-11-11,5 11-5,-6-8-9,6 8-8,-7-9-6,7 9-6,-14 0-13,14 0-1,-15 1-5,3 4-2,-3 2-5,0-1-6,1 7 2,0-2-5,-3 2-1,2 3-2,-1 1 0,4 1-4,1-5-1,3 2 1,-4 1-5,5 0-1,2-3-1,0 0 5,3 2-3,2 0-3,0-2 0,0-4-1,0-9-7,3 16 10,-2-6-2,3-4 0,3-1 0,-7-5 3,15 6-1,-7-2-2,0-4-7,-8 0-1,24-4-3,-9 2-2,-2-3 2,1-3-7,0-1 7,0-1-4,3-6-8,-3-1 3,-2 4-2,-3-2 4,2-2-2,-3 4 4,-3 0 0,1 1-1,-5 4 4,3-2 10,0 3-3,-4 7 1,4-12-1,-4 12-4,4-7 0,-4 7-1,0 0-2,0 0-2,3-8 4,-3 8-4,0 0 4,0 0 2,0 0 2,0 0 5,0 0-6,1 33-4,2-24 6,-1 1 1,2-1-3,3 2-1,0-1 6,-2-1-11,2 0-1,0-3-11,-2 1 3,-5-7-12,15 15-10,-9-12-9,-6-3 0,8 9-2,-8-9-15,0 0-13,18 0-7,-18 0 7,0 0-5,13-11 0,-9 4 3,-4 7-5,7-15 13,-3 5 17,-1-4 5,-1 2 15,0-3 22,2 1 9,-3 2 18,0-2 10,-1 4 14,-1-2 18,1 12 11,1-16-16,3 9 17,2 1-5,-4-1-7,-2 7-3,7-11-2,0 6-5,-7 5-2,17-2-3,-7-2 0,4 4-1,-14 0 0,24 1-6,-9 3-4,-1 2-1,-1 0-8,2 3 2,-3 0-1,0 4-9,-4-7 0,3 7 2,-5-1 3,0 0-7,-1 3 1,-2-2-1,-3 3 0,-2-5-4,1 4 2,1-5-1,-4 0 0,1-2 0,1 4-1,-5 0 5,2-4-6,2 0 3,-2 0-2,-1-3-1,6-5 2,-10 12-2,4-7-1,6-5 4,-7 5-3,7-5-2,0 0 0,0 0 1,-14 0 3,14 0-8,0 0 2,0 0 0,-4-16-4,4 16-8,6-21 2,0 14-16,-1-6 8,6 1 4,-3-2-5,8-4 4,-3 1-3,1 0-3,2 4 11,-3-3-2,-2 4 3,0 0 5,1 0 2,-2 0 2,-1 2-4,0 0 3,-2-1 6,-1 3-3,-3 0 5,5-2-1,-5 3 3,-3 7 2,6-11 4,-6 11 1,4-11-4,-4 11-9,6-7 1,-6 7-1,0 0-2,0 0-3,0 0 2,0 0-9,0 0 8,0 0-1,0 0-2,0 0 4,-12 36-1,8-21-5,-2-2 2,4 2 4,-4 1-2,2 0 0,-1 5-1,4-4 7,-2-2-7,3 5 4,-3-2 1,3-5-5,0-1 7,3 1-3,0-2-5,-2-1-3,3-1 10,-4-9-2,5 12-1,-3-8 7,-2-4-5,5 9 3,-5-9 2,8 4-7,-8-4 4,0 0-2,22-9-3,-14 2 4,0 2-2,0-5-2,0-1 1,0-4-1,0 3-1,1-4-4,-2 1 2,1 2-5,-3-2-1,2 3 14,-3 2-2,1 2 0,2-4-1,-4 6 2,-3 6 2,5-10-4,-5 10 0,5-8-3,-5 8 3,10-3-5,-10 3 3,0 0-3,0 0 3,20 12-3,-15-7 2,3 5-4,-2-4 5,0 6 5,4-2-7,-5 2 1,2 1 2,-4-6 2,2 2 0,0 2-1,-1 1-1,-1-6-1,1 6-3,0-6-1,0 3 6,-4-9-3,5 10 0,-1-4 1,-4-6-4,3 8 9,-3-8-2,0 0 9,5 5 9,-5-5 2,0 0-8,0 0 4,0 0-7,0 0 0,18-16 0,-13 7-2,2-1-3,2-2 3,1 2-6,2-7 2,-2 4-6,7-3 0,-4-3-3,3 5 6,-4 2-3,2 0-4,-2 3 2,1 2 2,3-1-2,0 1 1,-1 4 1,4 0-13,3 0 16,-4 5-3,-1-1-1,6 4 1,-10-1 3,5 4-5,-5 2 1,-1 0-1,3-1-1,-7 1 4,3 2 2,-4 0 3,-1-1 5,-2-1 2,-1 2-1,0 1 1,-3-1-2,0-3-4,-6 0-1,1-3-8,-2 3-3,-3-2-12,-1 2-10,-3-5-19,-2 1-8,3-3-25,-3-2-18,2-1-21,-3-2-47,2 0-93,-1-6-280,0-1 124</inkml:trace>
          <inkml:trace contextRef="#ctx0" brushRef="#br0" timeOffset="251095.6854">18936 4390 140,'0'0'176,"0"0"-21,0 0-11,0 0-28,0 0-19,0 0-27,0 0-39,8-7-29,-8 7-40,0 0-112,0 0-161,0 0 73</inkml:trace>
        </inkml:traceGroup>
        <inkml:traceGroup>
          <inkml:annotationXML>
            <emma:emma xmlns:emma="http://www.w3.org/2003/04/emma" version="1.0">
              <emma:interpretation id="{05D1D87F-ED45-403F-9A44-B2B830617CBB}" emma:medium="tactile" emma:mode="ink">
                <msink:context xmlns:msink="http://schemas.microsoft.com/ink/2010/main" type="inkWord" rotatedBoundingBox="20604,7161 25450,7188 25445,8022 20600,7995"/>
              </emma:interpretation>
              <emma:one-of disjunction-type="recognition" id="oneOf26">
                <emma:interpretation id="interp130" emma:lang="en-IN" emma:confidence="0">
                  <emma:literal>(Electnialasin)</emma:literal>
                </emma:interpretation>
                <emma:interpretation id="interp131" emma:lang="en-IN" emma:confidence="0">
                  <emma:literal>(Electrical anis)</emma:literal>
                </emma:interpretation>
                <emma:interpretation id="interp132" emma:lang="en-IN" emma:confidence="0">
                  <emma:literal>(Electrical axis)</emma:literal>
                </emma:interpretation>
                <emma:interpretation id="interp133" emma:lang="en-IN" emma:confidence="0">
                  <emma:literal>(Electrical arid)</emma:literal>
                </emma:interpretation>
                <emma:interpretation id="interp134" emma:lang="en-IN" emma:confidence="0">
                  <emma:literal>(Electrical airs)</emma:literal>
                </emma:interpretation>
              </emma:one-of>
            </emma:emma>
          </inkml:annotationXML>
          <inkml:trace contextRef="#ctx0" brushRef="#br0" timeOffset="322606.0156">20096 4417 121,'0'0'169,"0"-12"-21,0 12-1,0 0-9,0 0-14,0 0-5,0 0-8,0 0-17,0 0-10,0 0-7,0 0-12,0 0-3,0 0-2,0 0-14,0 0 1,0 0-4,-39 25-11,24-8 1,-2 0-5,-1-1-7,1 4-5,-2 7 4,-2 1 1,7-6-1,1 7-3,1-7-2,1 3 2,4-3-7,2 4-1,4-2-2,1-1 0,2 1 0,2-2-3,-1 0-1,5 1 5,1-1-1,2-2-4,0-4 5,-2-3-4,6 9-7,-3-10 7,-1-1 0,-2 0-2,2 1 2,-2-2-2,-1-4 0,-2 1 2,-1-4 2,0 3-7,-5-6 4,7 8 6,-7-8-5,7 8 4,-7-8-4,0 0 7,5 6-11,-5-6-12,0 0-13,0 0-16,0 0-13,0 0-21,0 0-12,0 0-26,0 0-9,0 0-129,0 0-273,-9-34 121</inkml:trace>
          <inkml:trace contextRef="#ctx0" brushRef="#br0" timeOffset="323051.8737">20298 4503 30,'5'-9'155,"-5"9"-11,4-4-18,-4 4-11,0 0-9,9-6-11,-9 6-8,0 0-16,0 0-1,0 0-9,0 0-4,0 0 3,0 0 2,0 0-6,6 19-6,-6-10 10,0 6 6,0-3-18,-2 1 4,0 5-9,1-1-2,-3-3-1,2 7-1,1-4-1,-4 3 0,1 1-7,2-5 8,-3 0-9,4 3 0,-3-4-5,1-1-5,-1 1 2,0-2-1,3 1-5,-1-2 1,1-1-1,-2 2-1,3-3-2,0-10-5,0 16 2,0-16-8,0 17 1,0-10 7,0-7-4,3 9 1,-3-9 4,7 10-2,-2-7 0,-1 4-3,5-5-2,-9-2-1,18 4 6,-5-4-4,-1 2-1,3-4-1,0 2 2,1-1-3,3-2 2,3 1-3,-4 1 3,2-6 1,-1 4-13,-3 0-8,1-3-3,-2 3-7,2-3-15,-5 3-9,3-1-8,-3-1-16,-4-1-17,-1 0-13,0 2-26,-7 4-140,5-16-292,-1 11 129</inkml:trace>
          <inkml:trace contextRef="#ctx0" brushRef="#br0" timeOffset="323311.8842">20325 4735 35,'0'0'104,"0"0"1,0 0-4,0 0-12,0 0 0,0 0-6,0 0-10,0 0-7,0 0 4,0 0-4,0 0-14,44 3-3,-29-3-7,2 0 2,2-3-11,3-2-3,3 3 2,-1-4-7,-1 3 4,-6 2-18,1-4-4,-4 3-6,1-2-12,-3-1-12,-4 3-12,2-2-17,-4-1-26,1 0-96,-7 5-187,7-11 84</inkml:trace>
          <inkml:trace contextRef="#ctx0" brushRef="#br0" timeOffset="323570.9759">20346 4490 123,'0'0'119,"0"0"-4,0 0-15,0 0 6,0 0-12,0 0-3,0 0-12,0 0-5,0 0-11,0 0-6,0 0-2,0 0 2,0 0-9,0 0 1,0 0-4,30 2-6,-30-2-2,19 2-2,-2-2-3,-2 2-8,8-1 1,-5-1-6,0 2-8,1-2-5,-2 0-8,0 1-12,6-1-16,0-1-10,-8 1-6,2-2-16,1 2-9,-1-1-9,0-1-20,-1 1-77,-2 0-191,-2-5 85</inkml:trace>
          <inkml:trace contextRef="#ctx0" brushRef="#br0" timeOffset="323875.9722">20846 4405 141,'3'-9'147,"-3"9"-10,0 0-5,0 0-4,0 0-11,0 0-15,0 0-1,0 0-8,0 0-9,0 0-15,0 0-9,0 0-5,0 0-10,0 0-2,0 0-4,0 0-1,0 0-7,0 0-1,0 0-3,-7 40 7,6-25-10,-2 0 2,1 5 1,0 0 2,2 4-2,0-2-1,-2 0 1,0 3-8,4 1 3,-2-2-5,0 0 3,2-4 1,0 4-5,-2-3-5,0-1 3,0-4-6,0-2 1,0 4 1,1-5 0,-1 0-2,1-2-1,-1 3-6,0-5 6,0-9-11,-1 15-10,1-15-6,0 10-5,0-10-1,0 0-15,0 0-6,1 10-36,-1-10-24,0 0-27,0 0-123,0 0-277,16-24 122</inkml:trace>
          <inkml:trace contextRef="#ctx0" brushRef="#br0" timeOffset="324330.0331">20996 4804 27,'0'0'136,"0"0"-6,0 0-10,0 0-7,0 0-13,0 0-5,0 0-7,0 0-9,0 0-4,21-8-13,-21 8-3,12-6-6,-12 6 3,12-6 7,-4 3-13,-2-2 0,2 1-2,-1-2-2,1 2-1,-1-2 6,-3-2-9,4 1 0,-1 0 0,-2 1 1,0-4 2,-1 3-1,0-2-7,0 0 1,-1 3 3,-3 6-2,4-12 3,-4 12-2,1-12-6,-1 12-5,0-10 1,0 10-1,0 0-5,-8-10-6,8 10 3,-5-8-9,5 8-1,-11-4-2,11 4 5,-13-3-6,13 3 0,-16 5-6,16-5 2,-19 10-4,12-4-1,-3 0 2,3 2 1,-2 3-1,3 1-3,-2-1 3,1 4 0,3 1 0,-1-4 3,4-2-9,-1 6 7,1-4 1,2 3-4,-1-6 3,3 3-1,2 0-1,-1 0 0,2-2-7,1-1-7,-2-3-8,2 1 0,-1 0-5,4-3-7,-2 0-6,4 0-11,-1-2-17,2-2-20,0-2-15,3-2-31,-2 0-23,1 2-100,-2-4-277,-1-3 123</inkml:trace>
          <inkml:trace contextRef="#ctx0" brushRef="#br0" timeOffset="324651.9136">21396 4675 12,'7'-6'159,"-7"6"-8,0 0-1,0-10-8,0 10 0,0 0-11,4-10-15,-4 10-8,0 0-13,0 0-10,0 0-8,0 0-7,0 0-6,-8-10-4,8 10-6,0 0-6,0 0-11,-22 1 2,22-1-3,-12 6 1,4 1-11,0-1-1,0 0 4,-1 4-5,0 2-6,0-2-2,1 2 6,1-1-7,5 3-2,-4-2-1,5 0-2,0 2-3,1-2 4,0 1-3,2 2-4,4-3 4,-2 1-2,1-3 2,0-3-3,3 3-5,5-3-5,-4 3 2,3-6-10,1 2-8,3 0-16,1-3-2,-3-3-4,9-3-23,-7 0-5,8-3-10,2-1-7,-6-7-2,0 0-12,3 0-7,-6-4-10,1-1-81,-6-1-214,0-2 94</inkml:trace>
          <inkml:trace contextRef="#ctx0" brushRef="#br0" timeOffset="325670.0168">21570 4690 26,'0'0'134,"12"-4"-5,-12 4 0,12-2-9,-12 2-7,12-4-6,-1 3-10,-11 1-12,17 0-6,-5 0-3,1 1-7,0-2-7,-1 1-2,0-1-14,3 2-3,0-1 0,-1 0-9,1 1 0,2-1-5,0 4-3,-3-4-2,2 2-4,0-1-6,-1 1 4,-1-1-4,0 0 2,1 0-2,-3 3-4,3 0-1,-7-3-3,1 0-1,-1 3-4,-8-4 7,14 3-16,-14-3 11,13 2 5,-13-2-12,8 2 8,-8-2-4,0 0 3,0 0-2,8 5 0,-8-5 2,4 6 2,-4-6-4,0 0-2,3 7-1,-3-7 4,3 10 2,-3-10-2,1 9 2,-1-9-4,0 16-15,0-16 20,3 9-7,-3-9 4,2 13-2,-2-4 4,0-9-3,2 13 1,-2-13-3,0 15 1,0-15-3,-2 12-2,2-12 2,-2 14 1,2-14-4,-4 13 5,0-7-4,-2 1 7,0-2 1,6-5-1,-12 9-2,6-6 5,-2 0-5,8-3 2,-12 6-4,5-3 4,7-3-2,-10 4 5,10-4 3,0 0-7,0 0 1,-14-1-3,14 1-11,0 0 11,0 0-6,0-18-2,0 18 6,0 0-4,12-24 6,-2 16-6,-4-3-11,5 1 15,-2 0-2,2 1 3,-1 0 3,2-1 0,2 3 4,2-4-3,1 1 2,3 1 1,0 0 2,-5 1-3,1 0 10,0 1-2,-3 0-2,2 2 5,0-1 6,-5 0-5,0 0 3,-1 2-1,-1-1 10,-8 5 2,12-5-3,-6 1 7,-6 4 0,12-5-2,-12 5-1,4-5 0,-4 5 4,8-4-5,-8 4-1,0 0-2,0 0-7,0 0-5,0 0 4,0 0-9,0 0-3,8-6-2,-8 6 2,0 0-7,0 0 7,0 0-9,0 23 3,0-16 0,0-7-3,-3 24 2,6-11 3,-3 1-1,0 2-1,0 0-2,2 1 4,0-1-2,-2-1 3,1-2-4,3 0 4,-1 0-7,-1 0-3,1-1-6,-3 0-15,3-3-11,-2 1-17,0 0-14,-1-10-9,0 12-18,0-12-11,0 0-8,5 10-31,-5-10-109,0 0-276,0 0 124</inkml:trace>
          <inkml:trace contextRef="#ctx0" brushRef="#br0" timeOffset="324907.9444">21659 4655 477,'5'-22'4,"-2"-4"24,-6 2 7,3-3 9,-4 7-1,4-1 7,-7 2-2,3 4 10,4 2 7,-7-1 0,2 2 2,2-1 2,3 1-10,0 12 8,-2-12 2,2 12-20,-7-12 4,7 12-5,-1-8-7,1 8-7,0 0-15,0 0 10,0 0-13,0 0 6,0 0-5,0 0-2,-7 24 0,7-10 6,1 2-4,3 4 4,-2 1-3,-1-1-1,-1 4 5,0-2 6,3 2-5,-2-1-3,-1 0 0,0 1 4,0-1-5,0 0-5,0 0 1,0-2 3,-1 3-7,1-6-2,1 4 1,-1-1-1,0-4-3,0-5 4,3 7-3,-1-6 2,-2 2-8,3-3-17,0 1-10,-3-13-11,5 18-16,-1-11-16,-4-7-10,8 13-15,-5-12-32,-3-1-121,0 0-265,0 0 118</inkml:trace>
          <inkml:trace contextRef="#ctx0" brushRef="#br0" timeOffset="325967.9453">22538 4703 121,'0'0'163,"0"0"-8,5-7-13,-5 7-1,0 0-11,6-6-6,-6 6-15,0 0-8,0 0-6,0 0-15,0 0-6,0 0-10,0 0-4,0 0-6,0 0-8,0 0 1,-31 13-2,24-4-6,-2 3-2,1-1-5,0 1 4,0 1-6,1 1 0,1-1-1,1 4 0,1-6-8,0 6-4,0-6 1,4 6-2,0-6-1,3 3-1,-2-4-1,6 2-1,-6 0 1,10 1-3,-4-6-2,3 5 2,0-6-1,-2-1 0,5-1-11,2-4-12,-6 4-22,-9-4-15,32-4-18,-17-1-22,8-5-34,-4-6-177,-5 0-327,5-2 144</inkml:trace>
          <inkml:trace contextRef="#ctx0" brushRef="#br0" timeOffset="326156.8315">22460 4419 122,'0'0'128,"0"0"-9,0 0-25,0 0-26,18-8-22,-18 8-26,0 0-26,13-2-43,-13 2-42,0 0-98,0 0 44</inkml:trace>
          <inkml:trace contextRef="#ctx0" brushRef="#br0" timeOffset="327167.9439">22971 4702 25,'9'-10'168,"-5"5"-13,0-2-8,-4 7-2,10-12-6,-8 6-4,-2 6-8,2-13-3,-2 13-10,0-12-7,0 12-7,0 0-9,0-12-10,0 12-9,0 0-2,0 0-9,-7-9-8,7 9-7,0 0-5,-12-1-9,12 1 1,0 0-8,-23 10-2,15-7 0,-4 6-1,0 0-5,0 0 0,0 4 0,1-3-6,3 1-2,-1 0-6,-3 1-4,3 0 4,3-1 3,0 0-6,4-1 1,-4 0 1,2-4 0,2 4-4,2-10 4,-6 14-7,6-14 2,0 14-5,0-14 0,6 11-4,-6-11 2,4 11 0,1-8-3,-5-3-1,8 6-5,-8-6 0,18 0 2,-18 0 1,14 0-5,-14 0 2,15-6-3,-7-1 5,4 1-5,-4-1 4,-1 1 1,-2-3 6,5-1-3,-5 4 8,-1-2 4,1 4 4,-5 4 1,8-10 8,-8 10-8,4-12 14,-4 12-11,6-4 2,-6 4-2,0 0-3,0 0-2,5-6-3,-5 6-3,0 0 9,0 0-4,0 0-8,0 0 12,4 20-6,-1-12-1,-3-8 4,1 18 1,3-5 0,-1-2-7,0 0 2,-1 1 2,0-2-3,3 1 9,0-1 0,1-3-2,0 3 1,0 0-1,0-4-1,2 0 2,1-3 2,0 1-3,0-2 0,5-2-1,-5 0-4,6-3-3,-3 0-4,4-6-5,0 3-3,3-6-5,0-3-2,-2-1-3,0-4-4,-2 1-9,5-9-3,0-3-15,-2 0 26,-6-2 2,0-4 4,-1 5 5,-3-7-4,1 3 6,-5-3 11,1 2 3,1 1 9,-6 5 7,5-1-6,-5 7 11,-2 3 7,2 4 1,-3 2 1,-3 2 1,4 0-5,2 6 1,0 8-8,-4-16 2,-2 9-6,6 7-8,0 0 4,-5-10-3,5 10 2,0 0-4,-15 21 6,9-10-6,-5 7 3,1 1 1,-2 15-5,2-5 10,0 5-2,5 0-4,-2 1-1,5-3 5,-1-1-1,-2 3-2,-1 0 4,6-8 2,0 8 1,6-3-4,-6-9-2,5 1 3,2 8 1,-2-6-2,0-4 2,5-1-3,-2 3 1,-2-1 0,0-2-7,2-1 5,4 0 0,0-1-1,-4-4-5,-1 1-16,1-5-5,1-1-9,-1 0-16,-1-2-11,-2-4-31,-5-3-26,18 6-42,-13-6-84,-5 0-259,0 0 114</inkml:trace>
          <inkml:trace contextRef="#ctx0" brushRef="#br0" timeOffset="327707.9907">23825 4722 84,'4'-10'222,"-2"-1"-22,1 1-11,0-1-16,-3-1-11,0 12-11,-3-15-10,3 15-18,0-16-11,0 16-8,-5-12-8,1 8-15,4 4-5,-8-9-11,-2 4-3,10 5-11,-13-4-2,13 4-9,-18 3-3,4-2-5,2 7-1,-3-2-6,0 1-6,0 4-4,-2 3 4,2-2-7,4 2 1,-1 0 1,0 2-1,4-3-3,-1 3 1,3-4-5,-2 4-2,4-6 1,2 1 0,2 2-5,-3-1-3,3 0-3,0-12-3,5 17 0,-2-10-4,4 2-1,1-3 3,-3 0-3,-5-6-3,19 1-2,-6-1 2,2-1-8,0-1 1,-3-4 5,3-2-9,-1-3 5,1 1 1,-1-7 5,0 2-3,1-1 1,-8 1 2,1 0 5,-6 2 4,5 1 3,-1 0-4,-4 1 8,-2 1 6,0 10 2,6-12 2,-6 12 2,4-10 0,-4 10-7,0 0 0,0-11-1,0 11-6,0 0 4,0 0-3,0 0-2,0 0-1,0 0 4,0 0 0,0 0-1,0 0 0,0 0-1,2 40 6,1-28-3,0-3-2,2 2-2,-1 1-5,4-1-7,-3-1 2,2-2-11,-2 3-8,1 1-15,1-5-1,-2-1-24,-5-6-8,9 10-2,-1-7-10,-8-3-7,10 7-16,-10-7-111,0 0-246,10 0 110</inkml:trace>
          <inkml:trace contextRef="#ctx0" brushRef="#br0" timeOffset="328587.2913">23948 4730 60,'0'0'150,"3"-8"10,-3 8-16,0 0-4,0 0-3,0-13-5,0 13-8,0 0-6,0 0-12,0 0-9,5-8-10,-5 8-8,0 0-7,0 0-8,9-4-6,-9 4-7,0 0-6,18 5-4,-18-5-8,12 5-3,-4-3 1,-3 2-7,-5-4-6,12 11 2,-6-6-3,0 1-1,0 0-3,-4 1-5,-2-7 8,3 18-6,0-9-2,-3-9-1,-3 18 4,0-11-4,3-7-4,-8 15 4,2-6-3,0-1-1,1-2 5,-2-1-5,-1 2 5,3-3-2,5-4-5,-12 10 2,12-10 1,-7 6-1,7-6 5,-5 7-4,5-7 3,0 0 2,0 0 0,0 0-4,-6 4-3,6-4-4,0 0 0,0 0-4,0 0-1,26-21-3,-20 12-6,5 1 7,4 0-1,-3-5-3,5 0 2,-2-2 1,0 3-1,-4 2 4,1-4 1,0 2-3,-7-3 1,7 3 1,-4 2 9,-1-2 0,-2 2 1,1 2-1,-4-2 1,0 3 10,-2 7-6,5-13-3,-5 13 3,5-9-3,-5 9-3,0-7-2,0 7 3,0 0-6,0 0 1,0 0 0,0 0-1,0 0 1,0 0-9,-20 22 11,15-9-3,1-2-1,-1 1 0,-1 3 6,2-2-2,1 2 2,-2-2-2,2 3 4,1-4-4,2-1-2,-3 3 0,3-5 4,3 3-2,-3-5 3,0-7 0,5 15 0,-5-7 1,0-8-2,5 13 0,2-10 0,-7-3 0,8 6 7,-8-6-3,10 3-2,-10-3 0,17 0 2,-17 0-5,17-6 1,-8 3-7,3-4-1,0-3 0,0 1 1,-2 0 0,2-1 1,-3 0-4,0 2-2,-1 1 9,-1 3 1,1-2 1,-8 6 0,6-11-3,-6 11 1,8-7-1,-8 7-2,6-3-1,-6 3 1,0 0-5,0 0 4,0 0-4,0 0 2,0 0 6,17 9-3,-17-9 2,7 11-2,-2-4 5,-2 0-4,1-1-3,-4-6 8,5 15-7,-2-10 5,-3-5-1,8 12 4,-7-9-2,-1-3 3,0 0-6,6 9 15,-6-9-12,5 4 5,-5-4 1,0 0-2,0 0 3,0 0-4,0 0-6,0 0 9,0 0-4,0 0 4,12-15-4,-12 15 2,6-18-1,-4 9-1,2-4 0,-1 0-1,5 2-1,-4-2 3,1-2 3,3 3-15,4-1 8,-6 4 2,1-2-1,1 2-6,1 5 3,-4-1 3,2 1-2,-7 4-9,17-2 8,-17 2 1,18 5 2,-10-2-2,1 2 3,-1 5-1,2 1-3,-5-3-9,0 6 10,-1-4 6,-1 3-6,0-4 4,-3 3-5,0-3 3,0 3-8,-6-1 6,6-11-10,-6 14-4,0-7-9,-6-1-26,3-2-34,-2-3-22,-4 0-42,-7-2-108,4 0-278,1-3 123</inkml:trace>
          <inkml:trace contextRef="#ctx0" brushRef="#br0" timeOffset="328768.9876">24221 4524 18,'0'0'27,"20"-6"-17,-20 6-20,0 0-9,15 9 4</inkml:trace>
          <inkml:trace contextRef="#ctx0" brushRef="#br0" timeOffset="329000.0072">24420 4349 78,'22'3'136,"-9"0"-11,9 4-2,-2-1-3,2 3-12,1 3-2,-1 1-8,0 0-7,1 2-9,-3 2-9,-3 2-13,1 1 4,-1-3-11,-5 4-3,0 4-1,2-4-5,-8 3-11,0 0 5,-4 1-5,-2 0-2,-2 9-5,-4-2-1,0-9-2,-2 2-1,-10 5-19,3 1-11,1-1-10,-4 0-29,3-8-11,-5 4-37,3-4-37,-3 5-91,-3-1-241,7-10 106</inkml:trace>
        </inkml:traceGroup>
      </inkml:traceGroup>
      <inkml:traceGroup>
        <inkml:annotationXML>
          <emma:emma xmlns:emma="http://www.w3.org/2003/04/emma" version="1.0">
            <emma:interpretation id="{41F0115B-5719-4CF2-A13C-47F424D36CF4}" emma:medium="tactile" emma:mode="ink">
              <msink:context xmlns:msink="http://schemas.microsoft.com/ink/2010/main" type="line" rotatedBoundingBox="16046,8505 25519,8387 25529,9229 16057,9347"/>
            </emma:interpretation>
          </emma:emma>
        </inkml:annotationXML>
        <inkml:traceGroup>
          <inkml:annotationXML>
            <emma:emma xmlns:emma="http://www.w3.org/2003/04/emma" version="1.0">
              <emma:interpretation id="{42B93CAD-B744-418D-8926-826A61916C49}" emma:medium="tactile" emma:mode="ink">
                <msink:context xmlns:msink="http://schemas.microsoft.com/ink/2010/main" type="inkWord" rotatedBoundingBox="16048,8627 16463,8622 16470,9189 16055,9195"/>
              </emma:interpretation>
              <emma:one-of disjunction-type="recognition" id="oneOf27">
                <emma:interpretation id="interp135" emma:lang="en-IN" emma:confidence="0">
                  <emma:literal>b</emma:literal>
                </emma:interpretation>
                <emma:interpretation id="interp136" emma:lang="en-IN" emma:confidence="0">
                  <emma:literal>B</emma:literal>
                </emma:interpretation>
                <emma:interpretation id="interp137" emma:lang="en-IN" emma:confidence="0">
                  <emma:literal>5</emma:literal>
                </emma:interpretation>
                <emma:interpretation id="interp138" emma:lang="en-IN" emma:confidence="0">
                  <emma:literal>D</emma:literal>
                </emma:interpretation>
                <emma:interpretation id="interp139" emma:lang="en-IN" emma:confidence="0">
                  <emma:literal>4</emma:literal>
                </emma:interpretation>
              </emma:one-of>
            </emma:emma>
          </inkml:annotationXML>
          <inkml:trace contextRef="#ctx0" brushRef="#br0" timeOffset="252125.7348">15352 5683 127,'4'-10'149,"-4"10"-12,0 0-7,0 0-12,0 0-11,0 0-19,3-10-7,-3 10-8,0 0-18,0 0 3,0 0-11,0 0-4,0 0-3,4 27 2,-5-12-6,1-1-4,1 2-2,-1 3 4,-1 5-5,-2 1-2,2-1 6,1 6 2,0-2-10,-2-3 6,0 7-11,2-7 5,-2 0-2,2 0-1,0 0-5,-1 0-2,1-6 1,0 3-9,-2-1 8,2-5-3,0-2-6,-2 1 5,2-4-3,2 0-2,-2-11 2,0 12-1,0-12 1,-2 14 1,2-14 4,-2 9 17,2-9 10,0 0 1,0 0-6,0 0-1,0 0-5,0 0-1,0 0-9,0 0 3,0 0-4,-5-35-1,6 20-5,2 0 1,0-6 1,1 3-3,3-4-1,-1 2-3,4-2-1,-1 4 0,2-4 2,1 5-4,4-3 4,-1 6-7,5-2-1,-2 4-3,3 0 2,1 2 1,1 1-1,0 0-1,1 4 4,-2 0-4,-1 2-4,-4 3-2,-2 4 10,0 0-10,0 3 5,-3 0 3,-2 3-7,1 1 1,-3 3 5,-1 0-3,-2 1-1,1-2 3,-5 3 0,-1-2-2,0-2 4,-4 4-2,-4-2 1,0-2-3,0 3 4,-7 1 1,2-6 1,-5 2-4,-1 0 6,-2-6-8,-3 3 6,1-4 0,2 2 3,-2-2-2,4-4 2,2-1 4,-2 2-4,1-4 1,1 2 0,4-1-8,-2-3 7,3 3 1,1-4-2,2 1-6,9 4-10,-15-8-10,8 4-12,7 4-5,-6-9-20,6 9-25,-4-7-17,4 7-7,0 0-26,12-12-143,-12 12-301,14-3 133</inkml:trace>
        </inkml:traceGroup>
        <inkml:traceGroup>
          <inkml:annotationXML>
            <emma:emma xmlns:emma="http://www.w3.org/2003/04/emma" version="1.0">
              <emma:interpretation id="{8F03B178-E1C1-4B25-A233-DA1C198157FF}" emma:medium="tactile" emma:mode="ink">
                <msink:context xmlns:msink="http://schemas.microsoft.com/ink/2010/main" type="inkWord" rotatedBoundingBox="16702,8721 17189,8715 17196,9271 16708,9277"/>
              </emma:interpretation>
              <emma:one-of disjunction-type="recognition" id="oneOf28">
                <emma:interpretation id="interp140" emma:lang="en-IN" emma:confidence="0">
                  <emma:literal>D</emma:literal>
                </emma:interpretation>
                <emma:interpretation id="interp141" emma:lang="en-IN" emma:confidence="0">
                  <emma:literal>"</emma:literal>
                </emma:interpretation>
                <emma:interpretation id="interp142" emma:lang="en-IN" emma:confidence="0">
                  <emma:literal>Y</emma:literal>
                </emma:interpretation>
                <emma:interpretation id="interp143" emma:lang="en-IN" emma:confidence="0">
                  <emma:literal>B</emma:literal>
                </emma:interpretation>
                <emma:interpretation id="interp144" emma:lang="en-IN" emma:confidence="0">
                  <emma:literal>;</emma:literal>
                </emma:interpretation>
              </emma:one-of>
            </emma:emma>
          </inkml:annotationXML>
          <inkml:trace contextRef="#ctx0" brushRef="#br0" timeOffset="252479.6354">16013 6055 95,'-13'-3'174,"13"3"-20,0 0-7,0 0-13,0 0-10,0 0-9,0 0-5,0 0-5,0 0-2,0 0-6,0 0-8,30 6-10,-30-6-8,27 3-4,-12-2-9,8-2-9,-9 1-4,4 1-4,-1-1-9,-1 0-18,-2 1-8,2-1-21,-3-1-15,-5 2-22,-8-1-20,16 0-21,-16 0-16,11 0-33,-11 0-91,0 0-253,0 0 113</inkml:trace>
          <inkml:trace contextRef="#ctx0" brushRef="#br0" timeOffset="252915.9013">15992 6157 124,'10'14'131,"0"-11"-2,-10-3-7,13 3-3,-1-1-6,0 0-10,2-2-6,2 4-19,2-2 7,0-2-9,-1 1-8,3-2-7,-2-1-10,-1 2-2,1-2-16,-5 0-11,4 0-27,-2-3-4,-1 1-2,-2-2-18,0-4-18,-2 1-6,3-3-11,-5-6-8,1 2-1,-1-3-6,-3-3-3,1-2 3,-5 0-5,0 0 12,-1-1 19,-2 2 25,-4 1 23,1 1 25,0-1 12,-1 6 10,2-3 5,-1 7 8,1-1 6,-1 0 3,-1 5 1,6 8 13,-4-11-7,0 2-1,4 9-11,-4-9-10,4 9-2,0 0-4,-1-9-4,1 9-5,0 0-6,0 0-4,0 0 4,0 0-3,25 15 2,-14-6-7,0 1 0,2 1-1,-1 2 2,4 2-5,-1 3-1,1-2-8,-3 2 5,0-2-4,-3 6-1,1-1 1,-3 1-1,0-2 1,-4 4-2,-1-2 1,-2-2 1,-1 1-1,-1 1-6,-3 0 5,-3-4-2,-2 2 0,2 1 7,-1-8-2,-1 2 0,-6 1-6,3-2 2,0-4 2,0 2-11,-3-2-4,3-2-15,0 2-17,0 1-13,4-5-29,-2-1-28,2 0-39,0-1-86,8-4-256,-15 1 114</inkml:trace>
        </inkml:traceGroup>
        <inkml:traceGroup>
          <inkml:annotationXML>
            <emma:emma xmlns:emma="http://www.w3.org/2003/04/emma" version="1.0">
              <emma:interpretation id="{09A120B6-27C5-4812-8EB0-C39A3DC59647}" emma:medium="tactile" emma:mode="ink">
                <msink:context xmlns:msink="http://schemas.microsoft.com/ink/2010/main" type="inkWord" rotatedBoundingBox="17765,8589 20159,8559 20168,9295 17774,9325"/>
              </emma:interpretation>
              <emma:one-of disjunction-type="recognition" id="oneOf29">
                <emma:interpretation id="interp145" emma:lang="en-IN" emma:confidence="0">
                  <emma:literal>Y-axis</emma:literal>
                </emma:interpretation>
                <emma:interpretation id="interp146" emma:lang="en-IN" emma:confidence="0">
                  <emma:literal>Y-axes</emma:literal>
                </emma:interpretation>
                <emma:interpretation id="interp147" emma:lang="en-IN" emma:confidence="0">
                  <emma:literal>y-axis</emma:literal>
                </emma:interpretation>
                <emma:interpretation id="interp148" emma:lang="en-IN" emma:confidence="0">
                  <emma:literal>Y. axis</emma:literal>
                </emma:interpretation>
                <emma:interpretation id="interp149" emma:lang="en-IN" emma:confidence="0">
                  <emma:literal>y-axes</emma:literal>
                </emma:interpretation>
              </emma:one-of>
            </emma:emma>
          </inkml:annotationXML>
          <inkml:trace contextRef="#ctx0" brushRef="#br0" timeOffset="253457.7492">17062 5639 164,'-8'-6'164,"8"6"-27,0 0-9,-4-8-20,4 8 0,0 0-25,0 0-15,0 0 7,0 0 2,0 0-4,0 0-2,0 0-4,8 41 1,-2-28-4,-2 3-7,3-1 2,-1 4-9,6-1-4,-2 3-7,-1-1 0,3-1-2,0 1-3,3-5-6,-2 4 0,3-1 0,-4 1-7,-2-6 0,-1 2-1,-1-3-3,3 0 0,-4-1-22,-1-2-1,4-1-15,-3-2-9,2-4-12,-5 6-10,-4-8-17,15 4-11,-15-4-9,17-4-15,-17 4-15,20-8-112,-9-1-248,0-4 110</inkml:trace>
          <inkml:trace contextRef="#ctx0" brushRef="#br0" timeOffset="253763.5747">17420 5689 129,'0'-8'139,"0"8"-6,0-14-3,0 14-11,2-10-9,-2 10-12,0 0-2,2-11-9,-2 11-6,0 0-14,0 0-1,0 0-16,0 0-4,0 0-1,0 0-11,0 0-1,0 0 8,0 0 4,0 0-8,-12 28 2,7-13 4,0 2-5,-2 5-3,-4 0-3,2 9-1,-3 1 0,4 0-3,-4 0-4,-2 2-3,5-1 2,-2-1-3,3-10 0,-3 8-8,3 0 1,2-4-2,-1-3 3,-1 3-2,1-5 0,2 2-4,-2-2 2,4-5-1,-2 4-1,2-4 2,2-2 3,0 1-6,1-5-3,-2 3-2,2-3 5,-2 0-1,2-10-7,-2 16-7,2-16-12,-4 11 3,4-11-18,0 0-4,3 10-10,-3-10-12,0 0-25,0 0-29,15-3-40,-15 3-103,12-12-278,-1 2 123</inkml:trace>
          <inkml:trace contextRef="#ctx0" brushRef="#br0" timeOffset="254025.4234">17540 6167 112,'0'0'157,"0"0"-17,0 0-9,10 4 2,-10-4-11,12 0-12,-12 0-2,21 0-15,-5 0-10,0 0-5,0-4-12,0 3-3,1 1-9,-3 1-3,2 2-7,-1-2-1,-5-1-12,1 0-18,-11 0-12,16 0-26,-16 0-13,13 0-20,-13 0-18,0 0-23,14-4-125,-14 4-240,0 0 106</inkml:trace>
          <inkml:trace contextRef="#ctx0" brushRef="#br0" timeOffset="254606.0903">18290 6055 22,'3'-9'180,"1"2"-13,0-3-19,-3 1-7,3-5 0,-1 6-8,-2-4-12,2 3-14,-3 9 2,-3-17-7,3 17-6,-2-16-11,2 16-2,-4-15-9,1 9-7,3 6-5,-9-7-11,9 7-4,-15-6-8,5 3-4,10 3-1,-20 3-4,6 0-3,-1 1-6,-1 5-3,-3 4 2,2 3-8,-1-4 0,3 3-2,-1 1 3,4-1-5,2 4 1,-3-1 0,7 2 1,2-6-4,0 1-1,0 1-1,2-1 2,0 0-2,2-1 1,4 1-1,0-1-4,-2-3 6,4-1-3,-1-1-3,2-3 0,0 0 2,5 1-6,-3-4 0,0 0-5,2-3-4,3 0-4,-14 0-6,29-6 3,-12 0-2,-1-1 8,-2-1-6,1-3 0,-1-6 0,4 1-1,-7-1 9,1-3-13,-4 2 2,-2-3 6,2 2 3,-4 3 3,0 1 3,-4 1-2,2 2 6,0-2 4,0 6 2,-2 8 7,0-15-6,0 15-1,1-11-2,-1 11-2,0 0-2,4-12-4,-4 12 4,0 0 0,0 0-2,0 0 8,0 0-4,0 0 0,0 0-1,0 0 5,-4 38-6,4-38 8,1 19-9,5-7 4,-2 1 0,-1-3 2,5 3-7,-3-1 6,2-3-4,-2 0-13,2 1-9,-1-4 1,0 0-11,-1 0-12,-1-2-8,-4-4-7,11 6-24,-11-6 1,12 0-19,-12 0-31,0 0-72,16-4-223,-16 4 99</inkml:trace>
          <inkml:trace contextRef="#ctx0" brushRef="#br0" timeOffset="255685.5808">18494 5967 105,'4'-6'145,"-4"6"-7,0 0-1,3-11-22,-3 11-5,5-6-8,-5 6-17,9-6-4,-9 6-10,15-3-6,-5 2-9,-10 1-6,24 5-7,-12 0-1,2 2-6,1 0-1,-1 2-21,-2 1 11,0-1 6,-2 0-11,1 2-3,-4 3 5,0-4-7,-2 4-1,-2-1-2,-3 2 4,0-2-7,-2 1 1,1-2 3,-6 0-4,2-2 6,-2 0-11,-1 1 4,-1-1 1,2-4-5,-1 0 6,1-2 0,1 3 3,6-7-2,-11 7-7,11-7 7,-7 5-6,7-5 5,0 0-2,-8 3 3,8-3-6,0 0 0,0 0-2,0 0 0,0 0-5,0 0 2,18-30-8,-10 19 7,2 1 0,5-8-15,1 2 10,0 0-6,-2-1 5,2-2-2,0-2 1,-1 1-4,-1 0 2,1 2 7,-2-1-5,-2 1 5,-1 3 0,-2 2 3,-2-2 0,1 3 4,-3 1 8,-1-1 0,-2 4 3,3 0 1,-4 8-1,4-10-1,-4 10-6,3-12 3,-3 12-8,0 0-4,0 0 2,0 0 2,0 0-5,0 0-1,0 0 4,0 0-3,-15 34 4,10-19-1,-2 7 7,3 0-5,-3 1 3,2-1-6,1 1 0,3 3 4,-1-6 1,4 1-11,-4-4 4,4-2 7,-1 6-5,2-8 0,-1 2 12,2-3-8,2-1 5,0 1-3,0-4 0,-1-1-1,-1-1-1,4-4 1,0 1 4,-8-3 4,19 2-3,-19-2-3,21-3 4,-9 0-3,3-4-4,0-4-2,-3 2 3,3-6-1,-3 3 0,4-6 0,-4-2 2,1 2-8,3-4 7,-4-1-8,1-1 7,-5 4-4,2 0 1,-3 6-3,2-2 4,-3 4 4,-4 2 8,5 1-6,-3 1 4,-4 8-8,7-10-3,-7 10 3,4-10-2,-4 10-2,0 0 0,0 0 1,0 0-4,0 0 2,0 0-2,0 0 0,0 0 6,-3 37-6,2-21 8,-5-2-13,4 0 8,-1 0 0,0 7-3,-1-5 1,3 0 3,-4 0-1,5-3 1,-2 2-1,2-3 1,-2-2-2,2-10 4,2 18 0,-2-8-4,3-4 3,1 0 0,-4-6 1,7 10 8,-7-10-1,6 9 0,-6-9 0,13 0 2,-1-3-3,2-1-6,0-1 4,-1 1-3,6-9 3,1 2 0,0-2-4,3-3 4,1-11 0,-5 9-5,2-2 1,1-6-5,2-1 6,-7 5 1,-1 1-2,-9 6 4,4 0 4,-3 2 5,-4 1 3,-1 0 0,-1 2-2,1 4-1,-3 6-2,-1-16 0,1 16-2,-2-15-3,-2 8 0,4 7-9,-8-6 4,8 6-2,0 0-1,0 0-2,-17 5 3,17-5-2,-14 7 0,6-1 0,2-1 0,-5 6-3,1-1 2,5-4-1,-2 8 3,3-6-2,2 4 4,-2 2-3,0-3-3,1-1 5,3-2-2,0 6-4,0-2 5,3-1 0,1 0-1,-3 1-3,4-6 4,2 4-2,2 0 2,1 4 1,-2-4-5,0 1 4,3-3-5,-1 1 7,-2-1-1,-2 1-3,0-3 3,1 4 0,0-1-3,-2 0 0,-1-2-4,-1 2 5,0 0-3,-3-9 3,5 11 1,-5-11 3,-3 17-1,3-17 0,-2 14 1,-2-6 1,4-8-3,-8 10-2,4-4 0,4-6-9,-14 8-1,5-6-7,-3 2-14,2-2-20,-4-2-20,2 0-21,12 0-29,-21-9-42,4 3-128,-2-7-314,-1 1 138</inkml:trace>
        </inkml:traceGroup>
        <inkml:traceGroup>
          <inkml:annotationXML>
            <emma:emma xmlns:emma="http://www.w3.org/2003/04/emma" version="1.0">
              <emma:interpretation id="{92058E37-047C-496C-A102-EF8D4546C85F}" emma:medium="tactile" emma:mode="ink">
                <msink:context xmlns:msink="http://schemas.microsoft.com/ink/2010/main" type="inkWord" rotatedBoundingBox="20760,8446 24740,8397 24750,9239 20770,9288"/>
              </emma:interpretation>
              <emma:one-of disjunction-type="recognition" id="oneOf30">
                <emma:interpretation id="interp150" emma:lang="en-IN" emma:confidence="0">
                  <emma:literal>(Mechanical</emma:literal>
                </emma:interpretation>
                <emma:interpretation id="interp151" emma:lang="en-IN" emma:confidence="0">
                  <emma:literal>(mechanical</emma:literal>
                </emma:interpretation>
                <emma:interpretation id="interp152" emma:lang="en-IN" emma:confidence="0">
                  <emma:literal>{Mechanical</emma:literal>
                </emma:interpretation>
                <emma:interpretation id="interp153" emma:lang="en-IN" emma:confidence="0">
                  <emma:literal>{mechanical</emma:literal>
                </emma:interpretation>
                <emma:interpretation id="interp154" emma:lang="en-IN" emma:confidence="0">
                  <emma:literal>(Mechanics</emma:literal>
                </emma:interpretation>
              </emma:one-of>
            </emma:emma>
          </inkml:annotationXML>
          <inkml:trace contextRef="#ctx0" brushRef="#br0" timeOffset="329911.9405">20282 5527 130,'0'0'165,"0"0"-8,0 0-18,0 0-1,0-12-17,0 12-6,0 0-13,0 0-12,0 0-8,0 0-8,0 0-7,0 0-8,0 0-4,0 0-9,-25 12-7,15-2 5,-2-1-9,-1 10-1,-1-3-6,-3 3-6,-5 6 8,2 1-12,2 4 6,0-4-6,1 5-3,6 0-1,-1-1-2,4 1 3,-2 0 0,9 2-6,-2 1 0,9-1 2,-2-10-1,1 10-1,2-2 2,4-7 2,-3-3 0,4 3 2,0-2-5,3 0 1,-2 0 0,0-6-4,3 3 4,2-3-3,-6-4 3,-3 2-5,2-2 4,1-4-1,-3 1-3,1-2-1,-2-1 0,-1 1-2,-2-4-2,-5-3-4,8 6-3,-8-6-7,7 4-8,-7-4-15,0 0-22,0 0-13,14-11-21,-10 2-25,-4 9-26,9-13-117,-7 2-281,2-3 125</inkml:trace>
          <inkml:trace contextRef="#ctx0" brushRef="#br0" timeOffset="330453.6282">20366 5661 70,'0'0'155,"0"0"-15,0-10-13,0 10-4,0 0-12,0 0-15,0 0-17,0 0 9,0 0-23,0 0 1,0 0-5,0 0 2,10 24-1,-7-11-1,-1 0-1,0 2-8,-1 1 5,-2-1-5,-1 10-4,0-1-1,2 0 0,-2 1-6,-2-3-2,1 2-6,-1 1-5,-1-1-2,1 0 0,0-4-4,0-4 3,3 6-5,-1-9-4,0 2 0,0-3-5,1 0-12,0-2-13,1-10-12,0 15-13,0-15-10,0 12-3,0-12-21,0 0-14,6 4-28,-6-4-29,0 0-96,0 0-258,18-22 115</inkml:trace>
          <inkml:trace contextRef="#ctx0" brushRef="#br0" timeOffset="331023.3014">20448 5732 67,'2'-14'142,"-2"14"-21,1-15-2,2 8 2,-3 7-14,2-11-8,-2 11-4,3-11-12,-3 11-2,7-11-13,-1 7-6,-6 4-14,14-12 9,-9 10-8,2-3-1,2 2-10,-9 3-2,15-6-5,-7 6-1,-8 0-6,15-3-1,-15 3 2,16 3-8,-9 0 3,-1 2-7,1-1-2,0 8-1,1-4 5,0 3-3,-3 4 2,-2 1 6,1 2-12,0-3 5,-2 7 2,2-4-3,-2-2 2,2 4-8,-3-4 0,1 5-4,0-5 5,0-4 0,-1 3 4,3-3-5,-1-1 12,-1 1-9,1-3-1,-2-2 5,-1-7-16,3 13 3,-3-13 0,5 9 8,-5-9 1,4 6-5,-4-6 0,0 0 0,20-6-6,-20 6 4,14-12-1,-2 1 3,-4 0 0,1-3 3,2 0-3,2-3-2,0-2 2,-1 1-2,-2-3 0,0 1 6,0 0-10,0 2 7,-3 2-2,-1 1 0,0 0-8,0 1 6,0 2 5,-1 1 3,0 0 2,-2 2-3,-3 9 1,5-12 5,-3 6-2,-2 6-10,4-10 5,-4 10-10,0 0 5,0 0-4,0 0 1,0 0 10,0 0-7,0 0-3,10 27 5,-10-12 3,0 5-3,0-5 4,-2 8-1,4-1-2,-6 2 4,3-2 1,2 2-6,-2-2 1,0 2 1,-3-2 1,2 0 0,0-1 2,0-4-1,-2 0-4,3-1-4,1-3 3,0 2-13,0-2-9,0 2-12,-1-7-10,1-8-15,1 19-22,0-13-20,-1-6-11,0 0-28,4 10-120,-4-10-279,0 0 123</inkml:trace>
          <inkml:trace contextRef="#ctx0" brushRef="#br0" timeOffset="331423.9526">20950 6030 22,'0'0'118,"10"-4"-9,-10 4-6,10-3-11,-1 0-2,-9 3-2,16-8-4,-7 2-5,1 4 1,-1-7-19,6 0 3,-4 3-6,1-2-10,0-2 2,-3-1-8,5 2 2,-4-1-4,1-1-5,0 0 3,-3-1-2,-1-1 10,1 1 2,-2 2 0,0-2 0,-4 6 0,1-3 1,-3 9-5,4-13 2,-4 13-1,0-13-4,0 13-3,0 0-6,-1-14-4,1 14-2,0 0-9,-11-8-1,11 8-2,-12 0 5,12 0-9,0 0-9,-27 11 9,16-5-5,-1 2 2,0 5 1,-5 0 0,6-1-1,-2 8-3,1-2 2,1 0-2,3-3-1,1 1 1,-1 2-1,4-2 2,0 2-4,3-2 1,1 0 1,0-3 5,1 2-3,3-4-2,0 2 0,1-2 1,2-3-3,4 1-9,0 0-2,1-3-18,4 0-10,-4-2-11,4-2-25,1-4-16,1-1-22,5-4-21,-1 1-136,-7-4-289,7-2 129</inkml:trace>
          <inkml:trace contextRef="#ctx0" brushRef="#br0" timeOffset="332171.9776">21433 5823 73,'0'0'163,"0"0"-8,0 0-6,3-11-17,-3 11-11,0 0-16,0 0-9,0 0-10,0 0-13,-11-9-2,11 9-8,0 0-5,-16 0-4,16 0-1,0 0-1,-19 7-5,11-4-2,-1 3-2,0 2-5,-2 1-2,0 3-4,5-3-4,-5 3-7,4 2 2,-2-2-2,3 0-1,2 4-3,-1-4-4,1 2-1,4 1-1,-1-1-1,1 2 3,2-3-5,4 0 3,0-1 1,5 0-4,-2-1-4,4-4-5,0 1-8,2-4-4,-2 1-7,5-1-6,-2-4-5,10-3-5,-3 0-16,-3-2 5,6-2-9,7-7 2,-2-3-14,-9 6 6,-2-6 7,0-3-16,-3 1 21,1-3 10,-4-6-3,-2-1 5,-4 5 4,-2 1 14,1 0 3,-2-4 14,-5 2 8,0-6-4,-3 6 5,1 0 15,-4 2 1,5 0 12,-5 3 4,4 6 4,-2 0 0,2 1 4,-2 6 0,4 7-3,-2-16-6,2 16-4,-3-11-4,3 11-10,0 0-1,-5-10-1,5 10 1,0 0-5,0 0 1,0 0-3,-2 38-4,1-21 11,-3 7-1,7 0 5,-6 0-4,2 6 1,-1 5-4,2-11 0,2 1-5,-1 10-2,2-3 4,-3-10-4,2 2 4,0-5-4,0 3 1,4 0 2,-5-6-7,4-1-3,-3 1 9,2-2 0,-2-2-6,-2-1 0,2-1 2,-2 0-3,0-10-4,4 13 5,-3-7-6,-1-6 6,4 11-1,-4-11 0,0 0 3,0 0 2,7 8-6,-7-8-3,0 0 4,0 0-5,9-23-2,-6 15-3,2-3-6,2-4 3,-2 3 1,1-4 2,2 3-4,1 0 0,-1-2 4,3 2-3,0-1 1,-2 6 4,0-2 3,2 1 1,-1 2 3,0 5 2,4-3-1,-2 0 1,2 5-4,-1 1 2,-1-1-7,1 3 11,-4-1-5,1 3-3,0 1 5,3 2-1,-7 2 3,2 0 1,-4 1 0,2 1 3,-2 3-2,-4-3 4,1 0-4,-1 0 0,0-3-3,0 4 3,-1 2 3,-2-3-3,2-2-12,-1-2-8,2-8-8,-5 16-16,5-10-16,0-6-19,-5 13-15,5-13-21,0 0-22,0 9-110,0-9-260,0 0 115</inkml:trace>
          <inkml:trace contextRef="#ctx0" brushRef="#br0" timeOffset="332681.707">22350 5907 62,'2'-16'186,"0"10"-19,-2 6-14,-2-14-4,2 14-13,-3-16-10,3 16-5,-4-13-12,2 4-10,-2 2-10,4 7-9,-10-10-7,10 10-5,-7-6-8,-1 3-5,8 3-17,-13-2 5,13 2-4,-23 8-12,11-3 4,1 2 0,-2 1-8,1 4-1,-1-2-4,4 2 1,-4 6-3,3-4 4,1 4-5,-2 0-2,6 3-1,1-6-5,1 0 3,-1-1-2,4 0-3,-1 1 4,1-2-6,5-5 6,-2 4-6,2-4 8,1 1-6,3-3 0,0-1-4,2 1-1,-2-3 0,6-3-4,-4 0-3,5 0 2,-4-6-3,4 2-5,-4-6 10,-1 3-14,1-4 4,0-4 4,-3 1-2,2-6 0,-4 6-1,1-4 5,-3 0 0,-3 6 3,0 2 8,1 2-4,-3 8 4,0-19 6,3 12-1,-3 7-1,2-15 1,-2 15-3,0-8-3,0 8 0,0 0-2,0 0 1,0 0-2,0 0-3,0 0 2,0 0 4,0 0-3,0 0 0,-6 34 3,6-22-5,4 1 4,-2 0 0,-2 2-2,6-3 0,0-2 0,0 2 3,0-2-11,5 0-10,-4-2-4,4 2-14,-2-2-15,3-2-16,0-4-15,4 1-14,-1-2-11,0-1-16,-7 0-26,-8 0-77,17-6-244,-17 6 109</inkml:trace>
          <inkml:trace contextRef="#ctx0" brushRef="#br0" timeOffset="333341.3826">22597 5827 137,'0'0'142,"0"0"-17,0 0-19,0 0-11,0 0 3,0 0-5,0 0 3,0 0-12,0 0 1,0 0-4,5 42-8,-5-29-5,3 0-8,-6 5 0,9-5-6,-6 3-3,0-3-8,5 2-10,-5-2 4,1 2-6,5-5 3,-1 4-3,-2-7-8,-1 3 4,1-1-7,1-1 3,1-2-4,-5-6-3,4 11-2,-4-11 1,3 7 1,-3-7 8,0 0-1,5 5-6,-5-5 8,0 0-6,0 0-5,0 0-1,0 0 0,0 0 0,21-27 5,-16 20-12,-5 7 5,4-22-1,4 10-6,-5-1 2,3 1-1,0-2-5,0 0 4,0-1 3,5-5-6,-5 8-1,5 0-1,-2-2-5,-1 5 2,2 3-1,-2-1 2,4 1-2,0 4 0,-4-2-5,7 4 9,-15 0-8,17 4 4,-2 2-1,-7 0 1,4 0 0,-7 0-1,2 3-1,-2-2 4,1 3-2,0 2 3,-6-1 4,0 3 1,0-2 0,0-1-5,0 1 4,0-12-4,-2 17 6,-1-10-1,3-7-10,0 16 9,0-16-1,-1 11 1,1-11-3,0 11 1,0-11-2,0 0 6,0 0 3,0 0-6,-4 11 4,4-11-2,0 0 5,0 0-4,0 0-2,0 0 0,0 0-2,0 0 1,25-21 3,-19 16 1,6-5-5,-4 0 1,1-2 5,0 0-4,2-1 0,-1 1-2,6-7 1,-4 3 0,0 1-3,0 5 2,-4 0 8,1-2 4,-6 6-2,5 0 7,-4 0 0,-4 6 0,8-6-3,-8 6-8,7-6-2,-7 6 7,0 0-10,0 0 1,0 0-3,0 0 3,13 12 1,-9-4-3,-1 2 4,0-4-2,-1 9 1,-2 1 2,3 3-1,-2-3-1,1-5 2,-1 5-5,4-2-1,-5 0 1,3 0 1,0-5-1,-3 2-1,0-1 1,0-10-7,2 13-13,-2-13-14,0 11-17,0-11-15,0 0-6,0 0-32,0 0-42,-10 5-145,10-5-314,0 0 138</inkml:trace>
          <inkml:trace contextRef="#ctx0" brushRef="#br0" timeOffset="333584.2404">22987 5683 93,'0'0'175,"0"0"-15,0 0-32,0 0-9,15-5-18,-15 5-18,0 0-22,22 10-44,-10-7-35,-1 2-36,-5-4-91,0 5-155,0 1 69</inkml:trace>
          <inkml:trace contextRef="#ctx0" brushRef="#br0" timeOffset="333839.6654">23380 5906 109,'0'0'203,"9"-5"-15,-9 5-18,11-2-13,-11 2-9,0 0-14,8-8-14,-8 8-12,0 0-11,0 0-2,9-3-11,-9 3-13,0 0-6,0 0-7,0 0-6,0 0-2,0 0-9,-35 6-6,23-2-4,1 2-3,-1-3-9,0 7 4,0 0-4,2-2-1,0 6-10,5-2 9,-5 3-5,5-5-1,0 4 0,2-4-3,3 0 0,3 2 0,-1 0-5,4-5-2,3 3-7,2-3-13,1-1-5,5-1-10,1 0-18,-1-3-5,7 2-19,2-4-9,9-4-13,-11-2-19,3 0 1,-2 0-26,-2-4-89,1 3-250,-1-4 111</inkml:trace>
          <inkml:trace contextRef="#ctx0" brushRef="#br0" timeOffset="334424.1986">23752 5906 3,'12'-12'118,"-6"1"-3,-1-1-12,-5 12-2,0-17-1,-3 8-10,3 9 1,-10-12-7,3 8-14,7 4-10,-23-2 7,11 2 3,-3 3-7,2 3-3,1-1-1,0 2-9,0 2-3,1 1-3,-1 0-3,3-2-2,0 6-2,1-2-2,-1 0-6,4 4 0,-2-4-4,4 1 0,1 0-7,-1-4 0,-1 3-3,4-12-1,-3 12 3,1-2-6,2-10-7,5 9-5,-5-9 1,4 7-7,-4-7-3,0 0-4,13 3-9,-13-3-6,0 0 0,0 0 2,24-17-7,-18 9-1,-6 8 3,17-16-10,-13 2 8,4 6 0,-1-1 1,-7 9 21,5-12 7,-5 12-1,0 0 14,11-13-18,-11 13 10,0 0-7,0 0 12,0 0 5,0 0 1,0 0-2,0 29 2,1-17 0,-1 0 13,-1 0-10,2 1 2,-1-3-2,2 2 3,2 1-1,1-1-13,-2-1 9,0 0-4,-1-4 8,2 2 5,-4-9-10,11 12-2,-7-9 7,4 1-1,-8-4 4,17 3-1,-2-3-5,3 0 4,-4-3-2,1-4-2,3 1-3,4 0-1,-2-9 0,-2 3-9,-1-5 4,2-2-1,-2 0-2,4-10 7,-7-1-6,1-2-3,-2-2 3,0-1-4,-4-1 2,-4-1 0,1-3-3,-6 2-2,2-5-1,-2 5 6,-5 0-11,2 0 20,-2 7 0,1 7 5,1 4-4,1 6 0,-1 0 2,0 7-7,3 7-2,-5-11-3,5 11 1,0 0-1,0 0 2,-24 19 2,14 0-4,2 6 3,-1 0-1,4 9 4,-4 4 0,3 1-1,0-5 5,4 5 1,-1-4 0,3 2 1,0-3-3,0 2 6,0-5-6,0-4 0,5-1 3,1-3-1,-4 0 0,2 0 0,2 0-17,-3 1 1,6-4-11,-1 2-33,4-4-25,-4-5-37,1-1-172,-1-2-304,2-1 135</inkml:trace>
        </inkml:traceGroup>
        <inkml:traceGroup>
          <inkml:annotationXML>
            <emma:emma xmlns:emma="http://www.w3.org/2003/04/emma" version="1.0">
              <emma:interpretation id="{789A3654-9954-4771-98FD-9DBE08F00E5E}" emma:medium="tactile" emma:mode="ink">
                <msink:context xmlns:msink="http://schemas.microsoft.com/ink/2010/main" type="inkWord" rotatedBoundingBox="24876,8853 25524,8845 25527,9080 24879,9088"/>
              </emma:interpretation>
              <emma:one-of disjunction-type="recognition" id="oneOf31">
                <emma:interpretation id="interp155" emma:lang="en-IN" emma:confidence="0">
                  <emma:literal>am</emma:literal>
                </emma:interpretation>
                <emma:interpretation id="interp156" emma:lang="en-IN" emma:confidence="0">
                  <emma:literal>an</emma:literal>
                </emma:interpretation>
                <emma:interpretation id="interp157" emma:lang="en-IN" emma:confidence="0">
                  <emma:literal>aim</emma:literal>
                </emma:interpretation>
                <emma:interpretation id="interp158" emma:lang="en-IN" emma:confidence="0">
                  <emma:literal>arm</emma:literal>
                </emma:interpretation>
                <emma:interpretation id="interp159" emma:lang="en-IN" emma:confidence="0">
                  <emma:literal>as</emma:literal>
                </emma:interpretation>
              </emma:one-of>
            </emma:emma>
          </inkml:annotationXML>
          <inkml:trace contextRef="#ctx0" brushRef="#br0" timeOffset="334893.6598">24367 5938 47,'0'0'172,"6"-9"-20,-6 9-2,0 0-9,0-13-7,0 13-6,0 0-18,-6-11-7,6 11-15,-4-10-12,4 10-4,-10-6-12,10 6-3,-12-1-7,12 1-3,-18 0-7,9 3-6,-2 1-7,-4 2-4,3 4 3,-2 0-9,-4 2 7,3 4-5,5-4-2,-2 5-2,4-6-2,-2 1-6,1 1 6,3-1-4,4-2 0,-1 4-3,0-2 3,1-4-1,2-8-4,2 16 1,-2-16 1,8 13-7,-2-7 6,0 0-1,0-3-6,-6-3 2,20 1-1,-11-1 3,-9 0-10,20-4 1,-8 0 1,1-4 1,0 2-5,-4-9-6,1 5 3,-2-2 2,0-2-5,-1 1-1,-5-3 1,4 3 2,-2-1 7,-2 6 2,-2 0 0,3-4 2,-3 12-3,0-14 0,0 14-1,0-10-2,0 10 2,0 0 6,0 0-6,0 0-3,0 0 9,0 0-5,0 0 3,3 30-3,-1-22-2,4 0-20,-2 2-12,1-2-9,0 0-6,-1 0-12,4 0-14,-1-1-12,1-1-16,-2 3-86,0-5-210,-6-4 92</inkml:trace>
          <inkml:trace contextRef="#ctx0" brushRef="#br0" timeOffset="335519.6235">24437 5932 81,'-4'-10'149,"4"10"-8,-3-9-3,3 9-18,0 0-13,0 0-12,0 0-10,0 0-6,0 0-13,0 0-2,12-6 1,-12 6-12,0 0 4,21 20-6,-12-13-8,-1 4-5,-1 0-9,-2-3 3,0 0-9,-2 2-3,4 2-2,-5-2-1,1 6 2,-3-10-5,0-6 2,0 18 0,0-11 0,0-7-1,-3 14-4,3-14-3,-5 13-8,5-13 7,-3 11-6,3-11 1,-4 7 0,4-7 2,0 0-2,-5 6 1,5-6 1,0 0-4,0 0-11,0 0-2,0 0-1,0 0-9,0 0 0,-8-24-1,8 24 3,8-16-9,-3 2 2,2 1-1,-2-2 3,4 2 1,0-5 7,0 5 0,-1-3 4,-1 4 5,-2-2-1,1 3 7,0 5 12,0-1 5,-6 7-12,5-12 7,-2 5 7,-3 7-2,0 0-9,4-6-8,-4 6 6,0 0 0,0 0-4,0 0 2,0 0 12,-7 28-1,7-15 1,-2-1-10,2 0 1,-3 2 4,3-1 4,0-1-6,3 3-2,-1-5 5,1 2 6,-3-2-8,4 0 2,-1-1-2,-3-9-4,5 15 4,-2-11-12,-3-4 16,6 10 0,-6-10-3,3 9 4,-3-9-2,0 0 0,12 0-7,-12 0 5,0 0-4,0 0 6,13-10-10,-13 10 11,4-11-9,2 4 7,-3-1-5,-1-4-5,1-1 5,1-2 0,-1 2-4,-1 1 1,1 0 4,2 2 1,-2 1 5,1 3 1,-1-1-2,-3 7-6,9-10 4,-1 5-3,-8 5-2,15-4-3,-15 4-2,0 0-5,28 10 9,-16-1 0,-3-2-5,2 4 0,-1 1 6,-2 0-1,1 2-1,-4-4 0,-2 4-2,1-2 5,-1 3-4,-1-5-1,-2 3-12,0-5-4,0-8-15,-8 16-10,4-10-23,-1 0-23,5-6-38,-20 3-103,5-3-248,15 0 111</inkml:trace>
        </inkml:traceGroup>
      </inkml:traceGroup>
    </inkml:traceGroup>
    <inkml:traceGroup>
      <inkml:annotationXML>
        <emma:emma xmlns:emma="http://www.w3.org/2003/04/emma" version="1.0">
          <emma:interpretation id="{BA5BC5EF-B866-4A15-B0FA-178FC1C43F12}" emma:medium="tactile" emma:mode="ink">
            <msink:context xmlns:msink="http://schemas.microsoft.com/ink/2010/main" type="paragraph" rotatedBoundingBox="15956,9632 25274,9590 25279,10603 15961,10646" alignmentLevel="5"/>
          </emma:interpretation>
        </emma:emma>
      </inkml:annotationXML>
      <inkml:traceGroup>
        <inkml:annotationXML>
          <emma:emma xmlns:emma="http://www.w3.org/2003/04/emma" version="1.0">
            <emma:interpretation id="{FCD71C82-773E-450D-BF2B-2A65AB59EF07}" emma:medium="tactile" emma:mode="ink">
              <msink:context xmlns:msink="http://schemas.microsoft.com/ink/2010/main" type="line" rotatedBoundingBox="15956,9632 25274,9590 25279,10603 15961,10646"/>
            </emma:interpretation>
          </emma:emma>
        </inkml:annotationXML>
        <inkml:traceGroup>
          <inkml:annotationXML>
            <emma:emma xmlns:emma="http://www.w3.org/2003/04/emma" version="1.0">
              <emma:interpretation id="{4C08C957-3E3C-400F-8ACC-BCC4D89B97F1}" emma:medium="tactile" emma:mode="ink">
                <msink:context xmlns:msink="http://schemas.microsoft.com/ink/2010/main" type="inkWord" rotatedBoundingBox="15957,9855 17294,9849 17297,10438 15960,10444"/>
              </emma:interpretation>
              <emma:one-of disjunction-type="recognition" id="oneOf32">
                <emma:interpretation id="interp160" emma:lang="en-IN" emma:confidence="0">
                  <emma:literal>CI</emma:literal>
                </emma:interpretation>
                <emma:interpretation id="interp161" emma:lang="en-IN" emma:confidence="0">
                  <emma:literal>c €</emma:literal>
                </emma:interpretation>
                <emma:interpretation id="interp162" emma:lang="en-IN" emma:confidence="0">
                  <emma:literal>CF</emma:literal>
                </emma:interpretation>
                <emma:interpretation id="interp163" emma:lang="en-IN" emma:confidence="0">
                  <emma:literal>Ct</emma:literal>
                </emma:interpretation>
                <emma:interpretation id="interp164" emma:lang="en-IN" emma:confidence="0">
                  <emma:literal>c ¥</emma:literal>
                </emma:interpretation>
              </emma:one-of>
            </emma:emma>
          </inkml:annotationXML>
          <inkml:trace contextRef="#ctx0" brushRef="#br0" timeOffset="256803.8557">15494 7118 64,'0'0'127,"0"0"-13,12-13-11,-12 13-7,6-9 4,-6 9-10,5-12-4,-4 6-12,-1 6 6,7-13-4,-2 3-4,-3 1-14,2 2 8,-4 7-1,5-17 1,-5 9 7,0-5-5,2 4 5,-2 9-9,0-15-2,0 15-2,-5-19-1,5 19-7,-2-8 2,2 8-12,-10-13 0,6 9-1,4 4-5,-12-10-6,3 9-6,9 1-2,-17-1-5,17 1 6,-23 2-8,8 3 3,0-1-5,2 0-2,-2 4-3,-1 0 5,-1 6-7,-2 0 0,1 2 2,2 0-2,2 5-1,-1-2-2,3 1-2,2 1 0,1 0-1,4 1 1,-1 1 2,4-2-1,2 2 1,1-2-2,3 1-1,3 3 0,-1-6 2,5 2 1,0-1 1,-2-1 1,1-6-4,2 2-2,0-3 4,5 3 3,1-4 3,-5-2 4,0-2-2,2-1 2,-1 0-1,-2-2 6,1-1-5,3 2 1,-8-1-4,7-7 3,-2 2-2,-1-1 0,2-2-4,-2-1-5,0-1-2,-1-1-1,1-3-2,0-1-7,0 3-5,-3-1 1,1-1 1,-5 4-3,2 0-11,-2 1-13,-5 5-17,9-11-15,-9 11-20,7-11-20,-4 7-15,-3 4-29,5-10-132,-5 10-312,3-10 138</inkml:trace>
          <inkml:trace contextRef="#ctx0" brushRef="#br0" timeOffset="257196.3963">16139 7165 9,'0'0'199,"0"0"-19,0 0-11,0 0-13,0 0-16,-8-16-12,8 16-16,0 0-3,0 0-8,0 0-3,0 0-5,19 0-8,-19 0-11,20 0-1,-5 0-8,2 0-4,-2 0-9,3-2-5,5 4-4,-5 0-2,-2-2-6,-1 0-15,-1 0-10,1 0-14,-4 0-14,-11 0-18,17 0-27,-17 0-23,15-2-12,-15 2-14,11 2-31,-11-2-114,0 0-279,0 0 124</inkml:trace>
          <inkml:trace contextRef="#ctx0" brushRef="#br0" timeOffset="257393.6916">16146 7273 49,'0'0'128,"0"0"7,5 14-14,0-11-3,-5-3-7,14 9-7,-3-7-7,2 2-4,7-3-8,1 4-9,2-3-6,0 0-8,1-1-11,-1-2 4,-2 2-14,2-2-4,-5-1-20,-1-1-10,0-1-14,0-1-9,-4-1-15,3-1-14,-4-3-25,-3-1-16,4-1-23,-7 0-74,2-3-197,-5 2 88</inkml:trace>
          <inkml:trace contextRef="#ctx0" brushRef="#br0" timeOffset="257623.8173">16396 6921 36,'-6'-7'149,"0"1"-11,6 6-13,-8-8-2,8 8-9,-5-7-8,5 7-11,0 0-8,-7-7-10,7 7-10,0 0 4,0 0-3,0 0-2,0 0-3,15 22-4,-7-16 0,0 6-8,4-2-4,1 9-1,0-8-6,1 7-1,4-2-6,-4 2-1,1 2-2,0-2-7,-3 3-3,-1-2-7,1 2 4,-4-1 1,1 2-2,-2-2-4,-2 1 2,-2 0-3,2 1-3,-5-3 2,0 2-1,-1 0 2,-3-2-4,1-1-1,-3-3-1,0-2 5,-1 1-3,-2-2-10,0 0 0,-1 3-6,-2-5-5,4-2-13,-4 0-12,0 0-14,3-1-22,1-2-29,0-1-38,0-1-120,8-3-284,0 0 127</inkml:trace>
        </inkml:traceGroup>
        <inkml:traceGroup>
          <inkml:annotationXML>
            <emma:emma xmlns:emma="http://www.w3.org/2003/04/emma" version="1.0">
              <emma:interpretation id="{70B70849-B037-4FC6-BDCD-720D33E54588}" emma:medium="tactile" emma:mode="ink">
                <msink:context xmlns:msink="http://schemas.microsoft.com/ink/2010/main" type="inkWord" rotatedBoundingBox="18082,9878 20563,9867 20565,10319 18084,10330"/>
              </emma:interpretation>
              <emma:one-of disjunction-type="recognition" id="oneOf33">
                <emma:interpretation id="interp165" emma:lang="en-IN" emma:confidence="0">
                  <emma:literal>a-ashes</emma:literal>
                </emma:interpretation>
                <emma:interpretation id="interp166" emma:lang="en-IN" emma:confidence="0">
                  <emma:literal>Z-axis</emma:literal>
                </emma:interpretation>
                <emma:interpretation id="interp167" emma:lang="en-IN" emma:confidence="0">
                  <emma:literal>z-axis</emma:literal>
                </emma:interpretation>
                <emma:interpretation id="interp168" emma:lang="en-IN" emma:confidence="0">
                  <emma:literal>ans.</emma:literal>
                </emma:interpretation>
                <emma:interpretation id="interp169" emma:lang="en-IN" emma:confidence="0">
                  <emma:literal>ahs.</emma:literal>
                </emma:interpretation>
              </emma:one-of>
            </emma:emma>
          </inkml:annotationXML>
          <inkml:trace contextRef="#ctx0" brushRef="#br0" timeOffset="258325.6767">17373 6943 22,'0'0'148,"0"0"-5,0 0-6,0 0-7,0 0-2,-5 9-8,5-9 4,0 0-11,0 0 3,0 0-11,0 0-6,0 0 1,0 0-3,0 0-3,0 0-7,23 3-9,-10-6-8,3 3-5,2-3-9,6 2-10,-1-4 4,1 5-7,1 0-2,-2 0-7,-6 0-3,1-1-3,-3 1-2,1 1-4,-4-1-2,-1-1-1,-11 1-4,18 0-2,-10 1-6,-8-1 7,12 0-10,-12 0 3,12 1-4,-12-1 3,0 0-4,10 4-2,-10-4 0,0 0-2,5 4 0,-5-4 0,0 0 0,0 0 2,0 0 0,-15 20 1,7-12-1,-2 0 2,0 2 0,-3 0-4,-3 6 4,0-1-3,-2-2 1,1 7 1,-1-5 2,1 3 0,0-3-4,1 2 0,-1-1 3,1 2-1,3-2-1,1-6-1,1 5 1,3-3 0,3 2-3,-2-3 3,3-1-4,-4-2 5,5 2-3,1 0 2,2-10-2,1 17 0,-1-17 2,5 12 3,-1-6-2,4 0 6,2-1-6,-4 0 3,8-2-2,-2 1 1,4-2 2,-3 2 2,4-2-5,-1-2 2,1 2-1,-1-1 3,-2-2-8,3 1 5,-2 1-2,-1 2 0,0-3 3,-5 0-7,2 2-4,-11-2-11,17 1-11,-17-1-8,12 1-16,-12-1-6,13 2-12,-13-2-16,12 0-32,-12 0-22,9-4-30,-9 4-115,11-2-309,-11 2 136</inkml:trace>
          <inkml:trace contextRef="#ctx0" brushRef="#br0" timeOffset="258524.6538">17863 7215 90,'0'0'141,"0"0"-4,0 0-10,0 0-13,9 3-8,-9-3-7,0 0-10,19 0-7,-11 3-13,3-3-2,2 1-26,2 1-24,-2-4-24,9 2-30,-8-1-34,2-2-107,-4-3-192,3 3 86</inkml:trace>
          <inkml:trace contextRef="#ctx0" brushRef="#br0" timeOffset="259043.8336">18612 7033 168,'8'-10'204,"-1"4"-11,1-5-15,-3 0-9,-4 4-17,1-3-9,-2 10-11,4-12-10,-4 12-7,0 0-11,0-16-8,0 16-12,-6-11-13,6 11-5,-12-7-11,12 7-3,-16-2-7,16 2-5,-23 6 0,10 1-8,0-1-3,-3 3-1,-3 3-7,5-2 0,-3 6-3,-2 0 0,3 2-6,-1 1 0,5-1 3,-2 2-7,5-2-5,-2 4-3,4-7 2,2 5-2,5 0-3,-1-5 3,2 0-3,3-3 0,1 2-4,2-2-1,0-1 1,2 0-3,3-5-1,-2 0 1,0 0-2,5-2-3,-3-1-2,4-3 1,-1 0-4,-2-3 2,4-2-2,-4 0-2,-1-4 0,0 0-2,1-5-1,0 2-2,-3 0 1,0-7-1,-1-2 11,-1 2-8,-1 3 3,-5 0 3,4 2 3,-5-2 10,3 5 2,0-1-3,-2 2 12,-2 10-4,2-12 1,-2 12-5,0-11 5,0 11-8,3-8-3,-3 8-5,0 0 9,0 0-3,0 0 5,0 0 4,0 0-2,0 0-3,0 0 1,12 29-1,-7-18 2,2-1-14,0 2-10,-1 0-9,1-2-7,0 2-12,2-4-7,2 4-12,1-3-6,-3-2-13,2 0-8,1 1-17,-5-2-96,0-2-229,1-1 102</inkml:trace>
          <inkml:trace contextRef="#ctx0" brushRef="#br0" timeOffset="259935.4537">18907 7029 77,'5'-6'131,"-5"6"-11,10-3-7,-10 3-14,13-2-9,-13 2-8,23-1 0,-11 1-12,1 1-3,3 4-5,-2 0-2,3 0-14,-3 5-1,0-3-10,1 1 0,-3 2-3,0 1-7,-2 0 7,0 0-9,-6 2-6,4 0 8,-5-4-5,1 1-12,-7-1 1,-1 2-5,0 1 10,-2-2 1,-4 2-7,2-3 1,-4-2-7,1 1 3,-1-2 0,4 1 3,-1-4-5,1 1 0,1-2-2,7-2 0,-12 9-6,12-9 13,-12 4-1,12-4-9,0 0-1,0 0-16,0 0 10,0 0-6,0 0 4,0 0-7,16-25-2,-1 15 12,-2 1-7,5-6 5,-1 1-8,-1-3-4,3 0 15,-2 1-1,2 0 1,-4-2 1,5 0 3,-7 1 1,1-1 1,-3-3 13,-1 7-3,-2-6 12,-2 4 2,0 4 2,-2 1 1,-1 0-3,1 3-6,-3 0 8,-1 8-6,0 0-5,-1-15 1,1 15-5,0 0 2,-11-7-1,11 7-7,0 0-1,0 0 1,-25 22 1,15-8-5,-2 2 12,6 0-7,-2 2 1,1 4 5,3 2-10,-1-4 0,2 3 9,0-3-2,3 0 0,0 2-4,3-5 1,-3-2-5,3 1 3,1-4-3,1 3 3,-1-1 5,1 0-5,3-4-6,-1-1 5,-4-2 3,-3-7 2,11 11-1,-6-6 2,-5-5-4,12 2 6,-12-2 0,12-1-11,-12 1 9,16-7-1,-12 2-5,1-4 2,5 1-4,-3-3 2,-2 0 3,2-5-2,1 3-4,-3-3 5,0 2 1,2 3-5,-2-2 1,2 3 0,-1 1-1,-2 2-7,-4 7 9,8-9-1,-8 9-6,10-9 4,-10 9 6,14 4-7,-14-4-1,17 9 2,-10-3-2,2 6 4,-1-2-4,-1 2-4,1-1 2,-4 2 5,0-1-2,1 3-4,1-2 7,0-4 0,1 3-5,-1-1 6,-4-4-5,2-1 1,0 3 3,-4-9-4,6 11 8,-6-11-5,2 7 7,-2-7-3,4 6 5,-4-6 11,0 0 2,0 0-8,0 0 8,0 0-7,0 0 4,0 0-4,12-19-1,-9 10-3,1-2 5,1 0-5,1-1 4,0-2-4,3 2-5,0-3 5,0-2-1,3-1-6,0 7-1,2 0 3,-1 2-4,-1-1-6,3 3 8,0-2-1,0 7 0,-1-5-6,1 6 0,0 5 1,0 0 4,-1-2 0,0 7-1,-1-2-6,-1 5 7,0-2 1,-2 0-5,-2 2 1,-2 1 2,2-3 2,-4 2-3,0 0 0,-4-2 1,4 0-7,-6 2-1,0-1-5,-4 0-12,-1-2 4,-1-6-17,-4 3-17,4-2-26,-6-3-23,2-1-35,-5 0-112,2-2-271,-5-7 121</inkml:trace>
        </inkml:traceGroup>
        <inkml:traceGroup>
          <inkml:annotationXML>
            <emma:emma xmlns:emma="http://www.w3.org/2003/04/emma" version="1.0">
              <emma:interpretation id="{E4BDA9B9-A3EB-4930-A572-579397C2F6CC}" emma:medium="tactile" emma:mode="ink">
                <msink:context xmlns:msink="http://schemas.microsoft.com/ink/2010/main" type="inkWord" rotatedBoundingBox="21141,9609 23079,9600 23084,10613 21146,10622"/>
              </emma:interpretation>
              <emma:one-of disjunction-type="recognition" id="oneOf34">
                <emma:interpretation id="interp170" emma:lang="en-IN" emma:confidence="0">
                  <emma:literal>(optic</emma:literal>
                </emma:interpretation>
                <emma:interpretation id="interp171" emma:lang="en-IN" emma:confidence="0">
                  <emma:literal>Coptic</emma:literal>
                </emma:interpretation>
                <emma:interpretation id="interp172" emma:lang="en-IN" emma:confidence="0">
                  <emma:literal>(optics</emma:literal>
                </emma:interpretation>
                <emma:interpretation id="interp173" emma:lang="en-IN" emma:confidence="0">
                  <emma:literal>(option</emma:literal>
                </emma:interpretation>
                <emma:interpretation id="interp174" emma:lang="en-IN" emma:confidence="0">
                  <emma:literal>(Optic</emma:literal>
                </emma:interpretation>
              </emma:one-of>
            </emma:emma>
          </inkml:annotationXML>
          <inkml:trace contextRef="#ctx0" brushRef="#br0" timeOffset="314015.9883">20751 6738 47,'3'-9'141,"-3"9"-23,0 0-7,0 0-6,0 0-16,0 0-5,0 0-5,0 0-10,0 0-11,0 0-7,0 0-4,0 0 1,-27 6 1,16 1-12,-2 2 9,-3 0-1,-2 3-2,1 2-12,-3 5 0,-7 5 6,3 2-1,-2 4-9,4-2-4,-1 3 0,4-1-2,2-2 1,7-3 1,0-2-10,-2 0-1,6 0 6,-1 2 1,7-1-3,2-3 5,-1 3-6,6-2 1,-3 0 3,0-4 3,4 5-6,1-9-1,-2 1-2,2-2 7,1 1-9,-2-1 0,1-2-4,-2-3 6,-2 1 4,2-4-8,0 1 2,-2-2-7,-5-4-1,12 9 4,-8-5 6,-4-4-3,7 5-10,-7-5 1,0 0-15,0 0 1,5 6-20,-5-6-24,0 0-13,0 0-17,0 0-15,0 0-14,4-20-118,-4 20-253,0 0 113</inkml:trace>
          <inkml:trace contextRef="#ctx0" brushRef="#br0" timeOffset="314833.285">20873 6952 52,'0'0'153,"0"0"-7,0-13-22,0 13 0,0 0-23,0 0-1,0 0-14,3-9-13,-3 9-16,0 0 5,0 0-9,0 0 9,0 0-11,-14 26-7,10-11-3,0-6-2,-2 11 6,0 3-7,-2-1-6,0 0-5,4-2 3,-1 0-7,1 2-6,1 1 2,-1-3-2,3 2-2,-2-6-2,3-4-1,3 3 1,-3-2 0,2-1-3,2 3-3,2-3 5,-4-4-9,5-1 0,-1-1-2,4 1 11,-3-3-5,4-3 1,2-1 1,2-5-10,-2 1 7,2-4-5,2-7-5,-5 6-3,3-10-2,-1 3 6,-2 0-1,-6 2 5,0-2-5,-1 2-2,-1-3 2,-3 3 2,-1 1-2,-1-2 0,-4-1 4,-5 4-3,5 0 3,-2 2-1,1 0 5,0 1-3,-2 1-2,4 2 4,4 6 0,-8-11-5,8 11 7,-7-10-4,7 10-6,-5-6 3,5 6-8,0 0-10,0 0-7,0 0-13,-5-9 13,5 9-8,0 0 1,0 0-3,0 0 4,0 0-1,23-1 0,-23 1-8,14 0 3,-14 0-4,19-1 4,-4 1 1,-2-1-2,1-2 10,0 3-6,1-1 6,1 0-1,-2-3 3,2 2 4,-2-4 3,1 1 8,-1 2-2,-2-5 0,-2 1 3,2-3 7,-1 3-10,1-7 6,-2 2 11,-1 1 6,-1-2 4,1-6 7,-2 7 2,-2 0 14,-2-2 8,1 2 7,-3 0-5,-1-3 13,2 4-2,-2 11 0,-2-16 3,2 16-3,2-13 0,-2 13-9,0 0-4,-2-12-5,2 12-12,0 0-3,0 0-2,0 0-1,0 0-7,0 0 4,0 0-2,0 0-5,0 0 5,-5 40-3,2-19 1,-1 1-2,3 0-1,-3 11 5,4 0-5,-3-6 8,3 5-7,-2 5 5,2 1 4,2 0-2,-2-4 0,0 3 3,2 1-6,-4 0 3,4-1 0,-2-4 1,5 2-7,-9-11 0,8 10-5,-8-2 4,4-7-5,0-3 4,0 2-9,0-3 7,-1 0-3,1-5-3,-2-1-8,2 1-8,0-4-7,-2 2-1,2-14-6,-2 14-8,1-5-15,1-9 0,-4 11 1,4-11-20,0 0-20,0 0-20,0 0-22,0 0-98,0 0-249,-9-28 111</inkml:trace>
          <inkml:trace contextRef="#ctx0" brushRef="#br0" timeOffset="315673.3276">21266 7152 132,'4'-7'136,"-3"-2"-3,5 0-4,-4 0-12,2 0 0,3 2-13,-7 7-2,9-12-10,-2 6-11,-2 0-6,5 0-8,1-1-8,-5 3-3,4-1-14,-1 1 1,6 1-8,-2-1-5,-2 3-11,0 0 11,1 1-5,1 1-2,-1 1-3,0 4-2,2-1-7,-4-1-3,-3 2 7,4 0-4,-5 2-4,1 4-4,0 0 7,-3-3-6,0 1-13,-3-1 16,-1 4-11,0-13 6,-5 22-1,-1-10 2,-2-1-3,3-2 3,-6-3-2,2 3-1,-2 0 11,-3-3-9,1-2-2,1 2 6,0 0-2,2-2-1,2-2-1,0 2 1,8-4 2,-11 5 0,11-5-5,-11 4 2,11-4-7,-8 2 7,8-2 8,0 0-4,0 0-4,0 0-1,0 0 0,0 0 2,0 0-8,34-23 6,-20 16-1,5-2-3,1-3-5,2-1 13,7-4-2,1-3-1,-6 7 2,7-9-3,-9 9 0,2-3-3,-5-2 7,0 1-8,-2-5 5,-1 0-1,5-5 0,-9 8 4,-2-6-3,-3 3 0,4-3-1,-9 2 4,2-2-9,1 3-6,-4-1 16,-2 0-4,1-2 3,-3 5 2,0 5 5,0 2-2,1-3 4,-2 4 0,2 2 6,-2 0-1,4 10-3,-4-13 0,4 13-5,-4-11-1,4 11-9,0 0 3,-6-5-2,6 5 2,0 0-6,-8 18 2,0-6 2,1 8 2,-1 2-4,-2 8 3,4 2-1,0 3-4,1 0 2,2-1 5,-1 2-7,4 3 5,-2-3-1,-1-1 0,3 0-3,3 0 3,-3-1 1,0-10 3,2 0-4,0 1-1,3-1-2,-5-4 4,3 1-4,-2-8 3,2 3-8,2-1 11,0-5-5,-3 2-2,2-2-7,0-4 6,-1 0 3,3 0-3,-6-6 1,14 0-2,-14 0-8,14-6 2,-2-2-1,0 0 3,-1-6-5,1 2 3,-1 0 5,1-6-7,-3 4 5,6-3-3,-4 4 8,-3 0 2,1-1 1,-1 1 0,2 3 4,-5-2 7,5 2 2,-9 4-3,4-2-2,-5 8 1,8-11 2,-8 11-4,4-7-5,-4 7 2,6-4-7,-6 4 0,0 0 3,0 0 0,0 0 0,0 0 0,0 0 0,10 16-4,-10-16 1,2 17 2,0-10-3,-2-7 2,3 18-2,-2-9 7,1-2-1,-2 2 4,0-9-10,5 18 3,-5-10-15,0-8-15,0 14-16,3-6-2,-3-8-10,2 8-5,-2-8-13,7 7-17,-7-7-23,12 2-24,-12-2-80,16-4-237,-4-1 105</inkml:trace>
          <inkml:trace contextRef="#ctx0" brushRef="#br0" timeOffset="316208.4379">21541 6845 120,'0'0'119,"0"0"-1,0 0-14,0 0-14,55 0 6,-27 0-20,-3 0-17,13-2 6,-5 2-11,6-2-3,-12 0-16,12 2-26,-3-6-15,-9 8-22,0-2-28,-5-2-95,-7-1-165,3 3 73</inkml:trace>
          <inkml:trace contextRef="#ctx0" brushRef="#br0" timeOffset="315985.9094">22231 7102 92,'0'0'160,"0"0"-6,1-9-15,-1 9-9,0 0-10,0 0-9,0 0-7,-6-14-11,6 14-4,-11-2-8,11 2-6,0 0-5,-18 2-7,18-2 3,-18 8-3,10-5-9,-3 6 0,-1-3-8,2 6-5,1-2-5,-2 3 5,3-1 2,-2 7-3,0-6-1,2 3-5,1-4-4,3 4-1,-2 2-1,2-2-5,1 0-1,3-1-3,0-2 2,0 2-10,1-1 10,3-2-5,4 0-2,-5-3 2,4 2-1,1-1-4,3-2 1,-1 1 1,4-2-2,2-3-3,-3 1-3,7-2-8,-2 0-4,-1-5-13,-1-1-7,3 2-14,-2-4-17,3-7-11,-2 3-20,1-3-25,-2-3-18,-5 5-47,-1-5-92,-6 2-293,1-3 129</inkml:trace>
          <inkml:trace contextRef="#ctx0" brushRef="#br0" timeOffset="316404.3253">22094 6841 54,'0'0'143,"0"0"-16,0 0-15,0 0-8,10 4-14,-10-4-8,0 0-22,0 0-10,0 0-37,17-2-26,-17 2-30,11 2-88,-11-2-139,0 0 61</inkml:trace>
        </inkml:traceGroup>
        <inkml:traceGroup>
          <inkml:annotationXML>
            <emma:emma xmlns:emma="http://www.w3.org/2003/04/emma" version="1.0">
              <emma:interpretation id="{C2DFAB74-0EC5-4D78-9335-8F9D4BC8569F}" emma:medium="tactile" emma:mode="ink">
                <msink:context xmlns:msink="http://schemas.microsoft.com/ink/2010/main" type="inkWord" rotatedBoundingBox="23374,9622 25274,9613 25278,10535 23378,10544"/>
              </emma:interpretation>
              <emma:one-of disjunction-type="recognition" id="oneOf35">
                <emma:interpretation id="interp175" emma:lang="en-IN" emma:confidence="0">
                  <emma:literal>axis)</emma:literal>
                </emma:interpretation>
                <emma:interpretation id="interp176" emma:lang="en-IN" emma:confidence="0">
                  <emma:literal>anis)</emma:literal>
                </emma:interpretation>
                <emma:interpretation id="interp177" emma:lang="en-IN" emma:confidence="0">
                  <emma:literal>arsis)</emma:literal>
                </emma:interpretation>
                <emma:interpretation id="interp178" emma:lang="en-IN" emma:confidence="0">
                  <emma:literal>antis)</emma:literal>
                </emma:interpretation>
                <emma:interpretation id="interp179" emma:lang="en-IN" emma:confidence="0">
                  <emma:literal>axis</emma:literal>
                </emma:interpretation>
              </emma:one-of>
            </emma:emma>
          </inkml:annotationXML>
          <inkml:trace contextRef="#ctx0" brushRef="#br0" timeOffset="316909.9824">22928 7089 26,'8'-6'183,"-1"1"-7,-7 5-11,2-10 1,-2 10-12,6-10-8,-6 10-14,1-7-8,-1 7-11,0 0-12,-1-16-7,1 16-10,0 0-8,-11-7-4,11 7-12,-9-6-6,9 6-4,-15-5-5,0 6-4,15-1 0,-23 2-9,6 2-2,2 1-1,-2 4 0,3-2-8,-4 6-1,0 2-1,-5-1 0,9 0-4,-7 0 1,9 1-4,-2 1-1,4-5-3,2 3 4,3 1-5,0-4 0,0 2-4,5-1 3,0 0-6,0 0-1,0-3 3,5-2-2,3 3-5,-3-4 1,7 0-4,-3-1-2,3 0-7,5-4 2,0 3-6,4-8-7,-3 2 7,-1-2-6,3-4 6,0-5-3,1 4 0,-4-6 3,0-1 6,-2 3-1,0-5-1,-7 5 0,4 0 2,-5 1 3,1-1 9,-4 4 2,1-4 4,0 3-1,-2 1 8,0 3 0,-3 6 4,4-10-2,-4 10-1,0 0-5,3-11 0,-3 11-9,0 0 2,0 0-4,0 0 8,0 0-6,0 0 3,0 0 2,12 18-5,-8-9-2,0 3 5,-2-2 5,4 2 0,0-2-7,0 3-6,-4-3-1,4 4-6,0-4-12,3 0-13,0 0-14,-1-2-14,1 2-11,-2-4-6,4-2-17,-5-2-23,-6-2-128,18 6-272,-10-6 120</inkml:trace>
          <inkml:trace contextRef="#ctx0" brushRef="#br0" timeOffset="317687.9436">23181 7074 76,'0'0'169,"0"-7"-13,0 7-14,0 0-15,8-10-13,-8 10-12,10-2-3,-2-2-8,-8 4-10,21 0-6,-12 0-5,5 5-6,1-4-9,-1 4-9,1-2-4,0 4-8,-3 2-2,1-3 1,-1 2-3,0 2-4,-1-1-5,-1 0-1,-5 4-1,-1-6-7,1 1 5,-5 0-5,3 4 2,0-4-8,-3-8 1,-6 17-3,1-7 2,-2-1-10,-1 0 13,-1 1-3,-3-4-1,0 4-2,-2-1 10,0-3-5,1 0-3,5-4 3,-4 6 1,2-6-5,3 2 1,7-4 0,-12 3 1,12-3 3,-12 4-1,12-4-6,-6 3 2,6-3 4,0 0 4,0 0 0,0 0-6,0 0 1,0 0 2,0 0-5,27-19 0,-15 13-1,3-4 3,4 0-2,-3 4-1,7-6-5,-3 0 6,-3 2 1,3-2-1,-2-1-2,-3 4 1,-3-3-5,0-1 5,1 5 3,-4-6 1,1 6-9,-2-6 9,-1 1 0,-2 1 1,3 0 0,-8-3 5,3 2 1,-2 3 1,-1 0-1,0 10 3,3-16 3,-3 16-7,2-10 4,-2 10-10,3-6 3,-3 6-8,0 0-2,0 0 0,0 0-3,0 0 4,0 0 0,0 0-1,0 0 3,-23 24-4,19-12 5,-1 3-4,2-1-1,-2 3 1,1 4 0,-2-2-1,6 3 5,-2-7-6,2 5 3,0-3-1,0 1-1,5-6-2,-5 4 1,5 0 7,-3 0-4,3-4 1,1 0-5,-2-3-5,4 2-3,-3-4-3,0 1-8,2-2 5,-7-6 4,12 6-11,-4-5 7,-8-1-6,20-1 1,-10-3-4,0-4-2,2 0-3,-5-3-3,8-1 3,-4 0-2,1-8 4,2 2 2,-3-2 3,1 2 2,-5-1 1,1 3 0,1-3 14,-3 6 8,-1 1 2,4-1 5,-6 0 3,0 7 5,2-2 5,-5 8 2,7-13 3,-7 13-9,0-9 5,0 9-14,5-8 1,-5 8 0,0 0-3,0 0 0,0 0-5,0 0 2,0 0 2,0 0-7,-12 30 4,7-18 1,-1 0 2,6 1-3,-4 0 3,2 1-6,-4-1 4,6 1-4,0-1 4,-2-1 1,2 0-1,-3-3 2,3-9-7,0 19-9,0-19-4,3 12-12,-3-5-11,0-7-9,8 10-3,-4-7-17,-4-3-1,20 0-23,-9-2-8,3-3-22,1-2-92,5-2-230,2-3 101</inkml:trace>
          <inkml:trace contextRef="#ctx0" brushRef="#br0" timeOffset="318267.4702">23817 6700 90,'17'20'118,"-17"-20"-30,0 0-19,0 0-29,8 2-27,-8-2-45,0 0-33,0 0-69,0 0 30</inkml:trace>
          <inkml:trace contextRef="#ctx0" brushRef="#br0" timeOffset="318087.9732">24110 6926 59,'-8'-5'118,"8"5"-9,-9-7-8,9 7-7,-14-3-7,14 3-2,-12 0-10,12 0-10,0 0-7,-17 6 0,13-1-4,-4 1-4,2 0 0,6-6-10,-9 14 2,1-10-8,5 2-9,-1 4 15,-1-4-9,-1 0-5,4 6-6,-2-3 3,1 4-11,0-5 7,-2 0 14,5-8-20,-1 19 7,-2-7-2,0-5-3,3-7-3,0 19-3,0-10 8,0 2-4,3 0-1,-2-2 0,-1-9-3,8 18 4,-2-11 4,-2 0 0,1 2 0,3-3-2,2 4 1,0-1 3,0 0-8,2-1 1,-4 0-4,7 2-2,-3-1 2,-2-2-5,5 1 2,-6 1-1,2-2 1,-4 0 1,1 0-1,-4-1 3,4 0-12,-8-6 9,5 11-2,-1-5 2,-4-6 1,3 10 5,-3-10 9,3 10-6,-3-10-1,0 0-1,-8 16 1,1-12 2,2 1-1,-5-2-2,0 1-5,0 0-8,-2-3-4,-5-1-22,3 0-9,-1-1-4,1-3-24,-4 0-28,6 0-23,-11-6-139,9 2-274,-4-6 122</inkml:trace>
          <inkml:trace contextRef="#ctx0" brushRef="#br0" timeOffset="319253.9879">24282 6656 16,'0'0'101,"-8"-5"-13,8 5-5,0 0-2,0 0-13,0 0-5,0 0-3,0 0-11,0 0-2,0 0-7,0 0 4,0 0-11,0 0-3,0 0-8,0 0-3,0 0-1,0 0-3,0 0 4,0 0-3,0 0 3,0 0-4,0 0-1,0 0 1,-8 15 8,8-15 4,0 0-1,0 0-6,0 13 9,0-13-1,0 0 4,5 16-1,-5-16-3,5 15-3,1-8 5,-5 2-2,4 0-1,1 3-1,0-2 1,5 1-3,-4 1 0,1-1 1,4 2-2,0 3-3,-1-3-1,3 5 7,-1-2-6,-3-4-1,5 7 1,0-3-1,-1 0-2,-1 2-3,1-1-2,1 2-1,-2-1 1,-3 0 2,-2-4-5,4 7-1,-7-5 0,2 2 1,1-2-2,-4-4 1,1 8-10,-5-4 13,6 0-8,-9 5-3,3-5 6,-3-1-3,1 1 2,-2-1 0,-2 0-2,-2 1 0,-1-2 0,-3 5 1,1-2 0,-1 1 3,-3-1 4,1-1-3,3-4-8,-7 4 4,4-2-2,-4 0-4,1 0 8,5-2-2,0-3 2,1 0-8,-1 1 6,0-1-4,4-3 4,1 1-2,-1-1-1,3 1 5,1-1-7,4-6 3,-11 10 3,7-4-6,4-6 1,-5 6-9,5-6-16,-8 10-12,8-10-16,0 0-17,-2 6-15,2-6-20,0 0-21,0 0-100,0 0-244,0 0 107</inkml:trace>
        </inkml:traceGroup>
      </inkml:traceGroup>
    </inkml:traceGroup>
    <inkml:traceGroup>
      <inkml:annotationXML>
        <emma:emma xmlns:emma="http://www.w3.org/2003/04/emma" version="1.0">
          <emma:interpretation id="{81A8E951-E07D-4C83-9412-C25E70F4A74D}" emma:medium="tactile" emma:mode="ink">
            <msink:context xmlns:msink="http://schemas.microsoft.com/ink/2010/main" type="paragraph" rotatedBoundingBox="9592,10884 9994,12029 9407,12236 9005,1109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8875B12-90B2-48ED-A396-E3954E94CF1B}" emma:medium="tactile" emma:mode="ink">
              <msink:context xmlns:msink="http://schemas.microsoft.com/ink/2010/main" type="line" rotatedBoundingBox="9592,10884 9994,12029 9407,12236 9005,11090">
                <msink:destinationLink direction="with" ref="{CAB3BF4D-8507-4DDD-8EE0-8C3C6D61885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BD0D645-D1A1-42B9-9FDE-C87A5B8447A3}" emma:medium="tactile" emma:mode="ink">
                <msink:context xmlns:msink="http://schemas.microsoft.com/ink/2010/main" type="inkWord" rotatedBoundingBox="9592,10884 9994,12029 9407,12236 9005,11090">
                  <msink:destinationLink direction="with" ref="{EF84E0A4-0D92-4F68-BD3B-79A74B2C6D8D}"/>
                </msink:context>
              </emma:interpretation>
              <emma:one-of disjunction-type="recognition" id="oneOf36">
                <emma:interpretation id="interp180" emma:lang="en-IN" emma:confidence="0">
                  <emma:literal>+</emma:literal>
                </emma:interpretation>
                <emma:interpretation id="interp181" emma:lang="en-IN" emma:confidence="0">
                  <emma:literal>T</emma:literal>
                </emma:interpretation>
                <emma:interpretation id="interp182" emma:lang="en-IN" emma:confidence="0">
                  <emma:literal>*</emma:literal>
                </emma:interpretation>
                <emma:interpretation id="interp183" emma:lang="en-IN" emma:confidence="0">
                  <emma:literal>X E</emma:literal>
                </emma:interpretation>
                <emma:interpretation id="interp184" emma:lang="en-IN" emma:confidence="0">
                  <emma:literal>x E</emma:literal>
                </emma:interpretation>
              </emma:one-of>
            </emma:emma>
          </inkml:annotationXML>
          <inkml:trace contextRef="#ctx0" brushRef="#br1" timeOffset="390782.6152">8455 8069 10,'0'0'138,"0"0"-16,0 0-11,0 0-10,0 0-6,0 0-12,0 0-2,0 0-12,0 0-6,0 0-7,0 0-8,0 0-3,0 0-2,0 0-6,0 0-4,0 0 0,0 0-6,32 9-9,-21-4 8,-2 1-3,8 0-1,-5 4-2,9-1 8,-7 0-12,6 2 5,2 0-4,-2 0 9,0-1-11,0 2 0,0 0-3,2 2 1,-4-2 0,1 3 2,-1-3-6,-1 0-4,-2-4 0,0 2 4,-2 2-3,-1-3 4,0 0-2,-1-1-4,-4-2 4,6 2-9,-4-1 9,3-1-1,-4-3 2,2 3-8,-2-3 4,1 0-3,-2 0 1,1 1-2,-8-4 10,16 2-22,-9-2 7,-7 0 0,15 0-1,-15 0-2,10 1-4,-10-1-4,0 0-10,0 0-12,18-6-11,-18 6 0,6-2-19,-6 2-7,0 0-4,0 0-26,0 0-75,0 0-191,-17-20 84</inkml:trace>
          <inkml:trace contextRef="#ctx0" brushRef="#br1" timeOffset="391287.2829">8792 7993 70,'0'-10'117,"0"10"1,0 0-11,0 0-2,0 0-17,0-11-7,0 11-4,0 0-10,0 0 0,0 0 4,0 0-12,0 0-5,0 0-12,0 0 1,0 0-5,0 0-3,0 0-6,0 0 1,0 0-4,0 0-8,0 0 0,0 0-1,0 0-3,0 0 5,0 0-7,0 0-2,-17 21 4,13-13-2,-3 3-1,1 0-8,3 4 5,-1-2-6,-4 1 0,3-1 6,-1 5-5,-3 3-2,2-1 0,-4 2-2,3-2 5,-1 1 7,1 3-14,-3 1 9,0 7-6,2-8 5,-2-2-7,-1 1 5,4-1-1,-1 0 1,1 1 3,-4-2-7,4-3 5,1 2-1,-1-1-2,-1-6-5,3 2 7,-3 1-3,2 0 2,3-4-4,-3 0 4,1 2-1,0-3 2,1-4-2,0 3-4,3-3 5,2-7 0,-10 11-6,7-6 5,3-5-4,0 0 2,-4 11 1,4-11 6,0 0 1,-4 9-4,4-9-3,0 0 3,0 0-7,0 0-12,0 0-32,0 0-19,0 0-6,0 0-28,0 0-107,0 0-226,0 0 100</inkml:trace>
          <inkml:trace contextRef="#ctx0" brushRef="#br1" timeOffset="390075.8533">8870 8853 87,'0'0'112,"0"0"-5,0 0-4,0 0-10,0 0-2,0 0-9,0 0-5,0 0-10,0 0-9,0 0-10,0 0 0,0 0 1,0 0-21,0 0 9,0 0-13,0 0 11,0 0-13,0 0-6,-2 21 0,2-21-3,4 17 4,-4-2-11,2 1 6,1 0-3,2 2 1,-2 3-5,1-5 6,1 3-8,2 1 3,-3-5 3,0 0 2,1 1-11,1-3 9,-2 2-6,-1-3 1,1-1 2,0-1-11,-3-3-5,2 1 1,-3-8-6,5 12 11,-5-12 17,4 7 2,-4-7 11,0 0 2,1 9 3,-1-9 1,0 0-7,0 0 4,0 0-12,0 0-1,0 0 2,0 0-7,-12-38 5,11 28-8,0-2 1,-3-3-1,2 2 1,0 0 7,-1-3-11,0-4 3,2 6-6,-1-2 8,2 0-5,0 1 1,-1-1-5,1 4 2,-3 2-3,6 1 0,-3-4 6,1 4-5,-1 9 4,0-18-6,0 18 1,6-15 5,-6 8-6,0 7 5,3-11-1,-3 11-1,4-12-4,-4 12 1,4-7-6,-4 7-1,0 0 2,2-9 3,-2 9-8,0 0 5,0 0 3,0 0-2,12 0 2,-12 0 7,0 0-6,12 10 3,-5-5-11,-2 2 10,5-3 0,-2 4-1,4-1-3,-1 2 2,1-2 2,2 0-2,1 2-2,0-3 2,1 1 1,0 2 0,-3-2 2,6-2-10,-3 2 0,-1 2-3,0-2-25,0 1-5,-1-4-19,-2 0-10,-4-2-23,4 3-31,-12-5-66,13 4-207,-13-4 92</inkml:trace>
        </inkml:traceGroup>
      </inkml:traceGroup>
    </inkml:traceGroup>
    <inkml:traceGroup>
      <inkml:annotationXML>
        <emma:emma xmlns:emma="http://www.w3.org/2003/04/emma" version="1.0">
          <emma:interpretation id="{61E96E93-52CF-4BF3-A71B-D92307579A07}" emma:medium="tactile" emma:mode="ink">
            <msink:context xmlns:msink="http://schemas.microsoft.com/ink/2010/main" type="paragraph" rotatedBoundingBox="23327,12500 25194,12410 25225,13048 23358,13138" alignmentLevel="6"/>
          </emma:interpretation>
        </emma:emma>
      </inkml:annotationXML>
      <inkml:traceGroup>
        <inkml:annotationXML>
          <emma:emma xmlns:emma="http://www.w3.org/2003/04/emma" version="1.0">
            <emma:interpretation id="{2085CA71-07A0-42FB-B765-94EF3CAC1254}" emma:medium="tactile" emma:mode="ink">
              <msink:context xmlns:msink="http://schemas.microsoft.com/ink/2010/main" type="line" rotatedBoundingBox="23327,12500 25194,12410 25225,13048 23358,13138"/>
            </emma:interpretation>
          </emma:emma>
        </inkml:annotationXML>
        <inkml:traceGroup>
          <inkml:annotationXML>
            <emma:emma xmlns:emma="http://www.w3.org/2003/04/emma" version="1.0">
              <emma:interpretation id="{173346FD-8DB2-495C-B639-BE930E0CAE25}" emma:medium="tactile" emma:mode="ink">
                <msink:context xmlns:msink="http://schemas.microsoft.com/ink/2010/main" type="inkWord" rotatedBoundingBox="23327,12500 25194,12410 25225,13048 23358,13138"/>
              </emma:interpretation>
              <emma:one-of disjunction-type="recognition" id="oneOf37">
                <emma:interpretation id="interp185" emma:lang="en-IN" emma:confidence="0">
                  <emma:literal>if-cut</emma:literal>
                </emma:interpretation>
                <emma:interpretation id="interp186" emma:lang="en-IN" emma:confidence="0">
                  <emma:literal>if-at</emma:literal>
                </emma:interpretation>
                <emma:interpretation id="interp187" emma:lang="en-IN" emma:confidence="0">
                  <emma:literal>Ye-but</emma:literal>
                </emma:interpretation>
                <emma:interpretation id="interp188" emma:lang="en-IN" emma:confidence="0">
                  <emma:literal>ii-cut</emma:literal>
                </emma:interpretation>
                <emma:interpretation id="interp189" emma:lang="en-IN" emma:confidence="0">
                  <emma:literal>ii-at</emma:literal>
                </emma:interpretation>
              </emma:one-of>
            </emma:emma>
          </inkml:annotationXML>
          <inkml:trace contextRef="#ctx0" brushRef="#br2" timeOffset="589373.7064">22625 9664 62,'-5'-12'137,"5"12"1,0 0-6,-2-9-6,2 9-7,0 0-8,0 0-22,0 0-1,0 0-3,0 0-18,0 0-10,0 0-5,0 0-1,0 0-11,0 0-3,0 0-5,0 0-2,0 0-1,0 0-11,0 0 3,7 37-1,-7-29 1,5 6-9,1-1 4,-2 0-2,4 9 3,-7-7-5,4-3-7,1 0 12,1 0-6,1-1-2,2 0-4,-3-1-5,2 3-8,-1-5 0,2-3-4,-5 1-20,2 1-2,1-4-12,0 0-8,-8-3-15,15 4-13,-15-4-17,18-7-107,-4 4-224,-6-2 100</inkml:trace>
          <inkml:trace contextRef="#ctx0" brushRef="#br2" timeOffset="589706.5146">22990 9570 116,'5'-9'140,"-5"9"-15,0 0-8,0 0-14,0-9-11,0 9-6,0 0-7,0 0-11,0 0-3,0 0-16,0 0 8,0 0-6,0 0 6,0 0-11,-11 30 0,4-19 2,5 1-9,-6 4 1,1 1 3,-2 4-11,-2-3 5,4-5-5,2 8-3,-6 1 1,4 0 2,-5-2-9,2 1-1,0 2 0,0-1 6,0 2-13,1-1 6,-2-1 3,2 0-10,-1 0 2,2 0-2,3-3-6,-3 0 4,1 0-5,2-5 0,-1 1-5,2 0 3,2-2 4,-2-3-6,2 0 2,2-10-4,-2 18 0,2-11-1,0-7-21,-4 13-6,4-13-12,0 0 0,4 14-11,-4-14-6,1 7-18,-1-7 0,0 0-25,0 0-23,24-9-98,-24 9-238,15-16 105</inkml:trace>
          <inkml:trace contextRef="#ctx0" brushRef="#br2" timeOffset="590069.3054">23042 9904 131,'0'0'132,"0"0"-7,0 0-9,0 0-14,0 0-9,0 0-3,5 14-2,-5-14 0,0 0-2,8 4-6,-8-4-1,12 2-3,-12-2-1,18 2-8,-9-2-6,-9 0-2,23 2-5,-8-2-6,-3 0-3,0 3 0,-12-3-9,23 1 0,-17 1-7,-6-2-2,18-3-1,-18 3-6,13 0-2,-13 0 1,12-3-6,-12 3-1,0 0-3,9 3-7,-9-3-6,0 0-11,0 0-14,0 0-3,0 0-18,14 0-9,-14 0-19,0 0-4,0 0-20,0 0-15,0 0-120,0 0-256,0 0 113</inkml:trace>
          <inkml:trace contextRef="#ctx0" brushRef="#br2" timeOffset="591201.7229">23586 9640 106,'0'-9'151,"0"9"1,7-10-12,-7 10-9,5-11-4,-5 11-24,0 0 7,0-11-8,0 11-2,0 0-12,0-11-5,0 11-12,0 0-5,0 0-8,0 0-11,0 0-4,0 0-1,0 0-6,0 0-6,-32 17-3,20-8-9,-3 1 6,2 4-3,1-2-1,-3 4-3,0 2 1,3 0-1,-1 1-3,1-1 0,0 2-3,1-2 1,1 1-5,2 0 3,4 0 0,-1 3-5,2-5-2,1-2 0,2 1 3,2 2 1,1-2-6,0 0 3,2-4 4,2 4-2,1-1-3,1-3-2,2-2-2,1 0-4,0-4-3,3 0-1,0 2-9,-1-6 3,4 2 4,-1-3-8,1-2 1,-1-1-11,0-1 12,-2-3-3,1-3 1,0 3-1,-2-4 5,0 0-3,4-5 5,-6-1 0,-3-2 1,-1 4 10,2 2-7,-2-3 0,-3 2 9,-4-2-2,5-1 0,-6 4 5,5 3 9,-5-2 3,6 4 1,-6 7 2,0-17 1,0 17-2,0 0-6,0-14 9,0 14-5,0 0-3,0-12-5,0 12-1,0 0-6,0 0 0,0 0-3,0 0 2,0 0 2,0 0-3,0 0 4,0 0 2,-11 30-3,11-30-2,-3 20 11,0-10-7,2 0-2,-2-1-1,3-9-1,0 18 4,0-8-4,0-10 4,0 18 0,0-10-2,0-8-1,4 12 2,-4-12 1,3 15-6,0-9 3,-3-6 1,5 7-1,-5-7 2,6 5-5,-6-5 8,6 6-12,-6-6-4,0 0 4,18 0-9,-18 0 5,0 0-2,22-8 0,-16 5 2,3-3 3,1 1-2,3-3 1,-4-1-6,-1 3 5,2-4 3,-1 1-1,-3 2-1,-1-2 3,7 2 3,-7 1-4,2 0 2,-2 1-7,-5 5 8,12-11 4,-9 5 1,-3 6-3,6-6 1,-6 6 0,5-9 3,-5 9-1,0 0-5,9-5-1,-9 5 3,0 0-2,0 0 2,0 0-2,0 0-1,0 0 4,6 22-3,-6-22 5,-3 15-3,3-3 1,0-12 2,-3 21-6,3-9-1,0-2 7,0 0 1,0-10-7,0 18 8,3-9-1,0-3 4,-3-6-5,2 11-4,2-5-1,-4-6 2,6 11-2,-1-7 5,-5-4 4,9 4 0,-9-4-6,18 0 9,-18 0-8,15-4-7,-5-2 7,2-2-10,0-3 2,0-1-15,2-5 9,1-1 0,-3 0-9,0-4 6,-2 3 3,3-3-3,-7-1 3,2 1 6,0-2-6,-4 2 8,2-4-2,-4 1-4,1 0 7,-3 2 3,-3 0 0,3-3 4,0 4-6,-2 4 3,-1-2 5,3 4-1,-5 4 5,3 0 4,2 3 7,0 9-5,-5-17 9,5 17-14,0-11 0,0 11 2,0 0-4,0 0-3,-3-12-1,3 12 0,0 0 1,0 0-8,0 0 8,0 0-6,8 44-3,-6-29 10,-2 9-3,2-2-5,-2 0 8,3 4-4,-6-1 2,1 6 6,0-8-2,2 1 1,-2 2 5,-1-3-2,3 0 0,-3-2 0,1 1-5,2-1 2,0-1 1,2-4-8,1-2 7,-3 1-4,3 0 0,-1-3 3,2 1-5,-1-3 3,0-1-1,2 1 1,2-3-11,-2-2-12,1 2-7,3-4-10,-1 0-19,-8-3-6,24 0-36,-9-4-18,0-5-117,-2 3-249,2-5 110</inkml:trace>
          <inkml:trace contextRef="#ctx0" brushRef="#br2" timeOffset="591470.6188">24186 9738 95,'0'0'132,"0"0"-10,0 0-3,0 0-13,0 0-13,0 0-3,0 0-3,33-5-14,-16 1 1,6 3-10,1-4-2,-1 0-7,0 3-10,-6-2-1,0 4 0,8-2-12,-11 0-4,4-1 3,-5 0-8,-4 3-21,-9 0-18,21 0-21,-21 0-17,14 0-15,-14 0-46,10 3-74,-10-3-204,5 6 91</inkml:trace>
        </inkml:traceGroup>
      </inkml:traceGroup>
    </inkml:traceGroup>
    <inkml:traceGroup>
      <inkml:annotationXML>
        <emma:emma xmlns:emma="http://www.w3.org/2003/04/emma" version="1.0">
          <emma:interpretation id="{E6BDF25F-D3EE-4ABC-AC6E-139A29898DD5}" emma:medium="tactile" emma:mode="ink">
            <msink:context xmlns:msink="http://schemas.microsoft.com/ink/2010/main" type="paragraph" rotatedBoundingBox="23216,14111 24135,13361 24428,13721 23509,14471" alignmentLevel="6"/>
          </emma:interpretation>
        </emma:emma>
      </inkml:annotationXML>
      <inkml:traceGroup>
        <inkml:annotationXML>
          <emma:emma xmlns:emma="http://www.w3.org/2003/04/emma" version="1.0">
            <emma:interpretation id="{34539CEC-454B-494F-9F73-78C5A864918F}" emma:medium="tactile" emma:mode="ink">
              <msink:context xmlns:msink="http://schemas.microsoft.com/ink/2010/main" type="line" rotatedBoundingBox="23216,14111 24135,13361 24428,13721 23509,14471">
                <msink:destinationLink direction="with" ref="{62D569AF-5550-4B10-8953-17970956AF9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1185FB6-99BB-4948-9A04-841F587C5A37}" emma:medium="tactile" emma:mode="ink">
                <msink:context xmlns:msink="http://schemas.microsoft.com/ink/2010/main" type="inkWord" rotatedBoundingBox="23216,14111 24135,13361 24428,13721 23509,14471"/>
              </emma:interpretation>
              <emma:one-of disjunction-type="recognition" id="oneOf38">
                <emma:interpretation id="interp190" emma:lang="en-IN" emma:confidence="0">
                  <emma:literal>if</emma:literal>
                </emma:interpretation>
                <emma:interpretation id="interp191" emma:lang="en-IN" emma:confidence="0">
                  <emma:literal>of</emma:literal>
                </emma:interpretation>
                <emma:interpretation id="interp192" emma:lang="en-IN" emma:confidence="0">
                  <emma:literal>is</emma:literal>
                </emma:interpretation>
                <emma:interpretation id="interp193" emma:lang="en-IN" emma:confidence="0">
                  <emma:literal>n</emma:literal>
                </emma:interpretation>
                <emma:interpretation id="interp194" emma:lang="en-IN" emma:confidence="0">
                  <emma:literal>as</emma:literal>
                </emma:interpretation>
              </emma:one-of>
            </emma:emma>
          </inkml:annotationXML>
          <inkml:trace contextRef="#ctx0" brushRef="#br2" timeOffset="588810.0293">22645 11324 5,'0'0'130,"0"0"-5,0 0-16,0 0-3,0 0-11,0 0 0,0 0-6,0 0-3,0 0-9,0 0-3,0 0-5,0 0-1,0 0-8,0 0-7,0 0 4,0 0-12,0 0 0,0-20-5,0 20-1,0 0-4,0 0-3,4-17 2,-4 17-6,5-10 2,-5 10-6,8-13 2,-3 6-3,0-1-5,3 2-5,-4-2-1,7 1 5,-3-6-1,5 4-5,2-2-7,-2 1 6,5-3-3,0-1 4,1 0-4,-1 0-5,3 0 0,-8 4 3,9-3-1,1-4 5,6-3-4,-9 7-4,10-7 4,-1 2-3,-6 2-1,5-5 3,2 1 0,-1 0 0,-3-2-4,3 1 10,1-2-6,-4 0-2,0-1 1,3 0 0,-11 8 0,2-3-4,3-6 3,-7 6-1,-1 1 4,-5 6-1,2-2-9,-6 2 5,0-1-1,0 4 2,-1 3 4,-2-3-5,3 4 3,-6 5 3,3-13 2,-3 13 2,6-9-5,-6 9-4,2-9 10,-2 9-5,0 0 5,4-10-4,-4 10-1,0 0-2,6-6 4,-6 6-4,0 0-6,0 0 6,0 0-2,0 0-3,0 0-2,0 0-3,0 0 8,0 0-3,2-8-7,-2 8 7,0 0-5,0 0 3,0 0-2,0 0-1,0 0 4,0 0-3,0 0 0,0 0 4,0 0 0,0 0-5,0 0-6,0 0 3,0 0-9,0 0 0,0 0-1,0 0 2,0 0-5,0 0 0,0 0 1,0 0 1,0 0-2,-17-7 2,17 7 2,0 0 0,-15-3 4,15 3 4,-15 0-4,15 0 7,-20-3-1,10 2 4,0-1-3,-2 2-2,-3 0 0,3-3 8,2 2 2,10 1 2,-21-2 6,21 2-2,-17 0-6,17 0 4,-12-1-4,12 1 4,0 0-4,0 0 4,-12 0-6,12 0 6,0 0-3,0 0 5,0 0 3,0 0 3,0 0-1,0 0-3,0 0 5,0 0 2,0 0 5,41-3 2,-27 3-7,1 0 1,-1 0 5,-2-3 0,0 3-1,1 0 0,3 3 6,-10-3-3,-6 0-7,26 0 1,-17 3 6,-9-3-10,20 0 0,-12 0 1,4 1-2,-2 1-7,-10-2 6,20 1-5,-12 2 0,-8-3 0,15 3 0,-6 0-3,-9-3-1,8 2 1,-8-2 0,9 8-2,-3-6 0,-6-2 1,7 14-3,-5-6 3,1 2-3,0 0-3,-3 5 3,0-2 1,0 2 1,0 1-3,0-4 0,0 7 2,-3-1-1,3-2 0,0 0 2,-3-3-9,1 0-12,2 5-16,-4-2-15,4-4-15,0 1-16,0-1-10,0-1-28,0 1-46,-3-2-85,3-10-272,-3 17 121</inkml:trace>
        </inkml:traceGroup>
      </inkml:traceGroup>
    </inkml:traceGroup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5:18.6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8210AE8-8CE2-4CED-A04E-8939E0D642E3}" emma:medium="tactile" emma:mode="ink">
          <msink:context xmlns:msink="http://schemas.microsoft.com/ink/2010/main" type="inkDrawing" rotatedBoundingBox="1395,3788 3857,3727 3858,3755 1396,3816" semanticType="underline" shapeName="Other">
            <msink:sourceLink direction="with" ref="{B3C0B1B4-817F-4611-94DD-3F72FD42F6E6}"/>
          </msink:context>
        </emma:interpretation>
      </emma:emma>
    </inkml:annotationXML>
    <inkml:trace contextRef="#ctx0" brushRef="#br0">-5 60 31,'0'0'102,"0"0"-2,0 0-12,-12-3 0,12 3-8,0 0-6,0 0-11,0 0 1,0 0-3,0 0-11,0 0-4,0 0-5,0 0-6,0 0 1,0 0-6,0 0-11,0 0-3,0 0 6,0 0-8,0 0 2,0 0-3,0 0-1,0 0 13,34 9-9,-24-9 1,3 0 3,1 0-14,3 0 8,1 0-9,7 0 1,-2 0 10,4-4-1,2 4-9,-2-2 3,8-1 4,2 2 2,3-4-9,-2 4-3,1-3 4,-3 5 0,4-2 2,-1 0-6,0 1 3,-3 1 3,2 0-2,-2 3-5,0-5 1,3 4 2,-3-2-24,0-2 26,-6 2-1,7-2 2,2 4-5,-1-5-2,-2 4 2,-8-4 2,8 4-13,0-4 11,-9 1 3,11-1-1,-10 1 0,0 1 4,0-3-1,7 2-2,1 0 3,-9 0-5,1-3-4,0 2 3,9 2 6,-11 0-1,3-3-1,5 3 1,-7-1-8,1 2 3,-4-1 4,5 3-6,-4-6-1,-1 2 12,2 1-9,0 0-1,0-2 1,1 2-2,-3-3 6,1 0-4,1 1-3,2 0 3,0-2 0,-2-1 7,2 3 4,8-2-7,-3 0 7,-6 4-3,9 0 1,-7-1-2,-3 2 5,1-1-7,-1-1-14,-4 2 18,3-1-7,-8 2-1,0-1-2,4 0 2,-8 1 2,-1 0-1,0-2-6,-12 0 2,16 1 3,-8 0 1,-8-1 2,0 0-4,16 0-3,-16 0-2,0 0-8,12 0-4,-12 0-8,0 0-9,0 0-9,11-2-24,-11 2-15,11-4-31,-11 4-103,9-2-230,-2-3 101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08:36.7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91DB75A-3C67-41AD-943A-023512E42FE1}" emma:medium="tactile" emma:mode="ink">
          <msink:context xmlns:msink="http://schemas.microsoft.com/ink/2010/main" type="inkDrawing" rotatedBoundingBox="1653,4024 4678,4049 4677,4101 1653,4075" semanticType="underline" shapeName="Other">
            <msink:sourceLink direction="with" ref="{7835277C-2FE6-4B13-A3C8-18D61AC33B48}"/>
          </msink:context>
        </emma:interpretation>
      </emma:emma>
    </inkml:annotationXML>
    <inkml:trace contextRef="#ctx0" brushRef="#br0">0 0 168,'0'0'172,"0"0"-9,0 0-9,0 0-15,0 0-11,0 0-12,0 0 0,0 0-10,0 0-11,0 0-8,43 8-9,-20-6-5,1 2-9,3 0-6,1-2 0,12 0-3,2 6-4,2-6-5,3 2 2,1-1-5,19 0-3,7-1-1,0 2-1,2-2 0,2 2-2,4-4 1,3 3-5,35-3 2,-4 0 1,-30 4-3,37-2 0,-6-1 3,-30-2-3,35-1 5,0 2 2,-1-1 3,-40 1-5,3 0 2,32 0-6,-38-2 2,2 4 2,-2-1-2,-11-1-3,-15 0 1,-3 0-2,-1-1-3,-1 1-1,-6-2-3,-3-1-1,-3 2 1,-7 1-1,-4-2 1,-3 2-1,-3 0 1,-1-2-6,-2 0 3,0 0-3,-3 1 0,-1 1 2,-11 0-3,16-3-1,-8 3 2,-8 0-3,16 0 1,-16 0-4,0 0 2,0 0-3,13 0-1,-13 0-7,0 0-7,0 0-5,0 0-13,0 0-9,0 0-15,0 0-14,0 0-18,0 0-15,0 0-35,0 0-49,0 0-54,0 0-182,0 0-448,0 0 199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3:30.4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FB73E37-29E5-4F53-9AB3-D078D70D9906}" emma:medium="tactile" emma:mode="ink">
          <msink:context xmlns:msink="http://schemas.microsoft.com/ink/2010/main" type="writingRegion" rotatedBoundingBox="776,1056 23986,1176 23944,9287 734,9167"/>
        </emma:interpretation>
      </emma:emma>
    </inkml:annotationXML>
    <inkml:traceGroup>
      <inkml:annotationXML>
        <emma:emma xmlns:emma="http://www.w3.org/2003/04/emma" version="1.0">
          <emma:interpretation id="{1D24D3FC-D940-404B-A8DA-DCADE228DB25}" emma:medium="tactile" emma:mode="ink">
            <msink:context xmlns:msink="http://schemas.microsoft.com/ink/2010/main" type="paragraph" rotatedBoundingBox="1131,1111 9631,1081 9633,1823 1133,18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2934CE-59AC-486B-A92C-556C19568D17}" emma:medium="tactile" emma:mode="ink">
              <msink:context xmlns:msink="http://schemas.microsoft.com/ink/2010/main" type="line" rotatedBoundingBox="1131,1111 9631,1081 9633,1823 1133,1853"/>
            </emma:interpretation>
          </emma:emma>
        </inkml:annotationXML>
        <inkml:traceGroup>
          <inkml:annotationXML>
            <emma:emma xmlns:emma="http://www.w3.org/2003/04/emma" version="1.0">
              <emma:interpretation id="{C14279D1-3B61-48B5-AEB2-22F16D57E926}" emma:medium="tactile" emma:mode="ink">
                <msink:context xmlns:msink="http://schemas.microsoft.com/ink/2010/main" type="inkWord" rotatedBoundingBox="1132,1426 1547,1424 1548,1621 1133,1623"/>
              </emma:interpretation>
              <emma:one-of disjunction-type="recognition" id="oneOf0">
                <emma:interpretation id="interp0" emma:lang="en-IN" emma:confidence="0">
                  <emma:literal>=</emma:literal>
                </emma:interpretation>
                <emma:interpretation id="interp1" emma:lang="en-IN" emma:confidence="0">
                  <emma:literal>#</emma:literal>
                </emma:interpretation>
                <emma:interpretation id="interp2" emma:lang="en-IN" emma:confidence="0">
                  <emma:literal>z</emma:literal>
                </emma:interpretation>
                <emma:interpretation id="interp3" emma:lang="en-IN" emma:confidence="0">
                  <emma:literal>¥</emma:literal>
                </emma:interpretation>
                <emma:interpretation id="interp4" emma:lang="en-IN" emma:confidence="0">
                  <emma:literal>Z</emma:literal>
                </emma:interpretation>
              </emma:one-of>
            </emma:emma>
          </inkml:annotationXML>
          <inkml:trace contextRef="#ctx0" brushRef="#br0">-1 0 44,'0'10'108,"0"-10"-4,12 5-10,-12-5 7,16 5-20,-3-4 0,2 0-6,4 2-1,5-6-14,-8 3 2,6 0-9,2 0-5,-7-1-7,10 1-5,-6 0-9,2-1 4,-5 1-1,-1 0 3,2 0-12,-6-4-1,2 6-1,-4-4-12,-11 2-17,14-1 4,-14 1-13,17 0 2,-17 0-14,12-1 12,-12 1-19,0 0 6,12-2-10,-12 2-9,0 0-13,12-3-8,-12 3-70,6-6-154,-6 6 69</inkml:trace>
          <inkml:trace contextRef="#ctx0" brushRef="#br0" timeOffset="-290.256">26-167 102,'0'0'109,"-11"-5"-10,11 5-1,0 0-7,0 0 1,0 0-16,0 0-5,0 0-5,0 0 5,0 0-6,0 0-8,0 0 4,0 0 3,-16 3-15,16-3 2,0 0-8,0 0-2,0 0-5,0 0-4,0 0-2,0 0 4,0 0-16,0 0 7,0 0-7,0 0-3,0 0-6,0 0 4,0 0 2,0 0-1,0 0-4,0 0-3,36 3-3,-13-2 6,-6-2-6,7 2 4,3-1-6,-5 0 4,-4 0-4,0 0 9,5 0-6,-2 2-1,-6-1-4,1 1-2,-3-1-10,2 5 1,-6-6-13,2 0 6,-3 3-8,-8-3-20,18 3-5,-10-3-12,-8 0-7,9 3-6,-9-3-11,11 3-10,-11-3-2,0 0-61,0 0-172,0 0 76</inkml:trace>
        </inkml:traceGroup>
        <inkml:traceGroup>
          <inkml:annotationXML>
            <emma:emma xmlns:emma="http://www.w3.org/2003/04/emma" version="1.0">
              <emma:interpretation id="{7EE8879B-2E78-4247-B34A-A55A2CBA2AF0}" emma:medium="tactile" emma:mode="ink">
                <msink:context xmlns:msink="http://schemas.microsoft.com/ink/2010/main" type="inkWord" rotatedBoundingBox="1454,1143 1896,1141 1898,1850 1457,1852"/>
              </emma:interpretation>
              <emma:one-of disjunction-type="recognition" id="oneOf1">
                <emma:interpretation id="interp5" emma:lang="en-IN" emma:confidence="0">
                  <emma:literal>5</emma:literal>
                </emma:interpretation>
                <emma:interpretation id="interp6" emma:lang="en-IN" emma:confidence="0">
                  <emma:literal>S</emma:literal>
                </emma:interpretation>
                <emma:interpretation id="interp7" emma:lang="en-IN" emma:confidence="0">
                  <emma:literal>4</emma:literal>
                </emma:interpretation>
                <emma:interpretation id="interp8" emma:lang="en-IN" emma:confidence="0">
                  <emma:literal>y</emma:literal>
                </emma:interpretation>
                <emma:interpretation id="interp9" emma:lang="en-IN" emma:confidence="0">
                  <emma:literal>s</emma:literal>
                </emma:interpretation>
              </emma:one-of>
            </emma:emma>
          </inkml:annotationXML>
          <inkml:trace contextRef="#ctx0" brushRef="#br0" timeOffset="969.9832">408-436 45,'0'0'134,"-4"-7"-5,4 7-8,0 0-10,0 0-17,0 0-10,0-12-13,0 12-5,0 0-12,0 0-3,0 0-1,0 0-3,0 0-5,0 0 7,2 41-4,0-24-6,0 4-2,2 0-7,0 4 2,-6-2-6,4 4 2,0-1-6,-1-4 9,-2 2 0,3-1-8,-2-1-12,0-6 1,3 0 3,-2 0-3,-1-2 0,2-1-2,-2-4-7,-2 1 1,2-10-6,5 15-5,-5-15-10,1 12-1,-1-12 4,0 0-3,0 0-21,0 0-7,0 0-23,0 0 9,5-31 3,-5 10 0,3-1-7,1-3 5,-5-7 10,-2 7 3,3 0 17,0 2 3,-3 3 3,3 0 12,-2-1-8,0 5 13,0 4 3,-1 2 11,3 10 1,0-16 10,-2 8-5,2 8 20,-1-12-3,1 12-4,0 0 9,-3-13-15,3 13 6,0 0 0,0-11-3,0 11 1,0 0 0,0 0 5,0 0-22,0 0 5,0 0-4,0 0-4,0 0-2,0 0 3,0 0 3,0 0 0,0 0 1,33 22 11,-27-12-11,2 2 2,2-2-2,-1 5 5,6 3 1,-3-1-5,1 3 2,1-2 4,1 0-11,-2 1 7,0 2-1,-1-2-3,4 0-5,1-3 6,-4 1-4,0 1 0,3-5 8,-5-1 2,1 0-9,-4 1-6,3-3-2,-4-1 1,-1 0-10,4-2-4,-6 2 0,0-3-3,1 0-1,-5-6-2,6 8 1,-6-8 3,6 8-3,-6-8 7,0 0 2,4 4 3,-4-4 4,0 0 13,0 0-11,0 0 3,0 0 0,0 0-1,0 0 0,-17 12-4,7-6 5,-2-3 0,-1 3 0,1-1 0,-1 1-2,-9 2 1,-1 1 4,3 2 2,-3-1 0,-1 1 3,3-1-1,-3-1-4,4 0 4,-3 1 0,0-1 6,8 0-11,-1-2 5,1 0 2,1 2 0,0-3 1,2 0-1,3-1-7,1 0-5,1-1 6,7-4-5,-12 5 9,12-5-5,-11 3-1,11-3-4,0 0-6,-8 4-2,8-4-7,0 0 8,0 0-25,0 0-4,0 0-6,0 0-3,7-30-6,-7 30 12,7-22 10,-2 10 4,-2 3-6,2-3 4,-1 4 3,-3 0 1,-1 8 12,6-12 9,-5 3 0,-1 9 12,3-10 11,-3 10 6,4-10 0,-4 10 9,0 0-3,3-8-1,-3 8 2,0 0 4,0 0-7,0 0 4,1-10-4,-1 10-8,0 0-2,0 0-8,0 0-1,0 0-1,0 0 4,0 0-7,0 0-2,-4 37 5,3-25 0,1-2-3,-3 6 1,0-1-4,2-2 2,-1 3-1,2-2 0,0-3-2,0-1 9,0-10-9,-2 18-6,0-12 7,2-6-9,0 0-7,0 16-5,0-16-5,0 0 2,2 6-13,-2-6-17,0 0-19,0 0-19,0 0-25,0 0-13,8-32-68,-8 21-208,1 0 93</inkml:trace>
        </inkml:traceGroup>
        <inkml:traceGroup>
          <inkml:annotationXML>
            <emma:emma xmlns:emma="http://www.w3.org/2003/04/emma" version="1.0">
              <emma:interpretation id="{F66E55DC-C4B6-4AFE-8086-76E9F9780A07}" emma:medium="tactile" emma:mode="ink">
                <msink:context xmlns:msink="http://schemas.microsoft.com/ink/2010/main" type="inkWord" rotatedBoundingBox="2626,1123 5850,1112 5852,1756 2628,1767">
                  <msink:destinationLink direction="with" ref="{CC7F9C49-3F4E-4EEE-8A25-E6EA4CAB93C5}"/>
                </msink:context>
              </emma:interpretation>
              <emma:one-of disjunction-type="recognition" id="oneOf2">
                <emma:interpretation id="interp10" emma:lang="en-IN" emma:confidence="0">
                  <emma:literal>Ultrasonic</emma:literal>
                </emma:interpretation>
                <emma:interpretation id="interp11" emma:lang="en-IN" emma:confidence="0">
                  <emma:literal>ultrasonic</emma:literal>
                </emma:interpretation>
                <emma:interpretation id="interp12" emma:lang="en-IN" emma:confidence="0">
                  <emma:literal>Ultmsomi</emma:literal>
                </emma:interpretation>
                <emma:interpretation id="interp13" emma:lang="en-IN" emma:confidence="0">
                  <emma:literal>Ultmsome</emma:literal>
                </emma:interpretation>
                <emma:interpretation id="interp14" emma:lang="en-IN" emma:confidence="0">
                  <emma:literal>Ultmsomc</emma:literal>
                </emma:interpretation>
              </emma:one-of>
            </emma:emma>
          </inkml:annotationXML>
          <inkml:trace contextRef="#ctx0" brushRef="#br0" timeOffset="2854.4196">1493-361 118,'0'0'165,"4"-9"-9,-4 9-12,0 0-7,3-12-13,-3 12-11,0 0-8,5-9-16,-5 9-5,0 0-12,0 0-8,0 0-11,0 0-5,0 0-5,0 0-5,0 0 5,0 0 1,11 32-4,-9-18 1,-1 6 0,2 3 1,-3 0-2,0 4-1,2 5-4,-3 2-2,1-10-3,0 1-4,0 2-3,1-4-3,-1 0-2,0 0-2,4-1-3,-1-1 0,1-5-1,-3-2 0,3-2-1,2 2-2,-1-7-1,-1 3 0,1-3-4,1-1 1,-6-6 1,6 13-1,-6-13 4,10 6-1,-10-6 0,9-3-2,-9 3 0,16-11 0,-5 3-4,1-5 6,0-5 1,2 0-4,-5-4-4,0 0-3,2-2 1,-4-2-11,5-7-1,-8 9-6,1-2 2,-2 2 8,2 1-11,1 1 11,-2 0 4,-3 6-2,0 4-2,-1-3 4,3 5-2,-3-2-8,1 2 1,-1 10-5,2-16-10,-1 9-2,-1 7-19,0 0 10,0 0 10,0-15-14,0 15-14,0 0-8,-1-13-22,1 13-11,0 0-3,0 0-3,9-3-18,-9 3-79,0 0-218,0 0 96</inkml:trace>
          <inkml:trace contextRef="#ctx0" brushRef="#br0" timeOffset="3200.4247">1971-377 22,'0'0'191,"0"0"-12,0 0-14,0 0-21,0 0-10,6-5-14,-6 5-12,0 0-14,0 0-15,0 0-7,0 0-7,0 0-5,0 0-2,2 27-1,-2-11-8,0-2-2,-2 7-5,1-2-2,1 2-4,1-2-2,1 3-3,-2 0-6,0 0 0,4 0 0,-4 0-5,0-2 3,0-2-5,0 0 3,4-4-7,-3-1 2,0 2-3,1-3-5,0-2 2,1-1-6,0-1-25,-3-8-20,0 13-12,0-13-19,1 10-5,-1-10-17,0 0-19,0 0-150,0 0-286,0 0 127</inkml:trace>
          <inkml:trace contextRef="#ctx0" brushRef="#br0" timeOffset="5019.7165">2225-119 12,'0'0'212,"0"0"-12,0 0-18,-2-9-10,2 9-12,0 0-10,0 0-11,0 0-14,0 0-9,4-15-20,-4 15-4,12-4-10,-4 4-10,6-6-7,1 2-6,1 1-5,0 0-8,0 1-2,7 2-10,0 0-2,1 2 0,-6 1-3,4 1-3,1 1-6,-8-1-1,8 5-4,-6-5-2,1 8 2,-4-3-6,-2 1-1,3 1-2,-3 0-3,-2 1-3,-1-1 2,2 0-7,-5 2-3,1-1-4,-2 0-3,-3-4 8,-1 0-7,2 1 1,-3-9 3,-4 21-1,1-14 5,-2 2 0,-5-3 0,2 0 4,2-1-6,-5-2 5,0 5 1,3-6 3,8-2-2,-17 4-5,17-4 4,-16-1 1,16 1-6,-13-5 7,7 0-4,6 5-4,-11-16-4,11 5-1,3-3 6,-1 0 0,0 0-5,3-1-1,5-4-3,-1 0 0,7 0 8,-3-1-2,5-1 0,9-1 3,-9 8-1,2 0 1,3-1-2,0 4 0,0-1 4,-4 3-5,-2 3 3,-2 2 2,1-4 1,-3 7-1,-1-2-3,-1 3 2,-11 0-1,19-4-3,-19 4 5,15 4-5,-9-1 5,-6-3 2,7 12-2,-4-6 2,-3-6-6,2 17 9,-4-8-4,0 4 2,0 0 4,-6 2-3,4 0-3,-4-1 5,-1 4-1,-1 2 3,2-7-4,-4 7 4,2-7-5,4 2 2,-5 3 1,5-5-3,0 2 0,3-3 2,-4 0-2,3 0 1,0-2 4,3-1 2,1-9-2,0 18-3,0-18-3,1 14-8,2-8 10,-3-6-3,7 6 6,-7-6-5,13 2 8,-13-2-5,18-2 1,-9-4 2,4 0 2,-2-2-1,1 2-2,-2-5-4,2 0 1,0-6-4,-2 3 1,-3 1-2,0-2 7,1 1 1,-6-2-7,4 2 5,-5-2-3,2 0 6,0 0 0,-1 1 2,-2 2 2,0 2 0,0 1 7,0 10 1,2-16 2,-2 16 2,-2-12-6,2 12-1,0 0 2,-2-12-6,2 12-3,0 0-5,0 0 3,0 0-4,0 0 4,0 0-5,0 0 4,0 0 0,2 34 1,1-22 1,-2 1-1,3-1-2,-2 0-1,2 2 4,-2 1-7,2-2 8,0 1 3,0-3-8,2 0 4,-2-4-10,1 3-5,0-3 2,2-2-5,-7-5-1,11 11-4,-8-5 3,-3-6-1,9 9 0,-5-7 4,-4-2-5,0 0-2,16 0 0,-16 0-10,12-6-1,-6 0 0,4-3 0,-3 1 1,1-6-6,-1 4 1,1-4 10,0 2-1,1-6-13,-1 6 15,-1-2 11,0 3 6,3 1 7,1-2 12,-4 2-3,-1-2 7,0 2 6,0-1-4,0 4-3,-1 1 1,2-4 11,-7 10 7,5-9-1,1 3 3,-6 6-6,5-10-1,-5 10-3,3-6-1,-3 6 0,0 0 0,6-7-4,-6 7-2,0 0-3,0 0 1,0 0-10,0 0 7,0 0-6,0 0 5,4-7-4,-4 7 1,0 0 2,0 0-5,0 0 1,0 0-4,0 0-1,0 0-2,0 0 6,0 0-3,0 0 0,0 0-2,0 0-1,0 0 1,0 0-3,0 0 5,0 0-2,0 0-5,0 0 0,0 0 1,0 0 0,0 0 4,0 0 4,0 0-10,0 0 2,0 0-1,0 0 2,0 0-3,0 0 2,0 0 2,0 0-7,0 0 8,0 0-6,0 0 2,0 0 2,0 0 1,14 0 0,-14 0-6,0 0 7,0 0-3,0 0-2,0 0 6,0 0-2,0 0-1,0 0 2,0 0 2,0 0-3,0 0 5,0 0-4,0 0-1,0 0-3,0 0 8,0 0-1,4-12 2,-4 12 4,0 0 1,0 0 1,0 0-1,-2-12 3,2 12 1,0 0 0,0 0 9,0 0 0,0 0 2,0 0 5,0 0-3,0 0-5,0 0-1,0 0-4,0 0-5,0 0 2,0 0-8,0 0 1,0 0 1,0 0-1,0 0-4,-28 18 2,24-11-1,4-7-6,-5 13-4,4-4 0,1-9 2,-3 16 0,3-16-2,1 16 8,2-4-7,0-2 2,-1 2-1,2-2-2,0 1-2,-1-1 0,2 1 3,1-4-1,-1 4-1,3 0 0,2-1-1,-2 1 3,-4 0-4,2-1 4,2 0-3,-1 0-2,2 1 1,-2-4 2,-3 2-7,3-2 1,-4 2 0,-1-2 1,-2-7-5,2 12 4,-2-12 3,-2 12 1,2-12-3,0 0 7,-5 15-7,0-11 4,-2-1 5,7-3 0,-15 5-1,6-1 4,-2-4-4,11 0 0,-24 0-5,10-2 6,2-2-7,-2 1-6,2 0-6,1 0-18,3 0-13,-3-1-17,11 4-14,-12-11-20,9 6-5,3 5-8,-4-16-7,4 16-4,4-17-92,0 6-237,6-1 105</inkml:trace>
          <inkml:trace contextRef="#ctx0" brushRef="#br0" timeOffset="3494.7597">2235-462 59,'0'0'192,"0"0"-16,0 0-15,5-12-11,-5 12-18,0 0-17,0 0-11,5-3-11,-5 3-8,0 0-5,0 0-14,0 0 2,2 29-12,-2-14 2,2-1-13,-2 10 1,0 2-4,2 8-1,-4-1-7,2 3-4,0-2-2,0 2-2,3-2 4,-4-3 4,1 3-6,4-1 0,-3-10-3,0 3-2,3-3-3,-2-1 0,2 1-1,-3-4-3,2 0-1,0-3-4,-3-4-4,1 0-15,0-2-16,-1-10-18,3 15-23,-3-15-17,3 11-10,-3-11-24,0 0-48,0 0-98,0 0-283,0 0 124</inkml:trace>
          <inkml:trace contextRef="#ctx0" brushRef="#br0" timeOffset="5944.7216">3548-183 56,'4'-5'174,"-4"5"4,11-8-9,-6 4-9,-5 4-17,0 0-17,2-10-4,-2 10-14,0 0-13,0 0-6,-18-7-9,18 7-12,-19 1-4,19-1-10,-17 2-4,4 5-8,2 0-2,-1 2-4,-2 0-1,1 6-4,1-4-6,-3 8 3,3-1-11,4 0 3,1-3-2,3 1-2,-1 4-2,2-2-3,1-5 2,0 3-2,6-3 2,-2 2-6,4-3 1,-2 3-3,3-4 1,2-3-1,1 2-7,2-4 6,-4 0-6,4-2 3,-12-4 0,27 4-9,-14-4 4,-13 0-4,26-8 0,-12 6 0,-1-7-2,-1 2-1,-4-3-4,1 1 0,-1-5 3,-3 2 0,2-3-2,-4 0 7,1 0-1,-2-1 5,0 0 0,-1 0-1,3 0-3,-2 2 6,-1 0 7,2-1-3,-2 3 5,3 3 0,-1-4 0,2 3-1,0 2 4,2-3-7,0 7-1,3-5-2,-3 5-3,4-1 2,1 5 3,-12 0-7,19 2 1,-3 1 2,-10-2 0,8 5 2,-2 4-1,0-3 0,0 4 0,-3-1-3,1 3 6,-2-3-9,-1 1 9,-5-1-10,2 2 0,-2 2-2,0-2 1,0-1 2,-2 1 0,0 2 1,0-14-1,-4 18-11,2-10 8,2-8 0,-4 15-11,2-9 1,2-6 2,-6 11 3,6-11 2,-5 8 2,5-8 4,0 0-5,0 0-3,0 0 1,0 0-7,0 0 1,-12-19 3,12 19 3,0-18-10,4 6 12,-1-3-6,-2 1 11,4 0-11,-1-1 12,3 1-3,0 0-4,-1 2 2,4-3 7,-2 5 8,2-3-9,1 3 16,0-1-6,2 6 3,-2-3-10,1 3 4,-4 3 3,3 0-1,-11 2-6,19 2 2,-9 1-6,-2 4 2,4 1 9,-2-1-3,-2 4-1,-4-2 0,-1 3 2,2-2-4,-5 2 4,3 3-3,-3-3 1,-3 4 2,3-4 2,-3 2-3,1-1-6,-4-1 1,5 1-5,0-1 4,-3-3 2,1-2-6,3-7 1,-3 16-8,2-10 9,1-6-9,-1 14-2,1-14 11,0 0-5,0 8 5,0-8 1,0 0 3,0 0-9,0 0 10,28-17-6,-19 8-1,2 0-7,6-6-2,-3 5-4,2-5 7,-2 0 3,4 1 5,-1-1 3,1-1-5,-4 3 2,4-3-1,-7 5 14,5 1-9,-4 0 16,-2 1-8,-2 2 2,2-1-2,-3 5 5,1-2-12,-8 5 4,9-9 8,-1 6-4,-8 3-7,0 0-1,11-1 5,-11 1-8,0 0 14,6 11-10,-3-2 15,-3-9-17,1 19 8,-1-7 2,2 1 3,-2-1-5,-2-1-8,2 3 7,0 0 1,-1-2 3,1 0-3,-3 1-1,3 0 3,0-4-2,0-9-1,0 18-9,0-18-9,0 18-21,0-18-10,3 12-16,-3-12-26,0 0-15,0 16-29,0-16-73,0 0-218,0 0 96</inkml:trace>
          <inkml:trace contextRef="#ctx0" brushRef="#br0" timeOffset="6229.5001">4709-205 162,'0'0'166,"0"0"-1,3-12-15,-3 12-5,0 0-16,0 0-12,-3-13-18,3 13-10,0 0-6,0 0-10,0 0-7,-31 16-6,20-7-10,3 3 0,-9 1-4,2 2-5,2-1-6,6 0 7,-1 4-7,1 3 3,2-8-6,-6 8-10,7-5 3,2 0-5,-2-3 0,4-13-1,0 25-6,0-13 2,0-12-3,9 19 1,-8-12 2,-1-7-1,11 14-1,0-8-5,-11-6-5,16 2-25,-16-2-12,25-6-27,-10 0-27,5-5-45,-1-1-159,-6-7-315,-1-2 140</inkml:trace>
          <inkml:trace contextRef="#ctx0" brushRef="#br0" timeOffset="6369.7889">4677-409 120,'0'0'133,"0"0"-37,0 0-26,0 0-33,-3-12-43,3 12-69,0 0-82,0 0 36</inkml:trace>
        </inkml:traceGroup>
        <inkml:traceGroup>
          <inkml:annotationXML>
            <emma:emma xmlns:emma="http://www.w3.org/2003/04/emma" version="1.0">
              <emma:interpretation id="{42250D74-C987-412B-AF6A-4C33124FF7BD}" emma:medium="tactile" emma:mode="ink">
                <msink:context xmlns:msink="http://schemas.microsoft.com/ink/2010/main" type="inkWord" rotatedBoundingBox="7040,1090 9631,1081 9633,1730 7042,1739"/>
              </emma:interpretation>
              <emma:one-of disjunction-type="recognition" id="oneOf3">
                <emma:interpretation id="interp15" emma:lang="en-IN" emma:confidence="0">
                  <emma:literal>Sensors</emma:literal>
                </emma:interpretation>
                <emma:interpretation id="interp16" emma:lang="en-IN" emma:confidence="0">
                  <emma:literal>sensors</emma:literal>
                </emma:interpretation>
                <emma:interpretation id="interp17" emma:lang="en-IN" emma:confidence="0">
                  <emma:literal>Sensoss</emma:literal>
                </emma:interpretation>
                <emma:interpretation id="interp18" emma:lang="en-IN" emma:confidence="0">
                  <emma:literal>Sensoas</emma:literal>
                </emma:interpretation>
                <emma:interpretation id="interp19" emma:lang="en-IN" emma:confidence="0">
                  <emma:literal>Sensor</emma:literal>
                </emma:interpretation>
              </emma:one-of>
            </emma:emma>
          </inkml:annotationXML>
          <inkml:trace contextRef="#ctx0" brushRef="#br0" timeOffset="7025.0067">6161-417 88,'5'-6'169,"0"2"-4,1-2-10,-2-4-6,-4 10-4,8-12-13,-8 12 5,2-13-18,-2 13 0,0-12-6,0 12-12,0-10-14,0 10-4,0 0-15,-14-11-2,6 8-11,8 3-5,-23-4-1,8 4-8,0 0-5,-2 6-8,-3-5-2,2 4-3,4-1-3,-6 8-3,1 0-3,4-3 0,-5 4-3,9-4-2,-1 3 2,-3 4-6,5-2 1,3 0 4,2 0-9,2 2 3,0-1-2,3 1 1,6 1 1,-1 1-1,7 3-1,3-5-3,5 3 1,0-4 5,9 6 0,1-2-1,5-2 1,-4-3-1,-7-2 2,-1 0-9,-2 0 4,4 1-4,-7-4-2,-1 1 1,-5-1-2,3-2 0,-7 0 1,-1 1-1,1-2-1,-3 0 2,-5-6 3,4 11-1,-4-4 0,0-7 3,-6 14 3,0-8-5,-3 0 2,-2 0 2,-4 1-1,1-1 5,-11 0-4,5 0 0,6-2 3,-12 1-1,2-3-2,1 2 1,0-4 0,6 0-1,-3 0-7,5 0-12,0-4-19,3 2-14,0-3-30,-1-1-21,13 6-14,-12-11-34,5 2-23,4 2-99,3 7-291,0 0 129</inkml:trace>
          <inkml:trace contextRef="#ctx0" brushRef="#br0" timeOffset="7814.5645">6340-27 20,'10'0'138,"-10"0"-7,0 0-2,0 0-18,20-4-3,-12 1-11,-8 3 2,17-7-6,-8 1-3,1-1-7,1-2-8,1 2-7,-4-2-1,1 0-5,0-4-9,0 1-2,-4 0 4,2 2 3,1-2-4,-6 6 4,2-1-3,-4 7-6,3-16 2,-3 16-7,0-13-3,0 13-3,-7-13-5,2 7-2,0 0-5,-5 3-5,10 3 0,-17-6-2,6 5-2,-4 1-3,1 4 1,4 2-7,-5-2-3,5 5 4,-2-1-3,0 5-4,0 0 7,3 1-6,1-2-2,4 4 3,2-1-5,-1-3 2,6 1 1,-1 3-3,5-1 1,1-2 2,-1-2-6,10 5-2,-6-5 1,4-2-4,2-1-6,1 0-4,6 1-1,-1-3-3,-6-5 2,6 3-1,-5-5-7,3-2-4,1 2 7,-7-4-3,0 1 5,-3-3-1,1 0 5,-3-1-6,-2-4 6,1-1-2,2 1 5,-4-4 1,-2 3 3,4-6 3,-6 5 7,0 0 8,-3-1 3,2 3 2,1-1-5,1 7 9,-4 6 3,0-14-1,0 14 1,3-12-3,-3 12-6,0 0 2,0 0-6,5-9-2,-5 9 0,0 0 0,0 0 1,0 0-2,18 28 1,-16-15 4,2-3-11,-4 4 7,6 0 0,-4 1-1,1-3 4,0 0-5,-3-12 1,0 26-3,0-14 6,0-12-3,0 23-4,0-23 8,-3 17-4,3-17-4,0 14 0,0-14 8,0 0-2,0 15-2,0-15 4,0 0 0,0 0-1,-5 11 3,5-11-4,0 0-3,0 0-1,0 0-6,0 0-5,0 0-1,5-42-5,2 22-6,1 0-4,4-2-8,0 2 3,-1-5 1,11 1 2,-7 2-7,0 3 20,0 3 0,-3 3 3,0 3 6,-2 1 1,5 0-3,-3 2 5,3 2 6,-4 4-1,-2 1-4,-9 0 1,20 4-5,-12-1 5,2 4 1,-8 1-2,8 4 10,-5-1-10,2 2 3,-7 2-4,5-2 9,-5 3-2,0-1-2,0-3 2,3 7-2,-6-7 5,3 0-2,3 2-2,-6-1 12,3-1-10,0-2-3,0-10-14,0 21-28,0-21-5,0 14-17,0-14-20,3 11-8,2-6-20,-5-5-81,0 0-209,0 0 94</inkml:trace>
          <inkml:trace contextRef="#ctx0" brushRef="#br0" timeOffset="8274.8811">7450-270 65,'0'0'196,"7"-5"-21,-7 5-14,0 0-15,0 0-14,0 0-16,0 0-11,-15-16-9,15 16-7,-15-4-10,15 4-6,-20 3-5,8 1-6,-5-2-4,-1 4-6,1-1-5,2 1-10,-2 3-1,-1 0-8,6 0 3,-3 3-4,5-4-3,0 3-8,1-2 2,1 4-3,1-4-2,2-2-1,-1 1 1,4 1-3,2-9 1,0 18-2,2-9 3,4-2-5,0 2 3,2 1-4,2-1 2,1-1-2,1-1-5,2 1 5,-2-2-2,6-1 1,-5 1-1,2-2-3,-3 2 0,0 0-1,2-2 2,-5 0-3,-1 1 1,-1-1 1,2 1 2,-9-5-3,15 8 0,-10-3 3,1 0 0,-1 1-2,-1 0-4,-1 1 4,-3-7-6,5 13 0,-5-5 3,0-8 2,-5 11-1,1-4-4,-2 2 2,1-3 4,5-6 4,-18 12-1,10-6-5,-5-1 6,5 1-2,-7-3-3,-2 0 1,2-3 3,-2 3-4,2-3-9,-1 0 9,0 0-8,0-3 0,1 0-15,-3 0-13,6 0-19,12 3-16,-17-13-13,12 7-18,-2-1-17,7-2-18,0 9-105,0-16-262,0 16 116</inkml:trace>
          <inkml:trace contextRef="#ctx0" brushRef="#br0" timeOffset="8739.5983">7768-160 99,'0'0'190,"0"0"-12,6-5-8,-6 5-11,0 0-18,0 0-7,0 0-15,0 0-9,0 0-15,0 0-9,0 0-10,0 0-12,0 0-3,0 0-5,0 0-7,-21 30-3,10-18-4,-1 1-5,5 0-2,-3 5-7,0 1-4,1 0 0,-2 1-3,4-7-1,2 5-5,0-3-2,2-2 0,-2 1-3,-2 0-1,7 0 1,0-6-3,0-8 8,3 19-9,2-11 3,-1-2-2,-1 2 1,-3-8 0,17 6-3,-17-6 1,24 0-3,-6 0 0,-18 0-2,32-6-5,-12-4-4,-3-2-2,1-1-9,-1 0-4,-1-3 5,-1-5-6,-6 5-1,1-4 5,-2 6 3,-3 0-1,-5-2 0,2 2 0,-4 0 2,-3-1 7,-3 6 2,-2-6-2,-4 5 2,2 1 2,-2 2 2,0-1-4,1 2 3,3-1 0,-2 4-4,-3-1 3,7 2-9,8 2-18,-15 0-4,15 0-12,-15 0-11,15 0-8,0 0-9,0 0 4,-12 9-9,12-9-11,0 0-16,3 9-96,-3-9-220,0 0 97</inkml:trace>
          <inkml:trace contextRef="#ctx0" brushRef="#br0" timeOffset="9405.1535">7926-141 64,'0'-10'166,"0"10"-5,0 0-14,0 0-18,0 0-8,4-5-14,-4 5-15,9-3-13,-9 3-3,15-3-5,-6 2-9,-9 1-7,20 1-6,-9-1-3,4 2-7,-3 1-3,0 1-3,3 2-11,-3 0-1,-4 0 2,5 4-3,-3-4-6,-1 3-1,3 0 2,-7 1-2,1-1 2,1 2-1,-6-3-2,0 1-7,2 1 3,-3-10 1,-4 14 0,3-4 5,1-10-9,-7 14 0,1-6 3,-3-1-2,1-2-1,-1-1-5,1 0 4,-4 4 4,12-8-13,-21 4 7,12-1 1,9-3 0,-16 1 6,16-1-4,0 0-12,0 0-2,-16-6-3,16 6 4,0 0-1,-5-14-5,5 14 6,0 0-1,9-16-10,-1 8 10,0 4-2,4-5 6,-3 0-6,12-1 12,-7-2-1,1 4-4,8-3-1,-3 1 9,1-3-1,-2 2 6,3-5-2,-2 6 5,5-4 2,-3 4 0,-2-4-3,1 1 3,-5-2 1,-1 6 6,0-1 1,-3 0 5,0 2 2,-4-2 1,1 4 0,-1 0 0,-4 0-4,-4 6-2,8-15-1,-5 10-3,-3 5 1,3-8-5,-3 8-1,0 0 0,0 0-4,-10-14 2,10 14-6,-13-2 5,13 2-10,-15 0 0,15 0 2,-17 1-3,9 1 1,8-2-2,-16 9 0,8-4-4,2 0 9,6-5-2,-14 8-7,9 0 0,1-2 2,-2 0 1,6-6-5,-3 16 3,3-16 4,3 14-4,-3-4 1,5 0 2,2 3-1,1-2 1,1 0-2,-1 2-1,2-1 3,2-2 0,1 1 2,-1-1 0,3 2-3,-6-2 3,5 0-1,-2 1-1,-3 0-3,2-2 2,-3-1 3,1 2-2,-1 0 2,-4-3-3,2-1 1,-4 3 1,-2-9 2,4 15-1,-4-8 1,0-7-4,-12 19-3,11-10-5,-10-1-17,-1 0-11,-2 1-14,-1-2-27,-7 3-40,1-1-24,-2 0-143,-4-3-308,3-1 136</inkml:trace>
        </inkml:traceGroup>
      </inkml:traceGroup>
    </inkml:traceGroup>
    <inkml:traceGroup>
      <inkml:annotationXML>
        <emma:emma xmlns:emma="http://www.w3.org/2003/04/emma" version="1.0">
          <emma:interpretation id="{997FAF84-2394-41F3-9090-E0DD1A3B097F}" emma:medium="tactile" emma:mode="ink">
            <msink:context xmlns:msink="http://schemas.microsoft.com/ink/2010/main" type="paragraph" rotatedBoundingBox="6338,2012 9018,2055 9017,2114 6337,207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CF28F40-1E0E-49DC-986C-218D34877530}" emma:medium="tactile" emma:mode="ink">
              <msink:context xmlns:msink="http://schemas.microsoft.com/ink/2010/main" type="inkBullet" rotatedBoundingBox="6338,2018 7399,2035 7398,2088 6337,2071"/>
            </emma:interpretation>
            <emma:one-of disjunction-type="recognition" id="oneOf4">
              <emma:interpretation id="interp20" emma:lang="en-IN" emma:confidence="0">
                <emma:literal>in</emma:literal>
              </emma:interpretation>
              <emma:interpretation id="interp21" emma:lang="en-IN" emma:confidence="0">
                <emma:literal>~</emma:literal>
              </emma:interpretation>
              <emma:interpretation id="interp22" emma:lang="en-IN" emma:confidence="0">
                <emma:literal>n</emma:literal>
              </emma:interpretation>
              <emma:interpretation id="interp23" emma:lang="en-IN" emma:confidence="0">
                <emma:literal>an</emma:literal>
              </emma:interpretation>
              <emma:interpretation id="interp24" emma:lang="en-IN" emma:confidence="0">
                <emma:literal>In</emma:literal>
              </emma:interpretation>
            </emma:one-of>
          </emma:emma>
        </inkml:annotationXML>
        <inkml:trace contextRef="#ctx0" brushRef="#br0" timeOffset="11216.4967">5216 421 61,'0'0'89,"0"0"-3,0 0-2,0 0-7,0 0-15,-12 0 2,12 0-7,0 0-4,0 0 2,0 0-10,0 0-2,0 0 8,0 0-6,0 0 7,0 0-8,0 0 3,24 15-8,-15-12 8,2-2-15,3 2 5,7 3-11,1-6 3,5 4-4,-3-2 0,2 2 1,3-4 2,9 3-6,-3-5 1,0 2 5,-1 0-4,8 4 4,-7-4 4,0-2-4,-9 2 1,3 0 1,0 0-2,-2 0 1,1-2 1,1 4-4,-3-2-1,3 2-4,-2-4 6,0 2-5,11 2 0,-13-2-4,2 4 0,0-2-5,-2-1 1,-5 2 0,3-1-5,-7-1 0,0-1 2,-1 3 3,-6-3-10,2 0 3,-11 0-3,15 3 0,-15-3-3,12 3-7,-12-3-8,9 0-14,-9 0-15,0 0-13,8 4-6,-8-4-19,0 0-15,0 0-20,18-8-125,-18 8-259,9-8 115</inkml:trace>
      </inkml:traceGroup>
      <inkml:traceGroup>
        <inkml:annotationXML>
          <emma:emma xmlns:emma="http://www.w3.org/2003/04/emma" version="1.0">
            <emma:interpretation id="{909FDC29-64B3-45E4-939B-BB720EECBC03}" emma:medium="tactile" emma:mode="ink">
              <msink:context xmlns:msink="http://schemas.microsoft.com/ink/2010/main" type="line" rotatedBoundingBox="7664,2033 9018,2055 9017,2113 7663,2091"/>
            </emma:interpretation>
          </emma:emma>
        </inkml:annotationXML>
        <inkml:traceGroup>
          <inkml:annotationXML>
            <emma:emma xmlns:emma="http://www.w3.org/2003/04/emma" version="1.0">
              <emma:interpretation id="{9D992DFE-BD57-436C-988D-ECBDA1C9731E}" emma:medium="tactile" emma:mode="ink">
                <msink:context xmlns:msink="http://schemas.microsoft.com/ink/2010/main" type="inkWord" rotatedBoundingBox="7664,2033 9018,2055 9017,2113 7663,2091"/>
              </emma:interpretation>
              <emma:one-of disjunction-type="recognition" id="oneOf5">
                <emma:interpretation id="interp25" emma:lang="en-IN" emma:confidence="0">
                  <emma:literal>in</emma:literal>
                </emma:interpretation>
                <emma:interpretation id="interp26" emma:lang="en-IN" emma:confidence="0">
                  <emma:literal>w</emma:literal>
                </emma:interpretation>
                <emma:interpretation id="interp27" emma:lang="en-IN" emma:confidence="0">
                  <emma:literal>~</emma:literal>
                </emma:interpretation>
                <emma:interpretation id="interp28" emma:lang="en-IN" emma:confidence="0">
                  <emma:literal>an</emma:literal>
                </emma:interpretation>
                <emma:interpretation id="interp29" emma:lang="en-IN" emma:confidence="0">
                  <emma:literal>on</emma:literal>
                </emma:interpretation>
              </emma:one-of>
            </emma:emma>
          </inkml:annotationXML>
          <inkml:trace contextRef="#ctx0" brushRef="#br0" timeOffset="11765.7031">6541 436 36,'0'0'83,"-11"3"-5,11-3-14,0 0 1,0 0 1,0 0-4,0 0-1,0 0-2,0 0-6,0 0-8,21 9-8,-13-4 5,-8-5-2,20 2-2,-8 2-2,0-3-6,0-1 12,5 0-6,1 0-1,7 2 1,-7-2 0,4 0 2,3-3 0,0 6 5,11 0 3,4-3-2,1-1 4,0 2-9,2 2-6,-1-3-3,3 2-5,-1 2 0,-2-1 3,1 0-4,-3-1-1,-1 2-3,-1 2 0,-1-2-1,-2-4-2,-8 3 5,2-3-9,-3 5 5,-2-4-3,-1 2-3,-6-3 4,-2 2-3,-1-2 2,4 0-1,-3-2 4,-1 2 1,0 0-1,1 0 0,-6-4 1,3 2-5,3 2-1,-2-4 2,-3 4-4,-10 0-1,22-6 2,-7 3-5,-6 0-2,2 0 5,-11 3-2,15-3-4,-15 3 2,15-3 0,-15 3 2,0 0-1,12-1 0,-12 1-2,0 0-2,8-2 2,-8 2-4,0 0-2,0 0 1,0 0-1,9-3 3,-9 3-2,0 0 3,12-1-3,-12 1 0,15 1 0,-15-1 2,8 3-3,-8-3 1,0 0-6,17-3-3,-17 3-7,12 3-2,-12-3-14,11 2 1,-11-2-11,0 0-2,12 1-17,-12-1-14,0 0-31,0 0-33,0 0-103,0 0-263,0 0 117</inkml:trace>
        </inkml:traceGroup>
      </inkml:traceGroup>
    </inkml:traceGroup>
    <inkml:traceGroup>
      <inkml:annotationXML>
        <emma:emma xmlns:emma="http://www.w3.org/2003/04/emma" version="1.0">
          <emma:interpretation id="{B2B6B904-2ABB-4D4D-A590-0F3C7DDAD2B9}" emma:medium="tactile" emma:mode="ink">
            <msink:context xmlns:msink="http://schemas.microsoft.com/ink/2010/main" type="paragraph" rotatedBoundingBox="2826,2156 23979,2217 23976,3425 2823,33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5F3A4DA-CD48-4DB4-91C3-CBD586B12820}" emma:medium="tactile" emma:mode="ink">
              <msink:context xmlns:msink="http://schemas.microsoft.com/ink/2010/main" type="line" rotatedBoundingBox="2826,2156 23979,2217 23976,3425 2823,3364">
                <msink:destinationLink direction="with" ref="{9A15EBD9-A1C8-4F89-8D17-AAADD562EB1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3076178-81D2-4AF9-9C07-CEB8D4DE1F92}" emma:medium="tactile" emma:mode="ink">
                <msink:context xmlns:msink="http://schemas.microsoft.com/ink/2010/main" type="inkWord" rotatedBoundingBox="2826,2280 6368,2290 6366,2990 2824,2980"/>
              </emma:interpretation>
              <emma:one-of disjunction-type="recognition" id="oneOf6">
                <emma:interpretation id="interp30" emma:lang="en-IN" emma:confidence="0">
                  <emma:literal>Ultrasonic</emma:literal>
                </emma:interpretation>
                <emma:interpretation id="interp31" emma:lang="en-IN" emma:confidence="0">
                  <emma:literal>ultrasonic</emma:literal>
                </emma:interpretation>
                <emma:interpretation id="interp32" emma:lang="en-IN" emma:confidence="0">
                  <emma:literal>Ultrasonics</emma:literal>
                </emma:interpretation>
                <emma:interpretation id="interp33" emma:lang="en-IN" emma:confidence="0">
                  <emma:literal>ultrasonics</emma:literal>
                </emma:interpretation>
                <emma:interpretation id="interp34" emma:lang="en-IN" emma:confidence="0">
                  <emma:literal>Ultrastrict</emma:literal>
                </emma:interpretation>
              </emma:one-of>
            </emma:emma>
          </inkml:annotationXML>
          <inkml:trace contextRef="#ctx0" brushRef="#br0" timeOffset="13180.2577">1692 849 104,'4'-11'161,"-4"11"-11,1-9-12,-1 9-7,0 0-17,4-8-5,-4 8-12,0 0-7,0 0-13,0 0-12,0 0 0,0 0-12,0 0-7,0 0-5,0 0-7,0 0-4,0 0 1,0 0-5,0 0-1,3 26-1,-3-10-1,0 0-1,-1 7 0,-1 3-4,4 0 1,-4 5 0,2-1-2,0-4 1,2-3-5,2 2-2,-2-1 4,1-2-5,-2-2 2,2-2-2,1-3-5,0 1 3,0-3-2,0-1 1,1-1-4,1-3 2,-1-2 1,2 1 0,-2 0 0,2-2 1,4-3-1,-11-2-2,16 4 1,-6-7 0,4 0 1,-1-3-1,1-4-3,-2-1 3,2 1 0,4-12-2,-3 3 0,-1-3-3,1-7-1,-2-2-8,0 0-1,-5 1-1,1 7 0,-1-12 0,-3 11 3,-1 4 2,-2-5 0,-1 9-2,3 1 3,-3 2-1,-1-2 0,3 2 2,-3 1-1,0 2 2,0 10 0,1-16 1,-1 16 2,2-10 3,-2 10-3,0 0-4,1-13-4,-1 13 3,0 0 4,0 0-5,0 0-1,0 0 1,0 0-3,0 39 9,0-17-6,-1 0 5,1 4 0,0-2 1,-2 3 0,2-1 0,0-2-2,-1-1 1,4 3 0,-2-4 2,2 2-2,-2-2 3,3 0-1,3 1 0,-4-4 2,2-3-3,0-1 0,3-3 1,2 0-1,0-2-7,0 0-11,2-1-4,3-2-6,-1-2-8,-2-5-16,6-3-11,-18 3-19,29-7-19,-14 1-9,-3-3-102,0 0-229,3-10 102</inkml:trace>
          <inkml:trace contextRef="#ctx0" brushRef="#br0" timeOffset="13450.3755">2323 778 30,'0'0'164,"-3"-12"-7,3 12-10,0 0-11,2-11-17,-2 11-11,0 0-11,0 0-11,0 0-10,0 0-5,0 0-5,0 0 0,0 0-12,0 0 5,-6 39-12,6-23-2,-1 6-5,1 2 5,-3 7-6,2-6-5,2-2-3,-1 8-1,0-6-6,0-2-2,0 0 0,3 3-1,-3-3-4,1 0-1,1-3 0,-2 2-2,0-6 0,5 4-6,-4-5 2,-1 0 1,6-2-4,-4-1-12,2-3-11,-4-9-12,5 17-11,-5-17-5,6 11-19,-6-11-25,12 0-27,-12 0-25,0 0-96,19-15-255,-11 3 114</inkml:trace>
          <inkml:trace contextRef="#ctx0" brushRef="#br0" timeOffset="14634.7859">2574 1122 51,'0'0'181,"-2"-15"-14,2 15-13,-1-10-4,1 10-7,0 0-14,1-15-12,-1 15-16,6-9-10,-1 1-5,2 3-5,0-2-15,5 1-6,1 0-8,4 0-1,1 0-7,5-1-6,-1 0-1,3 5-7,-1-2-1,-2 3 2,4 1-11,-3 2 2,-2 3-2,2 0-7,-7 1-2,-1 3 5,1-2-5,-3 2-2,3-1 1,-2 2-1,-4 0-2,0-2 0,-2 2 1,-3-3-5,2 2 2,-2 4-1,-3-4-7,-2 0 3,0-9-3,-2 16-3,1-6 3,-4 1 2,-2-4-4,-1 0 5,0-3-2,-2 2 3,1 0-5,0 0-1,-1-3 3,1 0-2,9-3 1,-13 3 3,13-3-4,0 0-4,-19-3-8,19 3 2,-10-9-2,10 9-3,-5-12 1,5 12 0,5-15-1,1 2 5,2 0-1,2 3 1,3-3-2,3 0 3,-2-2 0,6 0 2,2 2 0,-1 0 4,2-2 1,1 3-1,-1 1-3,-1 0 6,-1 4 4,-4-2 2,-2 5-4,0-2 2,-2 0-3,-1 4 2,-4-2 1,0 2 1,-8 2-4,14-2 1,-14 2-2,8-4 7,-8 4-10,0 0 6,0 0 1,0 0 0,0 0-6,7 12 9,-7-12-4,0 0 6,-19 22-3,11-14 3,-3 7 1,-1-4 11,1 1-7,2 3 0,-6 1-3,2 0-4,2-4 2,3 1-1,1-1-1,2 1 3,1-3-6,-1 3 4,2-1-4,0-5 5,2 2-3,1-9 0,0 16 2,0-16 0,4 12-3,-1-6 0,-3-6 9,12 6-9,-3-6 3,-9 0 3,19 0-8,-7-6 7,1 3-8,-1-4-2,0-1-4,0 0 3,-1-1-6,0-3 3,0 2 4,-5-1-4,1-3 1,-2 1 3,1 1-2,-1 2 3,-2-2 5,-3 3 5,0 9 7,0-16-6,0 16 1,-2-13 10,2 13 1,0-11 6,0 11-6,0 0 2,0 0-6,0-12-3,0 12 0,0 0-5,0 0-4,0 0-3,0 0 0,0 0 2,0 0 11,0 0-13,0 0-3,0 0 4,7 30 0,-3-20-2,-1 1 5,1-1-5,-3-2 0,3 2 4,0-3-1,2 5-6,-2-3 5,-2-2 2,2 3-3,0-4 0,-4-6-2,8 12 3,-2-4-1,0 1 3,0-3-1,-6-6 0,6 9-2,-6-9 0,10 4 1,-10-4-3,8 5 2,-8-5-3,12 0-3,-12 0 2,0 0-5,17-3 3,-17 3-10,11 0-2,-11 0-6,0 0 2,12-2-5,-12 2-4,0 0-3,0 0-1,0 0-5,0 0-1,0 0-20,0 0-7,0 0-9,0 0-25,14-1-24,-14 1-96,0 0-237,0 0 106</inkml:trace>
          <inkml:trace contextRef="#ctx0" brushRef="#br0" timeOffset="13755.195">2602 692 180,'0'0'180,"0"0"-11,1-7-12,-1 7-15,0 0-17,0 0-13,0 0-9,0 0-12,0 0-9,0 0-4,0 0-10,0 0-5,0 39-1,-1-20-2,2 3-12,-1 3 0,0 0-3,2 7-3,2 5-5,0-7-1,-2 3-4,2-1-2,-1-8 0,1 9-3,0-9-2,-3 3-1,5 5-3,-4 2-3,-2-11 2,4-1 1,-1 0-6,0 0-1,-2 0 1,-1-1-4,0-5-17,-1 0-7,1-6-9,0 6-9,-4-7-14,4 0-14,0-9-17,0 0-11,-7 20-22,6-16-26,1-4-140,0 0-298,0 0 133</inkml:trace>
          <inkml:trace contextRef="#ctx0" brushRef="#br0" timeOffset="15085.1155">3704 958 45,'0'0'189,"4"-6"-10,-4 6-18,0 0-17,0 0-18,0 0-5,0 0-16,0 0-13,-27 0-7,27 0-9,-28 4-4,13-2-9,3 0-8,0 4-2,-4-2-4,2 2-6,0 0-5,0 0-6,1-2-1,-1 1-5,4 2-1,3-2-4,-1 1-3,1 1-1,2 0-5,5-7 1,-7 12-3,5-6-2,2-6 0,-6 12-1,6-12-1,1 14 4,-1-14-4,7 12-3,-1-6 4,2-2-1,1 2-1,-1-4-3,5 2 3,-5 2-3,6 0 4,-1-2-1,-1 2 1,0 0-6,2 0-3,-6 0 1,4 0 3,-3 0-5,1 0 3,-4 2-7,2-2 5,0 1-3,-6 0-2,0 1 1,-2-8 6,3 13-6,-3-13 7,-3 12 0,3-12 4,-10 12-5,4-5 3,-4 0 0,-4-1-5,2 0 6,1-2-3,-1 1 1,-4-3 1,0-1-2,16-1 1,-28 3-4,16-3 7,12 0-12,0 0-11,-25-4-11,25 4-11,-10-6-10,10 6-14,-5-11 2,5 11-10,0 0-7,17-22-10,-2 12-9,0 1-12,5-3-94,1 0-221,2 1 98</inkml:trace>
          <inkml:trace contextRef="#ctx0" brushRef="#br0" timeOffset="16050.0707">3710 1129 330,'24'-10'27,"1"1"13,-1 0 2,-4 3 12,3-2-1,-2-3-1,-8 8 3,1-3 5,-2-1 5,-3 4 15,-2-1 7,-7 4 4,12-5-2,-12 5 3,8-5-9,-8 5-1,0 0 3,10-5-7,-10 5-2,0 0-4,0 0-10,0 0-6,0 0-8,0 0-4,0 0-5,0 0-7,0 0 0,0 0-8,0 0-2,-38 15-5,29-5 0,1 0-3,-2-1 0,-1 4-1,7-1-2,-4 0-4,2 1 1,0 0 1,4-1-1,0 1 0,2-1 1,2-1-5,0-3 1,1-1-2,0 3 2,2-2 1,4 2-1,-1-4 1,5 0 0,0-3-6,2-2 5,3 1-1,0-2-7,-1-2-2,1-2 0,-4 2 6,3-4-7,-4 2-4,0-2-1,-3 0-6,-2 0-1,-3-2-5,1 0 4,-6 8-4,5-15 2,-5 9 3,0 6 1,-4-17 0,1 8 0,-1 1 3,4 8 3,-7-16 2,3 7 1,2 2 2,2 7 1,-6-12 2,1 4 4,5 8 2,-5-13 4,5 13 2,-2-12-2,2 12-2,0 0-3,7-16-2,-2 10-1,2 0 3,4 1 5,-3-2-4,4 3 0,0 0-5,3 1 5,-6-2 5,6 1-2,-2 3 1,2 2 16,-2-1-25,-1 5 5,1-1-1,-1 1-1,0 1 0,-4-1 1,0 1-3,1 5 0,1 0 1,-5-4 0,-1 5-2,1 1 2,-1-1 2,0 0 2,-1 0-3,-3-2-3,0 3 6,-3 1-1,1-1-1,0-1 1,-2-3 5,3 0-5,-3 3-1,3-5-8,1-7 1,-7 16-3,3-8-3,4-8-1,-3 10 3,3-10 2,-4 6-2,4-6 5,0 0-3,0 0-3,0 0 1,0 0-4,0 0 0,0 0-1,0 0-3,0 0 2,7-41-4,-3 26-6,3 2 5,-1-1-10,9-6 6,-7 1 0,3-3 2,1 3 4,3 4-2,-3-2-3,1 5 12,-1 0 5,4-3 1,-2 4 2,0 2 3,1-1-1,-4 4 5,1 0-9,0 3 5,-1 0 9,-1 1-9,-10 2-2,14 2 3,-5 2-1,-3 2 9,-1 2-3,-4 1 7,-1 5-1,2-2 5,-4 4-7,1-3 4,-2 2-1,-2 1 0,3-4-4,2 10 0,-4-9 1,3 0-4,2 0 3,-2-1-2,1-2-4,0-10 2,-1 15-1,1-15 1,2 13 1,-2-13 1,4 12-3,-4-12 0,7 9 2,-7-9 0,12 3 1,-12-3-2,16 0 2,-16 0-1,19-6-6,-8-3 3,4 0 0,-3-1-7,-2 0 0,9-5-1,-8 3-5,2-5 6,5 1 1,-2-2-5,-8 5 2,4 1 6,-3-3-1,3 2 3,-1 3 3,-2-1 4,-1 1 0,-1 3 3,-1 1-5,-6 6-1,9-10 1,-4 5-7,-5 5 3,0 0-4,7-6 2,-7 6 0,0 0-1,0 0 5,16 12-2,-15-3 2,3-2 0,-4-7 0,4 17 3,-4-10-4,3 2 1,0 2 3,-2 0-2,-1-1 8,0-10-13,0 21 5,1-12 1,-1 1-2,0 2 0,0-12-14,0 12-21,0-12-16,0 14-10,0-14-23,0 13-24,0-13-5,2 7-26,-2-7-108,0 0-260,13 0 116</inkml:trace>
          <inkml:trace contextRef="#ctx0" brushRef="#br0" timeOffset="16345.1619">5200 963 45,'2'-9'176,"-2"9"-19,0 0-4,0 0-27,0 0-9,-21-3-7,21 3-6,-23 5-6,14-1-5,-9 5-11,5 0 0,1-1-9,-3 3-1,-2 2-3,-1 6-5,3-5-5,3 3-2,-1 3-6,3 1-1,4-7-6,0 2-4,-2-2 0,4 0-3,3 0-2,1 0-4,0 0-4,1-1-2,3-1 1,2-2-1,-1-4-4,4 3 1,2 0 1,1-2-4,0-1-1,0-4 0,2 2-5,3-4-3,-2-4-16,2-1-8,-1 3-20,1-6-6,-1-1-53,1-6-36,-1-7-46,-4 4-129,3-10-329,-7 4 146</inkml:trace>
          <inkml:trace contextRef="#ctx0" brushRef="#br0" timeOffset="16510.1233">5024 776 43,'0'0'119,"-7"-5"-31,7 5-34,0 0-25,0 0-39,0 0-45,0 0-57,0 0 26</inkml:trace>
        </inkml:traceGroup>
        <inkml:traceGroup>
          <inkml:annotationXML>
            <emma:emma xmlns:emma="http://www.w3.org/2003/04/emma" version="1.0">
              <emma:interpretation id="{2C38B084-AEFD-4EF2-AB9C-445461133B3C}" emma:medium="tactile" emma:mode="ink">
                <msink:context xmlns:msink="http://schemas.microsoft.com/ink/2010/main" type="inkWord" rotatedBoundingBox="7136,2373 9325,2380 9324,2838 7134,2832"/>
              </emma:interpretation>
              <emma:one-of disjunction-type="recognition" id="oneOf7">
                <emma:interpretation id="interp35" emma:lang="en-IN" emma:confidence="0">
                  <emma:literal>waves.</emma:literal>
                </emma:interpretation>
                <emma:interpretation id="interp36" emma:lang="en-IN" emma:confidence="0">
                  <emma:literal>waves</emma:literal>
                </emma:interpretation>
                <emma:interpretation id="interp37" emma:lang="en-IN" emma:confidence="0">
                  <emma:literal>Waves.</emma:literal>
                </emma:interpretation>
                <emma:interpretation id="interp38" emma:lang="en-IN" emma:confidence="0">
                  <emma:literal>Waves</emma:literal>
                </emma:interpretation>
                <emma:interpretation id="interp39" emma:lang="en-IN" emma:confidence="0">
                  <emma:literal>Waves,</emma:literal>
                </emma:interpretation>
              </emma:one-of>
            </emma:emma>
          </inkml:annotationXML>
          <inkml:trace contextRef="#ctx0" brushRef="#br0" timeOffset="17355.109">6002 841 160,'6'-12'160,"0"2"-2,0-3-6,-4 6-8,-2 7-12,7-9-17,-7 9-12,6-7-12,-6 7-17,2-7-4,-2 7-4,0 0-8,0 0-9,0 0-2,12 22-8,-12-6-3,6-1-2,-4 9-5,2-2 1,-1 3-4,5 7-7,-4-6 2,4-4-1,-3 1-1,2-1 1,1 0-3,2 1-6,-5-7 2,-2-1-2,6-1-1,-1 3 0,-1-2 2,1-3-4,-3 2 0,5-5-1,-5 1 3,2-4-5,-2 0-1,0 0 2,2-2 2,-7-4-4,11 4 3,-11-4-1,0 0 0,21-8 0,-13 3 2,-2-1 1,3-5-9,-1 0 4,1-1-3,4-5-8,-3 4 2,2-6-2,0 1-1,-6 5 6,6-2-2,-1 3-5,-5 1 6,2 0-4,2 1-1,-5 4 6,2 0-2,1 1-2,-3 0-1,-5 5 0,18-2 3,-18 2-3,17 1 3,-10 4 0,2-3-2,2 8 3,-2 0-4,2-2 3,-4 6-1,3-6 3,0 5 2,-5-1-3,7 0 3,-3 0 3,0-2-7,0 0 2,2-1 8,-2 1-7,2-1 3,-5-2-6,0-1 7,-1-2-1,2 3-1,-7-7 6,12 8-7,-7-4 1,-5-4 3,12 2-2,-12-2 1,0 0 0,14-8 2,-10 2 0,-4 6-2,8-20 2,-6 12-1,4-6-1,-5 1 2,2-3-7,-3-3 5,0-3-2,0-1 0,0-3-1,0 6 4,0-2-3,0-2-2,-3 5 3,3 2-8,0 1 3,3 4 4,-3-3-2,0 3-2,3 2-2,-1 4-6,4-3-10,-2 2 2,-4 7-14,13-11 2,-12 7-8,-1 4-6,18-6-14,-7 8-10,-11-2-11,24 2-12,-11-1-19,-1 4-117,0-3-247,0 5 109</inkml:trace>
          <inkml:trace contextRef="#ctx0" brushRef="#br0" timeOffset="18239.8232">7144 994 90,'0'0'192,"0"0"-13,0 0-5,0 0-11,0 0-11,0 0-12,0-12-3,0 12-23,0 0-8,0 0-12,0 0-10,-20-9-6,20 9-8,-17-4-11,7 1-3,10 3-7,-22 4-7,10 0-3,-6 1 0,6-2-10,1 6-2,-3-3-3,-4 5 1,3-3-3,3 2-5,2 1 0,-2 0-3,2 1-2,0 1-1,3 0-3,1-2 2,1 1 6,-2-2-8,2 3-1,5-4-2,-3 1-5,3-10-3,0 17-5,0-8-6,0-9-7,3 18-7,0-12-7,-3-6 3,5 10-11,-1-4 1,-4-6 1,15 3 0,-15-3-6,20-3-1,-9 0-18,1-3 3,2-1 7,-1-2-4,4-6 4,-2 2 6,2-3 1,-3-3 5,-2 3 3,0 0 6,-4 4 5,1 0 0,-4-2 10,2 3 8,1 0 8,-2 3 11,-2 1-8,-2-1 18,-2 8-4,6-12 4,-6 12-4,6-8 14,-6 8-2,3-6-6,-3 6-3,0 0-7,0 0 0,0 0 2,0 0-2,0 0-3,0 0 1,0 0 1,0 0-2,15 18 1,-13-10 0,-2-8 2,3 16 4,-3-9-4,3 2-6,-1-2 6,4 3-4,-6-10 4,4 16-6,-1-10-1,2 0 2,-5-6-1,5 12 2,-3-8 1,-2-4-3,5 6 0,-5-6-4,8 6-3,-8-6-4,0 0-1,0 0-2,17-6-8,-17 6 2,10-10 9,-5 2-6,-1 0 6,4-3-4,-5-1 4,4 0-3,-5-2 6,1 1 7,2 4 6,-5-1 4,6 2 13,-6 8-1,4-12-1,-4 12 0,2-10 0,-2 10-6,0 0-3,0 0-5,6-10-2,-6 10-1,0 0 6,0 0-1,0 0 3,12 22-3,-7-13 3,1 2-3,-2 1 1,1 3 0,0-3 11,-1 1-13,2 2 3,-1-1-6,-4-2 2,5 2 2,-1 0 2,0-5-5,-2 3 1,1-3 0,-1-3 0,0 1 1,-3-7-3,6 11-6,-3-5 6,-3-6-2,5 9 2,-5-9-1,3 6 6,-3-6 2,0 0-2,0 0-1,12 4 2,-12-4-5,0 0 8,15-15-8,-10 9 0,4-5-2,0 0 0,-3-1 0,0-2-5,-1 1 5,2 0-2,-2-3-3,0 1 3,1 0 1,-2 0 1,1-1-5,0 2-1,0 1 0,0-2-5,0 1-7,-1 4-11,2-2 4,-4 5-5,4-3-9,0 3-5,-6 7-10,6-12-11,0 8-10,-6 4-16,6-5-10,-6 5-16,0 0-3,0 0-14,20 3-74,-20-3-220,5 9 98</inkml:trace>
          <inkml:trace contextRef="#ctx0" brushRef="#br0" timeOffset="18944.8038">7636 1097 57,'0'0'98,"4"7"6,-4-7-5,0 0-13,8 5-4,-8-5 3,12 0-9,-12 0-9,15-2 1,-15 2-6,15-6-3,-10 3-3,6 0-4,-2-5-3,2 1 1,-2 0-9,4-3 1,-8 0 3,3 0-5,1-1 2,-5-1 0,0 5-6,0-3 0,-4 1 0,0 9 2,0-15-1,3 6-3,-3 9-3,0-13-6,0 13 0,-3-12-5,3 12-5,-9-7 1,9 7 1,-13-4-5,13 4 0,-16 4-3,7 0-6,-3 5 3,2 0-3,3 1 2,-4 2-1,-1 0-2,7 0 6,-2 4-7,2-2 0,-1 2 8,4-4-1,-2 3 2,1-2-2,3-1-1,-3 3 0,3-3-5,3-4 2,0 6 6,2-7-3,-1 1 3,-1-2-3,6 1 0,-1-1-3,0-1 2,4 1-2,0-5 5,3 2-5,0-3 2,1-1 0,1-1-3,-1-1-2,7-5 2,0 2-5,1-3 1,-4-4-4,4 0-2,-2 1 3,-1-4-7,3 1-1,-2-2 6,-6-1-6,4 0 7,-3-1-2,-2 1 3,1-2 0,-6 8 8,-1-1 3,-1 1 5,-3-1 3,-1 4 1,2-4 2,-6 4 6,3 2-3,-3 7-3,0-16 0,0 16-4,-3-18-2,-3 12 2,6 6 8,-6-13-15,0 11 2,6 2-2,-17-7-2,8 4-1,9 3-1,-14 0-4,14 0 2,0 0-1,-17 2-1,17-2 1,-12 8-2,9-2-1,3-6 0,-8 14 3,7-4-3,1-10 2,0 16 2,0-6 1,1 2 6,3-3-9,0 3-1,4-1 3,-1-2-2,-2 1 0,2 2 3,4-3 1,-5 2-3,2 1-3,0-2 3,-1 1 0,-2-4-2,3 4 1,-1 0 2,-1-2-1,-1-2 1,2 4 2,-2-1-1,-1-2-3,-1 2 0,-1 0-1,1-1 3,-3 0-2,0-9-4,0 17 3,0-8 0,0-9-2,-7 15-1,2-7 0,0-2 3,-1 2-7,0-1-4,-3-4-2,3 3-10,-5-2-12,11-4-11,-17 6-18,13-6-7,4 0-21,-14 4-22,14-4-26,-17-7-105,17 7-267,-12-13 118</inkml:trace>
          <inkml:trace contextRef="#ctx0" brushRef="#br0" timeOffset="19089.9059">8176 1101 36,'0'0'13,"0"0"-22,0 0-8,0 0 3</inkml:trace>
        </inkml:traceGroup>
        <inkml:traceGroup>
          <inkml:annotationXML>
            <emma:emma xmlns:emma="http://www.w3.org/2003/04/emma" version="1.0">
              <emma:interpretation id="{0F35ABD1-D41A-462A-A092-3D9C01C2BC76}" emma:medium="tactile" emma:mode="ink">
                <msink:context xmlns:msink="http://schemas.microsoft.com/ink/2010/main" type="inkWord" rotatedBoundingBox="9849,2306 10351,2308 10350,2813 9847,2811"/>
              </emma:interpretation>
              <emma:one-of disjunction-type="recognition" id="oneOf8">
                <emma:interpretation id="interp40" emma:lang="en-IN" emma:confidence="0">
                  <emma:literal>t</emma:literal>
                </emma:interpretation>
                <emma:interpretation id="interp41" emma:lang="en-IN" emma:confidence="0">
                  <emma:literal>f</emma:literal>
                </emma:interpretation>
                <emma:interpretation id="interp42" emma:lang="en-IN" emma:confidence="0">
                  <emma:literal>E</emma:literal>
                </emma:interpretation>
                <emma:interpretation id="interp43" emma:lang="en-IN" emma:confidence="0">
                  <emma:literal>¥</emma:literal>
                </emma:interpretation>
                <emma:interpretation id="interp44" emma:lang="en-IN" emma:confidence="0">
                  <emma:literal>€</emma:literal>
                </emma:interpretation>
              </emma:one-of>
            </emma:emma>
          </inkml:annotationXML>
          <inkml:trace contextRef="#ctx0" brushRef="#br0" timeOffset="21179.9205">8770 1135 70,'0'0'141,"0"0"-6,-20-22-5,20 22-6,-9-4-15,9 4-10,0 0-12,0 0-5,0 0-15,0 0-3,-15 0-10,15 0-3,0 0-3,0 0-3,-5 10-9,5-10-1,-4 10-4,4-10-4,-2 10 0,2-10 0,-1 15-4,1-15 1,3 13-12,1-7 2,-4-6 1,2 10-1,-2-10 0,3 12-3,-3-12-3,5 7 9,-5-7-6,0 0-4,6 6-1,-6-6 1,0 0-3,6 6 5,-6-6-3,0 0 0,0 0 3,18-6 0,-18 6-2,12-9-2,-12 9-1,9-10 2,-3 4 0,-4 0 1,5 1-1,-2-2-2,-5 7 3,6-10-4,-6 10-1,2-8 0,-2 8-1,0 0-2,0-10 2,0 10-3,0 0 1,0 0 0,0 0-9,-6-15-1,6 15-5,-6-7-7,6 7-8,0 0-10,0 0-5,0 0-12,-8-6-17,8 6-9,0 0-15,0 0-20,-4-8-74,4 8-210,0 0 93</inkml:trace>
          <inkml:trace contextRef="#ctx0" brushRef="#br0" timeOffset="20674.9027">8828 714 34,'0'0'143,"0"0"-12,0 0-6,-11-5-10,11 5-15,0 0-13,0 0-2,0 0-31,0 0 12,0 0-7,0 0-12,-17 9 9,17-9-15,-10 10-1,6-4-1,-1 0-5,5-6-7,-11 15 2,9-8-4,-2 1-6,-2-2 1,6-6-3,-7 14-3,6-7-14,1-7 17,-4 12-8,4-12 2,-3 10 3,3-10-7,-2 9 7,2-9-4,0 0 1,0 0-7,2 10 1,-2-10 2,0 0 0,0 0 0,12 3 3,-12-3-5,0 0 3,0 0-4,23-9 5,-16 5-4,-7 4 12,12-8 0,-9 3 10,2-1-3,-5 6 2,9-10 1,-3 5-2,-6 5-2,0 0 2,2-10-7,-2 10 2,0 0 0,0 0-7,-5-18 3,5 18-9,-7-7-9,7 7-6,-6-7-9,6 7 4,0 0-11,-14-3-16,14 3-9,0 0-8,0 0-13,-21 7-10,21-7-5,-12 6-19,6-3-118,6-3-239,-12 6 106</inkml:trace>
          <inkml:trace contextRef="#ctx0" brushRef="#br0" timeOffset="21555.1687">8959 1041 68,'0'0'140,"0"0"-10,0 0 0,0 0-18,0 0-6,0 0-6,0 0-9,0 0-5,0 0-12,0 0-7,0 0-9,0 0-5,0 0-1,0 0-7,47-6-6,-33 2-6,0 4-1,1-1-2,1 0-4,-3-2 5,2 2 3,0 0 0,-2 1-3,-2-2 5,1 2-5,-12 0 2,19 0-4,-10 2 8,-9-2-11,12 0 4,-12 0-2,0 0-2,11-2 2,-11 2 0,0 0-3,0 0-2,14 0 2,-14 0-6,0 0-3,0 0 1,0 0-4,0 0-1,0 0-3,0 0 1,0 0-7,0 0-17,0 0-16,8 3-19,-8-3-20,0 0-29,0 0-40,0 0-147,0 0-309,0 0 137</inkml:trace>
        </inkml:traceGroup>
        <inkml:traceGroup>
          <inkml:annotationXML>
            <emma:emma xmlns:emma="http://www.w3.org/2003/04/emma" version="1.0">
              <emma:interpretation id="{D91F6EB9-C7CB-4103-AF28-6DCEEF718960}" emma:medium="tactile" emma:mode="ink">
                <msink:context xmlns:msink="http://schemas.microsoft.com/ink/2010/main" type="inkWord" rotatedBoundingBox="11180,2238 13850,2246 13849,2852 11179,2844"/>
              </emma:interpretation>
              <emma:one-of disjunction-type="recognition" id="oneOf9">
                <emma:interpretation id="interp45" emma:lang="en-IN" emma:confidence="0">
                  <emma:literal>Human</emma:literal>
                </emma:interpretation>
                <emma:interpretation id="interp46" emma:lang="en-IN" emma:confidence="0">
                  <emma:literal>human</emma:literal>
                </emma:interpretation>
                <emma:interpretation id="interp47" emma:lang="en-IN" emma:confidence="0">
                  <emma:literal>tluman</emma:literal>
                </emma:interpretation>
                <emma:interpretation id="interp48" emma:lang="en-IN" emma:confidence="0">
                  <emma:literal>flumm</emma:literal>
                </emma:interpretation>
                <emma:interpretation id="interp49" emma:lang="en-IN" emma:confidence="0">
                  <emma:literal>Humm</emma:literal>
                </emma:interpretation>
              </emma:one-of>
            </emma:emma>
          </inkml:annotationXML>
          <inkml:trace contextRef="#ctx0" brushRef="#br0" timeOffset="26663.0834">10046 970 73,'0'0'112,"0"0"-7,0 0-11,0 0-8,0 0-14,0 0-1,0 0-3,0 0-2,20 0-9,-20 0-3,19 0-3,-8 0-1,1 3-18,3-3 4,-1 1 1,1-2-1,0 2-2,1-1-3,1-1-6,1-3-5,-2 4-13,-1-3 10,-1 1 1,4-2-1,-6 4 2,0-3-7,0-2-3,-3 0 0,1 0-1,-2-3 3,4 2-8,-3-6 8,-1-1 6,2 1-1,-5 0-6,0-2 6,-1 0-5,2-2 6,-2 1-3,-2 0 4,2-2 4,-4 1 4,2 3-1,1 2 1,-6-1 0,6 2 5,-3 10-7,0-13 1,0 13-8,0-11-1,0 11 1,0 0-6,1-10-5,-1 10 6,0 0-8,0 0-2,0 0 3,0 0-6,0 0 4,0 0-2,0 0-3,-4 48 7,2-29-5,-2 2 5,3 4-3,1-4-4,-1 4 6,1-1-4,0-2 13,1 2-3,3-1-3,-3-1 1,1 0 3,1-1-4,1 0 2,-2-5-1,1-2 0,2 2-4,-1-1 2,-2-3 3,3 1 3,-2 0-10,1-4-1,0 0-10,-3-2-11,3 0-6,-4-7-20,7 13-2,-5-8-9,-2-5-16,10 3-26,-10-3-36,0 0-96,19-12-250,-13 6 112</inkml:trace>
          <inkml:trace contextRef="#ctx0" brushRef="#br0" timeOffset="26181.0131">10111 646 89,'0'0'134,"0"0"0,0 0-16,0 0 3,6-5-14,-6 5-5,0 0-11,0 0-13,0 0-13,0 0-8,0 0-6,0 0-4,0 0-1,0 22-9,4-8-4,-2 1 6,0 7 2,-2 1-5,0 2-1,2 6 1,-2 2-8,-2 0 6,0-1-8,4-5-3,-4-3-8,4 10 6,-4-12-2,4 2-1,-4-3-3,2 1-5,2 0 5,-2-6-2,2 0-9,-1-4-14,0 2-8,2-5-14,-3-9-1,0 14-15,1-6 11,-1-8-10,0 0 4,0 0-26,0 0-31,0 0-26,0 0-71,0 0-211,-17-25 94</inkml:trace>
          <inkml:trace contextRef="#ctx0" brushRef="#br0" timeOffset="27789.7678">10616 973 19,'0'0'185,"0"0"-16,3-10-9,-3 10-18,0 0-10,0 0-13,0 0-5,0 0-21,0 0-8,0 0-11,0 0-9,0 0-6,0 0-4,0 0-7,0 0 1,0 0-1,0 0-3,0 0-5,2 31-1,0-23-6,-1 0 1,-1 2-7,0 1-1,3-1-2,-1 2 0,-2-2-4,4 0 0,-2-1-6,3 4 5,-4-5-7,-1-8 0,6 13-2,-1-7 0,0-2 1,-5-4-2,8 9 0,-2-5 2,1 1-3,-7-5 2,16 0 1,-16 0-7,18-3 3,-6-1-1,-1-1-3,1-2-5,-1 1 2,2-6-2,-2 3-2,2-8 2,-3 5 1,-1-3-4,-2 2 3,1 2 1,-4-4-1,1 4 5,1 1 2,-2 4 11,-4 6-1,6-10-4,-4 2-1,-2 8 2,5-7-4,-5 7-1,0 0-2,4-11-2,-4 11-1,0 0-2,0 0-2,3-7-3,-3 7 1,0 0-2,0 0 3,0 0 0,0 0 1,0 0 0,0 0 2,0 33-2,0-25 0,0-8 0,-1 18 0,2-9-2,-1 3 4,3-2 0,-2-2-3,-1-8 6,3 17 0,1-7-4,1-1 0,0-1-3,2 0-8,-2-2 4,2 0-12,0-4-9,2 2-6,1-1-12,-10-3-16,21 0-2,-10-1-5,2-4 5,1-1 3,-1 0 5,-1 0-8,3-5 10,-5-1-2,3 1 15,-5-1 1,2 1 15,-2-4 11,-2 4 13,0 4 4,-2-1 18,2 0 6,-4 2 10,-2 6-7,6-14 11,-6 14 1,5-8 3,-5 8-7,7-8-4,-7 8-3,1-8 0,-1 8-6,0 0-5,0 0-3,0 0-5,0 0-2,0 0 6,18 12-5,-14-6 1,-3 4-4,3 0 1,-1 2-4,5-1-2,-6 1 6,2 2-1,-1-5-3,2 4 2,0-5 0,-3 2 0,1 0-2,0-2 3,-2 2-5,3-4 7,0 1-8,-4-7 2,1 13-4,-1-13 7,4 9-2,-4-9 3,4 7-2,-4-7 5,0 0-2,4 9 2,-4-9-1,0 0-3,0 0 1,0 0 0,0 0-2,0 0 2,11-22-7,-8 15 4,-3 7-2,4-18 3,-2 6-1,4-1-1,-1 1-5,-1 0 5,3 3-2,-3-3 1,3 3-2,-5 0 3,2 2-4,2 1-2,-6 6-2,9-9 2,-4 4-7,-5 5 4,17 0-1,-17 0 2,18 6-2,-7 0 3,-3 0 0,3 4 2,1 1-3,-3-1 2,1 1 2,-1 1-4,-1 0 4,1 0-2,-5 1 1,2-1-2,-2-4 0,1 0 5,-5 1-2,3 0-1,-3-9-11,3 14 8,-3-14-4,0 10 4,0-10-6,0 0 6,2 11 3,-2-11 3,0 0-6,0 0 1,-8 7 8,8-7-4,0 0 1,0 0 1,0 0-6,-16-18 6,16 18-7,-3-12 3,-1-2-5,6 4-6,-4-4-7,6 0-4,-1-2-2,4-4 5,1 1-10,0-1 4,4 0 1,1 2 4,-1 8 1,6-4-1,-1 1 10,2 0-4,1 3 6,0 1 1,-2 4 2,2-2 2,-3 3 5,-1 2-2,0 2-4,-1 1 8,3 3-1,-6-1 2,4 4-5,-4 1 3,-3 2-5,0-2 4,2 4-1,-5-2 12,-4 4-4,2-4 6,-2 2-2,-2 1-3,0-1-4,0 0 8,0-2-2,0-10-2,-2 20-3,0-12 2,-1-1 1,3-7-6,-4 13-13,4-13-2,-5 8-16,5-8-20,0 0-12,-2 10-6,2-10-21,0 0-38,0 0-71,0 0-214,0 0 94</inkml:trace>
          <inkml:trace contextRef="#ctx0" brushRef="#br0" timeOffset="28669.7926">12101 952 17,'0'0'207,"5"-11"-7,-5 11-19,2-16-9,-2 16-14,-2-12-9,2 12-12,0 0-11,-5-17-12,5 17-10,-7-9-12,7 9-10,-10-6-10,10 6-9,-15 3-6,15-3-5,-22 9-5,10 0-5,-4-2-6,4 6-4,-5 0 0,2 3-3,4-4-4,-2 5-2,2-5-1,3 4-5,0-4 1,1 3-4,1-3-2,0 0-3,1-1-1,4-1-3,-2-1-3,3 0 3,0-9-3,3 15 0,1-6 2,-4-9-5,8 9 2,-2-5-5,-6-4-3,18 3 0,-6-3-6,3-3-3,-2 3 2,2-6-2,-1 2-7,0-2 3,-1-3-1,-1 0 1,2 0 0,-2-1 2,-3 1 5,1-4 2,-2 5 2,-2-3 0,-2 2 1,2 1 5,-4 0 3,-2 8-3,6-10 6,-6 10 0,5-9-2,-5 9 1,5-6 4,-5 6-6,0 0 1,0 0-3,6-9-2,-6 9-4,0 0 4,0 0-2,0 0 0,0 0-2,0 0 2,5 22 4,-5-22 1,0 18-2,2-10 1,-1-1-1,3 3 4,-1 1-2,2-4 0,-2 3-1,-1-3 2,2 2-4,3-3 8,-7-6-1,7 10-3,-6-4 5,-1-6-4,5 10 3,-5-10 0,7 6 1,-7-6 2,0 0-4,11 0 2,-11 0 0,0 0-1,12-10 1,-12 10-5,9-10 0,-6 2-1,2-1 0,1-1-3,-1-2-5,-2 1 7,5 3-6,-4-5 3,1 6 2,-1 1 4,-4 6-7,8-12 4,-4 7-1,-4 5-1,14-5 0,-14 5-2,12-1 0,-12 1-2,19 4 5,-11 0-1,5 5 1,-5-2 0,1 4-2,-1 0 5,3 4 0,-3-3-6,-2 4 8,3-6-1,-2 4-3,-3 0 3,0-5-7,4 4 4,-6-4-1,0-2 2,3 0 1,-5-7-1,3 13-1,-3-13 6,2 8 1,-2-8 3,0 0 5,4 9 5,-4-9 3,0 0 4,0 0-5,0 0-2,0 0-3,0 0-5,0 0 1,0 0-7,13-31-6,-11 18-7,6-2-4,-1 1-5,2-4-4,2-3 3,-2 8-9,1-7 4,-1 7 7,2-1-3,-3 6 4,0-2 2,0 4 0,1 0 1,1 2 0,1 3 4,-2-2 5,-9 3 2,24 8-4,-13-2 5,0 0-3,-3 2-1,1 5 3,-1-2 1,-3 3 1,5 1-4,-6 1-2,1-3 1,-1 2 4,-3 1 3,5-3-5,-5 3 5,3-1-3,-2-1 3,-1 1-2,2-3-17,-3-2-20,0-10-18,0 16-27,0-16-25,1 8-34,-1-8-102,0 0-264,0 0 117</inkml:trace>
        </inkml:traceGroup>
        <inkml:traceGroup>
          <inkml:annotationXML>
            <emma:emma xmlns:emma="http://www.w3.org/2003/04/emma" version="1.0">
              <emma:interpretation id="{10EFD80D-7F02-4966-B038-E3A8200D994A}" emma:medium="tactile" emma:mode="ink">
                <msink:context xmlns:msink="http://schemas.microsoft.com/ink/2010/main" type="inkWord" rotatedBoundingBox="14593,2456 15900,2460 15899,2795 14592,2792"/>
              </emma:interpretation>
              <emma:one-of disjunction-type="recognition" id="oneOf10">
                <emma:interpretation id="interp50" emma:lang="en-IN" emma:confidence="0">
                  <emma:literal>car</emma:literal>
                </emma:interpretation>
                <emma:interpretation id="interp51" emma:lang="en-IN" emma:confidence="0">
                  <emma:literal>ear</emma:literal>
                </emma:interpretation>
                <emma:interpretation id="interp52" emma:lang="en-IN" emma:confidence="0">
                  <emma:literal>has</emma:literal>
                </emma:interpretation>
                <emma:interpretation id="interp53" emma:lang="en-IN" emma:confidence="0">
                  <emma:literal>east</emma:literal>
                </emma:interpretation>
                <emma:interpretation id="interp54" emma:lang="en-IN" emma:confidence="0">
                  <emma:literal>cars</emma:literal>
                </emma:interpretation>
              </emma:one-of>
            </emma:emma>
          </inkml:annotationXML>
          <inkml:trace contextRef="#ctx0" brushRef="#br0" timeOffset="29939.802">13459 1070 45,'9'-1'141,"6"-3"-12,-4 2 0,-2-4-17,6 1 2,0-1-3,-1-2-11,0 1-7,-2 0-7,0-3-4,1-1-7,3-4-11,-4 6-5,-1-4 7,-2 1 11,1 0 5,-3 0-9,-1 4 0,0-2-4,-2 1-3,-4 9-10,1-16-3,-1 16-3,0-12-6,0 12-6,0 0-5,-4-13-7,4 13-2,-8-3-4,8 3 0,0 0-4,-23 10-4,12 0-1,-1 1-1,4 1-2,-1 2 1,0 5-3,-4-2 1,4 1 5,4-2-7,-1-2-5,4 2 2,0 4 2,2-4-2,0 2-1,3-2 1,1-1 1,1-6 1,3 4 5,3-1-7,3 0-9,3 0-6,0-4-10,3 1-11,7-2-9,0-1-14,0-2-13,9-2-11,2-2-15,-4-2-17,3-2 1,-9-2-2,7-4 0,-2-2-7,-5 2 9,3-6 4,-8 0 12,5-2 12,-8 3 26,-2-2 22,-1 2 25,-5-1 21,0 7 11,-4-1 21,2-3 12,-5 1 11,-2 3 5,1 0-1,-2-1 2,-2 10-2,0-14 1,0 14-5,-2-16 1,-2 9-3,4 7-5,-8-11-2,8 11-3,-10-9-8,4 6-1,6 3-8,-15 0-1,15 0-4,-24 3 0,12 1-4,-5 4 3,4 0-4,-3-1 0,-1 4-1,3 0-6,-1 0-1,-1 2 1,4-1-5,2-2 0,-1 2-2,0 2-1,4-2-3,1-2 1,2 1-1,1-1-4,-1-3 2,1 0-2,3-7-1,2 14-4,-2-14 1,5 9 0,-2-3-2,5 0-2,1-3-4,2-2-3,2-1-6,2-3-2,0-1 2,1-2-1,0 3 0,-3 0 0,1-6 1,-1-2 0,1 3-3,-1-2 4,-5 0 6,3-1 0,-6 4 8,0 1 3,-5 6 1,10-9 3,-10 9-2,8-7 0,-8 7-6,5-5 8,-5 5-10,0 0 1,0 0-2,0 0 1,0 0-4,0 0 6,0 0-2,8 17 2,-8-17 0,2 16 1,-2-16-1,0 17 4,0-8-8,2 0 9,1 1-2,1-1 1,-3 0 2,6 3 2,-3-5-2,1-1-3,2-3-3,-7-3-11,11 10-3,-7-5-11,5-3-5,-9-2-1,18 2-19,-18-2 3,14-2-5,-3 0 1,0-4-8,1-2 10,-1 1 2,-2-2 3,0-1-1,2-2 14,-3-2-2,-1 2 6,0-3 2,-2 2 13,0-2 9,1 2 18,-1 2 5,-2 1 22,-3 0 2,2 1 13,-2 9 1,3-15 0,1 9-1,-4 6-2,5-7-7,-5 7-4,7-9-7,-7 9-1,12-2-5,-12 2-2,18 1-2,-8 2-1,4 0-2,-1 6-3,9-2-4,-9 3 3,-1-1-3,5 3-3,-3 0-3,-3 2 0,-1-2 1,-2 4-2,-1-4 2,-2 1-2,2 6 2,-3-7-5,-1-1 5,0 3-1,-3-8-3,1 4 6,-1-10 1,-4 15 0,4-15-2,-3 12-2,-2-5 2,-2-4 0,7-3-4,-12 6 2,12-6-2,-12 4 3,3-4 0,9 0-1,-15-5 3,15 5-5,-12-10 1,6 5-5,1-6 2,4 1 5,-3-2-2,4-1-6,4-3 3,2-5-3,1 2 2,4 0-12,-2 4-1,5-1-2,-2 4-1,0-2 1,1 8-3,3-2-6,-1 1-8,2 3-1,-1 1-10,-1 1-16,1 2-9,-1 0-20,0 2-18,-2-2-46,-3 4-115,-2 0-284,-8-4 127</inkml:trace>
        </inkml:traceGroup>
        <inkml:traceGroup>
          <inkml:annotationXML>
            <emma:emma xmlns:emma="http://www.w3.org/2003/04/emma" version="1.0">
              <emma:interpretation id="{BEB2B747-795D-4136-A783-3EA001360772}" emma:medium="tactile" emma:mode="ink">
                <msink:context xmlns:msink="http://schemas.microsoft.com/ink/2010/main" type="inkWord" rotatedBoundingBox="16953,2462 18195,2466 18193,2838 16952,2834"/>
              </emma:interpretation>
              <emma:one-of disjunction-type="recognition" id="oneOf11">
                <emma:interpretation id="interp55" emma:lang="en-IN" emma:confidence="0">
                  <emma:literal>can</emma:literal>
                </emma:interpretation>
                <emma:interpretation id="interp56" emma:lang="en-IN" emma:confidence="0">
                  <emma:literal>Can</emma:literal>
                </emma:interpretation>
                <emma:interpretation id="interp57" emma:lang="en-IN" emma:confidence="0">
                  <emma:literal>van</emma:literal>
                </emma:interpretation>
                <emma:interpretation id="interp58" emma:lang="en-IN" emma:confidence="0">
                  <emma:literal>carn</emma:literal>
                </emma:interpretation>
                <emma:interpretation id="interp59" emma:lang="en-IN" emma:confidence="0">
                  <emma:literal>com</emma:literal>
                </emma:interpretation>
              </emma:one-of>
            </emma:emma>
          </inkml:annotationXML>
          <inkml:trace contextRef="#ctx0" brushRef="#br0" timeOffset="31305.585">15969 945 120,'7'-5'184,"-2"-1"-7,-2-4-5,2 4 0,-5 6-6,8-16-9,-6 8-6,-2 8-12,5-10-9,-5 10-13,3-9-7,-3 9-13,0 0-11,0 0-10,0 0-7,0-10-5,0 10-10,0 0-4,0 0-7,0 0-4,0 0-5,-35 10-4,23-4-2,-3 0-6,0 4 2,1 5-10,-4-2 0,1 3 0,3-1-4,2-5-4,2 6-2,2-4-7,2 3 2,1 0-6,1-2-2,1 1-2,3-2 0,3 0-1,2 2-3,2-2-2,5 0-9,3-2-6,5-1-6,1-2-15,5 1-5,3-2-8,6-4-14,3 2-3,2-3-9,-1-6-11,2 1 2,1-6-4,-3 0-2,-3-2 0,0 0 12,-4-3 4,-8 2 6,-1-3 15,-1 0 13,-2-1 20,-4 0 13,-3 1 22,-3 1 18,-4 2 6,0 1 1,-4-1 8,0 4 9,-2-1 11,0 10-6,-4-16 5,0 9-6,4 7 4,-7-12-9,-3 7-2,1 4-6,-3-2 3,12 3-8,-24 4 6,9 2-2,0 0-3,-1 3-1,-2 3-2,0 2-3,2-2-3,-1 2-2,1 1 1,2-3 0,6 1-1,0 2-1,-1-2 1,1-1-7,1-2-2,2 1 0,-1 0 1,2-1 1,3-3-2,1-7-5,-4 16-2,4-16-4,4 12-12,-4-12-5,5 10-3,-5-10-10,14 4 7,-5-4 0,-9 0-9,16-4 6,-1 2-5,-2-2-2,-1-2 4,2 0-1,-2-4 8,-2 2 1,0 4 18,-2-2-6,1 0 12,-2 0 7,-7 6 0,9-8-1,-9 8 4,8-5-5,-8 5-2,8-6 2,-8 6-6,0 0 3,0 0 3,0 0-10,0 0 11,0 0-9,14 12 6,-11-3 3,-3-9-5,2 12 9,1-4 5,-3-8-8,4 14-4,-1-4 1,-1-4 2,-2-6-5,7 12 4,-4-5-1,-3-7 5,9 10-8,-5-4 5,-4-6-1,11 10 0,-11-10 4,11 4-4,-11-4-3,9-1 6,-9 1-3,16-2 3,-16 2-4,17-8 0,-6 1 2,-4 1-3,5-3-2,-4-1-2,1-2-4,-2 0 6,5-8 0,-5 6 1,4-5-5,-5 6 14,-3-2 1,2 3 17,-2 1-1,0 2 0,1 3 5,-4 6-6,6-12-7,-6 12 0,4-6-9,-4 6-1,0 0 3,0 0-9,0 0 1,0 0 2,0 0-2,12 22 1,-10-10-5,0 0 8,2 2-7,-2-1 1,2 2-2,-3 0 7,-1-1-3,4 0-5,-1 0 5,1-1-2,-1 0-1,1-3 4,-4-1-2,0-9 0,5 18 4,-4-14-6,3 3 1,-4-7 2,3 10 0,-3-10 3,0 0 3,0 0 3,5 9-3,-5-9 1,0 0-1,0 0-4,0 0 2,22-13-2,-14 5-3,1-3-6,1 1-8,2 0-1,-2-2-2,1 0-6,1-5 4,2 3 6,2-2-11,-4 2 6,-2 6 4,0-1-2,1 3 1,-5 1-2,1 3 3,1-3 0,-8 5-1,15-1 1,-15 1-3,16 2 3,-16-2 4,12 11 3,-7-2-3,1-1 3,-2 3 0,1 4-1,-2-2-3,-1 2 10,2 1-3,-2-6 2,2 6-1,-2-1 1,4-3 3,-1 1 0,2-3-8,-2-1 12,1-3-8,0 3 2,2-6-26,0 1-16,2 0-32,-10-4-40,23-4-126,-14 1-259,4-6 115</inkml:trace>
        </inkml:traceGroup>
        <inkml:traceGroup>
          <inkml:annotationXML>
            <emma:emma xmlns:emma="http://www.w3.org/2003/04/emma" version="1.0">
              <emma:interpretation id="{316257B9-77D3-4B58-904E-DE26E1FA544D}" emma:medium="tactile" emma:mode="ink">
                <msink:context xmlns:msink="http://schemas.microsoft.com/ink/2010/main" type="inkWord" rotatedBoundingBox="19011,2202 20545,2207 20543,2840 19009,2836"/>
              </emma:interpretation>
              <emma:one-of disjunction-type="recognition" id="oneOf12">
                <emma:interpretation id="interp60" emma:lang="en-IN" emma:confidence="0">
                  <emma:literal>hear</emma:literal>
                </emma:interpretation>
                <emma:interpretation id="interp61" emma:lang="en-IN" emma:confidence="0">
                  <emma:literal>heat</emma:literal>
                </emma:interpretation>
                <emma:interpretation id="interp62" emma:lang="en-IN" emma:confidence="0">
                  <emma:literal>heav</emma:literal>
                </emma:interpretation>
                <emma:interpretation id="interp63" emma:lang="en-IN" emma:confidence="0">
                  <emma:literal>hea</emma:literal>
                </emma:interpretation>
              </emma:one-of>
            </emma:emma>
          </inkml:annotationXML>
          <inkml:trace contextRef="#ctx0" brushRef="#br0" timeOffset="32005.1725">17877 615 136,'0'0'150,"0"0"-20,0 0-7,1-10-19,-1 10-10,0 0-8,0 0-11,0 0-6,0 0-10,0 0-10,0 0 2,7 26-12,-7-5 1,4 2-4,-4 10-5,-2 2 2,5 2 8,-4-1-14,2 1-1,0 1-2,-2-1 6,2-5-15,-1-6 5,3 8 1,-2-11 3,-1 1-6,0-4-7,4 0 1,-4-2-7,0-6 13,2 2-8,-1 0-3,0-3-2,3-1-11,-2-1 14,-2-9 1,0 10 2,0-10-2,0 0 7,4 12 9,-4-12 10,0 0-7,0 0-2,0 0-4,0 0-3,0 0-3,17-29 0,-10 18-2,1-2-4,1-1-1,5-7-3,-2 2 5,4 1 0,-1-1-8,1 4 6,-3-1-4,-1 4 1,3 1 4,-3 1-3,1 3 1,-1-1-5,1 2-1,0 3 0,2 0 3,-6 1-2,-9 2-2,22 2-5,-14 2 5,2 1-6,-3 1 6,4 3-7,-2-1 6,-5 4-3,1-1 1,-1 3 1,-2-2-2,2 1 2,-3 0 2,-1-1-1,2 0 4,-2 1-2,2-2-2,-2-1 0,0-10-14,0 14-12,0-5-10,0-9-12,2 11-9,-2-11-14,0 0-15,1 8-28,-1-8-138,0 0-273,0 0 121</inkml:trace>
          <inkml:trace contextRef="#ctx0" brushRef="#br0" timeOffset="32359.8648">18356 1201 46,'15'-6'131,"-9"0"4,0 0-7,2 2-5,4-3-6,-2-1-6,-1-1-7,3-1-8,-1 0-8,1 0-10,-1-2-5,1 0-4,-2-2-3,0 2-1,-2-3 1,0 3-3,-3 1-1,-1-1-8,-1 0-4,1 3 1,-4-1-9,0 10-2,0-14-2,0 14-6,-5-14-4,5 14-8,-7-6 1,7 6 7,-11-6-15,2 4-1,9 2-2,-16 4-5,5 0 2,-1 6-3,3 2 0,-3-2-4,2 1 1,1 1-1,1 4 0,1-1 0,-2 3 3,7-2-4,-2-1 3,3-1 1,2 2 0,2-4 1,4 2 0,-2-1-3,3-1 2,0-1-2,3 1-6,1-1-7,4-3-20,-1 0-17,9-2-15,1-2-23,-3 0-20,6-4-20,-3-2-27,2 0-91,0-4-265,1 0 118</inkml:trace>
          <inkml:trace contextRef="#ctx0" brushRef="#br0" timeOffset="32794.7968">18985 994 71,'-4'-12'160,"4"12"-7,-5-16-8,3 10-2,2 6-16,-8-8-6,3 3-15,5 5-3,-15-5-19,15 5-5,-19 0-10,6 3-6,-2 4-5,2 1-6,-1-2-1,-4 8-6,0-2-4,2 2-1,-1 2-4,-1-2 0,5 3-6,1 0-2,0 0 0,0 0-4,2-2-3,4-2 5,0 0-9,0 1 2,0-3-8,4-2 3,2 4-7,-2-6 2,2-7-3,0 15 4,0-15-5,4 12-5,2-6 5,-1-2-10,-5-4-9,16 2-1,-16-2-3,24-5-4,-12 2-1,2-3 2,2-1-5,-2-2-4,1-1 0,-3-1-2,7-4 2,-3-2 3,-2 1 3,-2 0 8,-4 3-2,2 1 7,-3 3 6,-2 1 2,-1 2 5,-1 0 2,-3 6-4,7-11 7,-7 11-4,5-7 4,-5 7-12,0 0 0,0 0-1,0 0 2,0 0 1,0 0 2,0 0 2,0 0-1,0 0 1,0 0 5,-13 28-1,13-20-2,-2 2-1,2 2-1,-2 1 3,2-13-4,4 19 0,-4-7 3,4-4-1,-3 3 6,7-1-5,2-4-7,-2 1-14,1 0-8,-2-1-22,3-4-17,5-1-19,-4-1-17,1-3-15,-1 0-93,1 0-225,0-4 100</inkml:trace>
          <inkml:trace contextRef="#ctx0" brushRef="#br0" timeOffset="33164.4501">19143 994 76,'0'0'149,"4"-12"-11,-4 12-6,0 0-22,2-6-4,-2 6-15,0 0-14,0 0-6,0 0-3,0 0-6,0 0-13,29 16-1,-20-6 0,1-2-9,1 4-3,-1 1-7,1 0 9,-4-1-14,1 3 4,-2 1-6,3-3-1,-7 2-3,4-2-3,-1 2-1,-4-5-6,1 3 5,0-1 1,-4-2-5,2-1 5,0-9 5,0 13-11,0-13 5,-4 12 6,4-12-12,-6 7 5,6-7 4,-6 9-9,6-9 7,-10 0 3,10 0 1,0 0 7,-17-4-5,17 4-1,-12-8 2,9 2 4,3 6-7,-5-13 0,2 4 2,3 9 2,-3-21-4,5 5-6,-1 4 1,4-4-5,1 2-9,4-5-1,1 2-6,-2 3 3,4 1-2,-3 5 2,2-2-1,-2 0-5,-2 7-13,4-6 0,-3 4-4,-1 3-5,-8 2-12,16-4-2,-8 4-11,-8 0-9,18 0-6,-18 0-7,13 4-8,-6-3-11,-7-1-109,11 6-225,-6-1 100</inkml:trace>
        </inkml:traceGroup>
        <inkml:traceGroup>
          <inkml:annotationXML>
            <emma:emma xmlns:emma="http://www.w3.org/2003/04/emma" version="1.0">
              <emma:interpretation id="{1A48E7B5-22D5-4883-9AF6-AC9A502D2AB7}" emma:medium="tactile" emma:mode="ink">
                <msink:context xmlns:msink="http://schemas.microsoft.com/ink/2010/main" type="inkWord" rotatedBoundingBox="21039,2570 21476,2571 21475,2846 21038,2844"/>
              </emma:interpretation>
              <emma:one-of disjunction-type="recognition" id="oneOf13">
                <emma:interpretation id="interp64" emma:lang="en-IN" emma:confidence="0">
                  <emma:literal>a</emma:literal>
                </emma:interpretation>
                <emma:interpretation id="interp65" emma:lang="en-IN" emma:confidence="0">
                  <emma:literal>A</emma:literal>
                </emma:interpretation>
                <emma:interpretation id="interp66" emma:lang="en-IN" emma:confidence="0">
                  <emma:literal>9</emma:literal>
                </emma:interpretation>
                <emma:interpretation id="interp67" emma:lang="en-IN" emma:confidence="0">
                  <emma:literal>@</emma:literal>
                </emma:interpretation>
                <emma:interpretation id="interp68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33729.5375">20088 1095 126,'10'-8'197,"-1"3"-14,-2-2-9,2 1-7,-5-3-6,0 2-14,1 0-12,-5 7-6,7-15-15,-6 8-11,-1 7-8,3-14-9,-3 14-9,0-13-7,0 13-8,-4-12-5,4 12-8,-7-6-5,7 6-7,0 0-6,-13-6-4,13 6-6,-21 3-7,5 0 0,2 0-3,1 6-4,-6 2-3,-3 1-2,5 0-4,4-1 1,-3 4-3,2-4-1,2-1 1,1 3 1,5-2-5,-1-1 3,0 2-1,3-2 3,3-2 0,-3 0 3,3 1-4,1-9-2,0 14 5,0-14 0,5 9-5,0-3 3,2-1-5,0 0 3,-7-5 2,13 3-1,-1 0-1,-12-3 0,20-4 0,-6 1 0,3-2 4,-4-1-2,1-2 1,1-1 1,-3-2 1,2 2 1,1-3-4,-5 2 2,-2 3 1,0-1 1,-2 2-1,-2 0 0,-4 6 0,8-8-5,-8 8 0,10-2-3,-10 2-1,0 0-3,0 0 2,0 0-1,0 0 6,0 0 2,8 12-6,-8-12 5,4 16-3,-4-7 2,0-9 5,1 16-2,1-4-1,-2-5-2,4 6 9,1-1-2,0-2-4,-2-3 3,4 2 4,1 0-7,-2-3 4,2 1-11,5-1-7,-4-2-12,3 1-20,1-2-12,1-3-24,2 0-22,0-2-36,-1-2-132,-2 0-298,5-2 132</inkml:trace>
        </inkml:traceGroup>
        <inkml:traceGroup>
          <inkml:annotationXML>
            <emma:emma xmlns:emma="http://www.w3.org/2003/04/emma" version="1.0">
              <emma:interpretation id="{865D7B85-8F31-4D1E-AB70-0F2E2F36277F}" emma:medium="tactile" emma:mode="ink">
                <msink:context xmlns:msink="http://schemas.microsoft.com/ink/2010/main" type="inkWord" rotatedBoundingBox="21907,2502 23978,2508 23976,3425 21904,3419"/>
              </emma:interpretation>
              <emma:one-of disjunction-type="recognition" id="oneOf14">
                <emma:interpretation id="interp69" emma:lang="en-IN" emma:confidence="0">
                  <emma:literal>range</emma:literal>
                </emma:interpretation>
                <emma:interpretation id="interp70" emma:lang="en-IN" emma:confidence="0">
                  <emma:literal>sange</emma:literal>
                </emma:interpretation>
                <emma:interpretation id="interp71" emma:lang="en-IN" emma:confidence="0">
                  <emma:literal>Yange</emma:literal>
                </emma:interpretation>
                <emma:interpretation id="interp72" emma:lang="en-IN" emma:confidence="0">
                  <emma:literal>mngr</emma:literal>
                </emma:interpretation>
                <emma:interpretation id="interp73" emma:lang="en-IN" emma:confidence="0">
                  <emma:literal>Tange</emma:literal>
                </emma:interpretation>
              </emma:one-of>
            </emma:emma>
          </inkml:annotationXML>
          <inkml:trace contextRef="#ctx0" brushRef="#br0" timeOffset="36024.8728">20773 991 19,'4'-9'182,"-4"9"-20,10-6-14,-4 3-10,-6 3-17,14-7-10,-5 7-12,-1-3-7,-8 3-13,19 0-8,-8 0-9,-11 0-3,24 3-8,-18 1-4,6 2-11,-2 0 3,1 0-6,1 3-6,-3 3-4,0-1-1,2 0-1,-4 0 1,-1 4-3,3-3-3,-1 0 1,-4 2-4,1-2-1,-1-3 2,-3 1-7,1-1 2,-2-9-2,0 19 0,2-13-2,-2-6 0,-2 13-2,2-13 2,-3 9-1,3-9 2,-7 7 1,7-7-3,-10 4-1,10-4 4,-14 2-3,14-2 2,-15-2-4,15 2 5,-10-4-2,10 4 2,-11-6-3,11 6-1,-7-6 2,7 6 1,-5-9-5,5 9-2,0-13 1,0 13 0,3-16-6,2 6-2,2-3-5,3 4 2,2-1-1,0-2-3,7-4-10,0 4 4,4-2 7,0 6-3,-5-3 2,6 2 3,-1 3 1,-5 1 4,-1-1 4,1 2 4,-1-2-1,-1 4 15,0-2-20,2 2 4,-5 1 12,-1-2-8,-12 3-3,17 0 6,-10-2-2,-7 2 0,0 0 0,16-4-4,-16 4-2,0 0 4,12 0-4,-12 0 3,0 0-9,0 0 5,0 0-3,0 0 0,8 4 4,-8-4 2,0 0-4,0 0 8,-4 14-5,4-14 3,-10 12-2,3-6 2,3 3 5,-4 1 2,0-3-6,1 7 6,-2-3-7,-1-3 4,2 3-3,-1-1 3,6-1-2,-5-3 1,1 6-6,2-6 4,2 1 0,3-7 2,-6 13-5,2-5 8,4-8-7,-2 10 3,2-10-2,0 0-2,2 15 2,-2-15 2,5 7-4,-5-7 3,8 3-4,-8-3 6,15 4-9,-15-4 1,15-4 2,-15 4 2,12-6-5,-3 0 1,-1 0-1,3-3 0,-4-1-2,3-3 1,0 0 2,-4 1-6,-3 0 4,2-2 3,1 3-5,-4 1 10,1 2 3,-3 8-1,7-14-5,-7 14 2,2-8-5,-2 8-1,0 0-3,3-8 4,-3 8-1,0 0 1,0 0-6,0 0 2,0 0 9,0 0-3,0 0-6,0 0 3,1 31-1,1-24 8,1 2-6,-3-9 3,1 18 1,4-7 2,-2 1-3,2-3 2,7 1-8,-6-4-9,0 3-6,4-2-8,-2-1-4,-1-2-1,3 2-12,0-5-7,-10-1 6,16 4-8,-7-6 11,-9 2-6,18-2 7,-12-1 3,2-2 1,0-2 5,-1 2 6,-2-2 2,2 1 9,1-6 12,-4 2 1,3-5 8,0 3 12,-3-1 4,-2 0 11,2 4 10,0 0 7,-1-1 2,-3 10 0,5-10-4,-5 10-4,2-9-1,-2 9-9,0 0-1,4-9-9,-4 9 1,0 0-1,0 0-12,0 0 6,0 0 1,0 0-6,13 16 2,-12-6-2,3-3-1,-4-7-6,3 20 5,0-10-8,-3 2 1,0-5-1,0-7 6,1 17-3,-1-17 1,0 13-5,1-4 7,-1-9-2,0 0 0,3 12-5,-3-12 6,0 0-4,1 8 7,-1-8-1,0 0 7,0 0-4,0 0-2,0 0-6,0 0 5,0 0-2,0 0 4,0 0-10,17-19 6,-17 19-4,9-17-4,0 9 1,-1-6-9,2 0 1,2 1-8,1-1-4,-1-3 4,-1 2 2,2-1-8,1 0 1,-2 7 6,-1-4 0,-2 5 7,-2 0 0,1 2 1,-3 2-4,-5 4 2,7-10-3,-7 10 5,9-5-1,-9 5-2,0 0 2,0 0-2,0 0 0,10 16 12,-6-7-5,-4 1 9,4 0-3,-3 4 10,0-4-8,2 5 1,0-2 0,2 0-4,-1 0 0,-1 2 6,2-3-6,3-2 4,0 2 5,-1-2-5,4-1 1,-2 4-1,3-5 0,0-2 4,4 1-5,0-3 0,0 1-3,0-1 4,2-2-3,-1-1-5,2-1-5,0-1 4,-2-4-3,1 1 10,4-2-5,-3-3-4,1-4-1,0 1-1,1 0 2,-1-4-9,0 1 4,0-1 7,-3-3 0,-1 2 0,-1 0 1,-4 5 8,-2 0-2,-1-2 2,-4 5 1,2 2-3,-4-1 2,-2 8-5,3-14 1,-3 14-2,0 0-1,-12-13 2,12 13 0,-20 3 5,20-3-10,-27 4 3,10 1-7,-4 4 5,1 2 1,3-1 4,-3-1-6,5 1 7,-2 2-2,5-2 1,-3 2 3,3-1-4,1-1-5,2 1 9,3-1-2,-2 1 0,6-3-2,-2 0 2,1 0-2,3-8-1,-3 16 1,3-16 2,6 13-9,-6-13 2,6 12-5,2-8-7,-2-1 7,6 0-3,-3 0-10,-1-1-2,-8-2 3,20 0-3,-20 0-1,22-5 3,-8-1 1,0 2 5,-2-5-2,3 3 4,-5-4-4,2 2 6,1-1-2,-3-1 5,1 0 1,-3 1 3,0-1-1,-1 4 5,-2 0-2,-5 6 10,8-10-3,-8 10-4,7-9 5,-7 9 2,5-4-8,-5 4-2,0 0 4,0 0-3,6-4 3,-6 4-8,0 0-1,0 0 7,0 0-6,0 0 6,6 20 2,-6-20 7,0 20-12,-2-8 5,2 3-1,0-2 1,2 3 6,-2-1 4,3 7-12,0 2 2,-1-2 0,0 5 1,-1 5 18,2 4-1,3 1 3,-2-1 5,2 1-10,-1-2 1,-2 2-1,0-5-2,2 0-7,-5-6 4,1 1 3,-1 4-1,0-8 0,0-2-1,-1-1 4,-2-2-5,2-3 3,0-2 5,-5 2-5,6-2 5,-7 1 2,2-2 1,-6-2 4,5-2-5,-6 1 5,1-2-1,2-1-1,-5 3 0,2-5-2,0-2 0,3-1 2,9-1 8,-21 0-3,21 0-2,-17-7-2,8 2-1,-2-2-2,-1 0-3,4-6-1,-2 2-5,5-1 1,-3-2-1,4-2-3,-1-4 0,2-3-7,0-3 0,2 4-13,0 0-2,2-9-5,-1 9-1,7-11-6,-2 12-4,0-1-6,2-2 0,-2 3-8,5-2-3,-2 2-1,4 0 4,-1 2-7,2 1 3,3 0 7,-4-1 4,3 3-3,-6 4 1,3 0 7,2 2 6,-2 0-6,-1-2 8,-2 2 6,-4 4 7,1 0 4,0 2 8,0-2 9,-6 6 2,12-8 4,-12 8 0,8-7 1,-8 7-2,0 0-4,7-7-2,-7 7 2,8-6 3,-8 6-10,12-2 4,-12 2-2,0 0-2,21 0-2,-21 0 13,19 3-9,-7-4-4,-12 1-4,19-2 12,-9 4-10,-10-2 5,21-3-2,-7 0 1,-4 1-6,2-2 2,1 0 0,-5-1 1,4 0-1,0 0 2,0-2-5,-4-2 3,2 3 0,-2-4-4,1 1 3,-1 0 4,-2-1-8,0-2-3,0-1-3,0 4 1,0-4-3,-4 1 2,-2 2-5,0 10 7,0-18-6,0 18 7,-2-13 3,-1 6-4,3 7 9,-9-12-10,1 10 2,8 2 4,-22-1-9,22 1 9,-23 6 0,9 1 11,0-3 2,0 4-2,1 1 1,1 2-4,0-3 5,4 6 1,-1-1-1,1 1 1,1-1 3,3 3-8,0-1 7,4-3-2,-3 4-4,6-4 0,-3 2-1,8 1 6,-1-3 5,0-1 3,6 1 4,-4-3 1,3 0-2,2-2 3,3 1-2,-1-1 3,0 0-5,6-1 1,1-3-9,-1-3 3,0 2 6,3-4-9,-10 2-6,3-3-13,-4 2-6,0-2-16,-5 1-15,3-2-21,-12 4-30,18-3-43,-13 0-121,-5 3-277,12-4 123</inkml:trace>
        </inkml:traceGroup>
      </inkml:traceGroup>
    </inkml:traceGroup>
    <inkml:traceGroup>
      <inkml:annotationXML>
        <emma:emma xmlns:emma="http://www.w3.org/2003/04/emma" version="1.0">
          <emma:interpretation id="{769295C1-DD86-4988-A0A3-262BACCE50E6}" emma:medium="tactile" emma:mode="ink">
            <msink:context xmlns:msink="http://schemas.microsoft.com/ink/2010/main" type="paragraph" rotatedBoundingBox="2722,3090 18625,3184 18616,4616 2714,452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302DEBB-425A-4771-BAC4-BB2231FE86EB}" emma:medium="tactile" emma:mode="ink">
              <msink:context xmlns:msink="http://schemas.microsoft.com/ink/2010/main" type="line" rotatedBoundingBox="2722,3090 18625,3184 18616,4616 2714,4521">
                <msink:destinationLink direction="with" ref="{9A15EBD9-A1C8-4F89-8D17-AAADD562EB1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F8B5389-6061-4A11-A03B-7275DC441B7A}" emma:medium="tactile" emma:mode="ink">
                <msink:context xmlns:msink="http://schemas.microsoft.com/ink/2010/main" type="inkWord" rotatedBoundingBox="2721,3253 3678,3258 3673,4157 2716,4151"/>
              </emma:interpretation>
              <emma:one-of disjunction-type="recognition" id="oneOf15">
                <emma:interpretation id="interp74" emma:lang="en-IN" emma:confidence="0">
                  <emma:literal>of</emma:literal>
                </emma:interpretation>
                <emma:interpretation id="interp75" emma:lang="en-IN" emma:confidence="0">
                  <emma:literal>Of</emma:literal>
                </emma:interpretation>
                <emma:interpretation id="interp76" emma:lang="en-IN" emma:confidence="0">
                  <emma:literal>off</emma:literal>
                </emma:interpretation>
                <emma:interpretation id="interp77" emma:lang="en-IN" emma:confidence="0">
                  <emma:literal>ot</emma:literal>
                </emma:interpretation>
                <emma:interpretation id="interp78" emma:lang="en-IN" emma:confidence="0">
                  <emma:literal>of,</emma:literal>
                </emma:interpretation>
              </emma:one-of>
            </emma:emma>
          </inkml:annotationXML>
          <inkml:trace contextRef="#ctx0" brushRef="#br0" timeOffset="37739.8551">1728 1859 152,'0'0'155,"-1"-9"-9,1 9-11,0 0-17,-3-13-8,3 13-16,0 0-11,-9-5-4,9 5-8,0 0-7,0 0-7,-25 21 3,15-9-8,-2 4-4,-2 4 0,4 1-5,-3 2 0,1-4-10,2 3 1,2 1-4,1 0-1,2 0-1,3 1-5,0-5-2,4 4-1,-2-2-3,2-5-5,3-4-1,-2 1 0,5 2 0,-2-5-1,4 0 0,-1-4 1,3-1 1,0-2-4,4-3 0,0-6 3,2 4-5,3-8-6,2 0-9,-3-2-4,2-4 4,-6-1-3,0-1 3,-3-3-6,-1-2-5,-2 3-1,-2-2 5,-3-1 1,-1 4 2,-4 3 2,1 1-1,-5 3 4,2-4 0,-2 6 4,-2 1-1,0 2 1,-1 1 0,0-2 7,-1 4 10,-3 0-13,11 4-4,-18-4 1,7 3 2,11 1 1,-17 1-2,17-1-1,-17 6 1,9-1 4,2-1-7,0 3 4,1 1-5,1 2 1,4-10 5,-3 15 1,5-2-1,-1-4 1,-1-9 2,8 18-5,-1-7 1,2-2 5,3-2-1,3-1 2,0 0-1,2-3-3,3 0 10,6 0-13,-1-3 2,-1-4 0,4-1 0,7-5-1,-9 2 7,7-6-1,-1 1-7,-1-2 0,-7-1-6,9-2 0,-8-4-5,-6 4-1,4-6 7,-6 2-5,-4 1-4,-1-1 3,-1 3-1,-4 5 3,-2-2 5,1 4 2,-4-3 6,-3 3 0,1 3 2,-3-4-7,3 13 9,-8-15 3,3 7 0,1 2 2,4 6-4,-10-10 5,10 10-13,-10-5 5,10 5-2,-12 0-2,12 0 5,-14 9-2,6 1-2,3-3 3,-2 5-6,2 3 5,-1 4-1,1 2 8,1 1-6,0 1-1,-1 9 11,5-8-4,-3 7 1,6-1 1,-3 2 3,0-5 0,1 7 5,-1-10-1,5 12 3,-3-11-4,-1 8 1,4 1-5,-1-10 2,-4 1-4,3 12 2,0-11-4,-1 6 4,1-8-4,-3 1 1,-3-2-3,2 0-2,-3 3 3,1-3-3,-1-5-9,2 0-11,-2-3-11,2-1-9,-3 2-19,4-6-9,-3 0-12,4-10-25,-11 8-32,11-8-121,-12 1-272,12-1 121</inkml:trace>
          <inkml:trace contextRef="#ctx0" brushRef="#br0" timeOffset="38021.0383">2083 2248 91,'0'0'149,"12"-3"-4,-4 0-9,3 0-10,1 0-6,1-1-6,5 1-9,5-3-12,1 1-10,0 1 2,12-2-9,-8 0-15,0 3-8,-1 0-4,1-4-24,1 4-23,-4-2-29,4 0-43,-3-1-44,-9 6-103,7-6-236,-7 1 105</inkml:trace>
        </inkml:traceGroup>
        <inkml:traceGroup>
          <inkml:annotationXML>
            <emma:emma xmlns:emma="http://www.w3.org/2003/04/emma" version="1.0">
              <emma:interpretation id="{50A248BD-A89B-4463-B288-D8522D7945F9}" emma:medium="tactile" emma:mode="ink">
                <msink:context xmlns:msink="http://schemas.microsoft.com/ink/2010/main" type="inkWord" rotatedBoundingBox="4638,3101 6457,3112 6451,4129 4632,4118"/>
              </emma:interpretation>
              <emma:one-of disjunction-type="recognition" id="oneOf16">
                <emma:interpretation id="interp79" emma:lang="en-IN" emma:confidence="0">
                  <emma:literal>freq.</emma:literal>
                </emma:interpretation>
                <emma:interpretation id="interp80" emma:lang="en-IN" emma:confidence="0">
                  <emma:literal>frig.</emma:literal>
                </emma:interpretation>
                <emma:interpretation id="interp81" emma:lang="en-IN" emma:confidence="0">
                  <emma:literal>freg.</emma:literal>
                </emma:interpretation>
                <emma:interpretation id="interp82" emma:lang="en-IN" emma:confidence="0">
                  <emma:literal>foeg.</emma:literal>
                </emma:interpretation>
                <emma:interpretation id="interp83" emma:lang="en-IN" emma:confidence="0">
                  <emma:literal>freg_</emma:literal>
                </emma:interpretation>
              </emma:one-of>
            </emma:emma>
          </inkml:annotationXML>
          <inkml:trace contextRef="#ctx0" brushRef="#br0" timeOffset="38854.9117">3501 2067 109,'0'0'160,"0"-14"-19,0 14-13,7-8-8,-2 0-9,-5 8-5,18-11-4,-2 4-8,-1-3-5,5 3-6,4-3-9,-1 0-3,1 4-9,0 3-6,0 0-5,0 1-5,0 4-10,-1-2 0,2 4-3,-2 1-2,0 1-11,-1 1 6,-5 2-7,3 0-1,-4 1-1,3 1 0,-4 3-1,-5-4-4,2 2 1,-1 0 0,-3 0-1,0-2-7,0 0 2,-4 4-2,2-3 1,-6-2 2,0 0-6,0-9 2,-8 16 4,5-9-3,-4-1 2,-1 1-1,1-1 8,7-6-5,-17 6-2,10-6 2,7 0 6,-17 0 4,17 0-4,-11-6-4,11 6-1,-12-13-4,8 1 1,3 0 0,-2-2 0,6 0-7,-1-3-1,4 1 4,3-1-6,6-1 0,-2 2 0,5 1-4,1 2 1,-2 1-11,-4 3-6,5-1-8,-2 4-6,1 3-5,-2-2-22,0 1-10,0 4-9,1 0-17,-3 0-8,-4 0-12,-9 0-114,15 6-253,-8-3 112</inkml:trace>
          <inkml:trace contextRef="#ctx0" brushRef="#br0" timeOffset="38444.7817">3779 1527 92,'0'0'138,"-4"-9"-14,4 9-6,-10-7-16,10 7-4,-6-6-18,6 6-4,0 0-13,0 0 2,-22 9-10,15-3-16,2 0 23,-2 7-3,1 1-11,2 8-1,-3 0 9,4 10-8,-2 2-5,5 0-1,-1 3 2,1-1-8,2 1-4,-2-1 3,2 2 0,2-2-4,1 1 4,0 3-6,-2-4 5,0 1-8,-1-3-5,1-4-7,-3 3 6,0-7-3,-3-2-3,2 2 0,0 7 0,-5-10 1,6 0-2,-9-1 1,2 0 2,1-8-12,-1 6-10,-3-5-5,2-3-10,0-2-9,0-4-18,0 1-6,0-4-26,8-3-29,-14 0-36,14 0-99,-19-10-265,19 10 117</inkml:trace>
          <inkml:trace contextRef="#ctx0" brushRef="#br0" timeOffset="39697.381">4175 2087 14,'0'0'106,"2"11"-3,-2-11-12,0 0-2,11 5-5,-11-5-4,14 1-3,-14-1-4,18-1-1,-9-1-5,3-4-3,2 2-2,-2-1-3,2 0 1,0-2 1,1 0-1,5-5-12,-7 3 0,4-6 6,-6 4-14,1 0 9,0-1-13,-1 0 4,-3 0-3,-1-1 6,-3 1-5,0 2 10,-2 2-4,0 1-4,-2 7-2,5-13 0,-5 13-5,0 0-2,-5-19 1,5 19-6,-7-9-7,7 9 0,-12-3-4,12 3-1,-16 2-1,16-2-3,-15 8-2,6 0-1,-2 2 3,-1 3-1,3-1-6,-1 1 2,4 0-2,-1 2 0,0-2 0,2 2 0,2 3 1,3-5-3,-3 2 0,6-1 3,0-2-2,-2-2 8,5 4-7,4-6-1,-2 3 4,8-6-6,-2 3 5,3-4-1,7 1-2,4-1 2,-2-1 4,2-5-7,10-3 4,-2-1 0,4-1-2,0-4 2,-2 0-5,-2-3 0,0 2 1,-2-2-9,-4-1 8,-5 3 2,-3 1 2,-3 0-5,-5 1-1,0 3 3,-2-2 2,-2 1 5,-5 1 2,3 0 1,-4-1 0,0 1 3,-4 7-3,7-15 0,-7 15 3,-4-13-5,4 13-1,-5-12 3,5 12-4,-13-10-3,5 6-3,-2 2 0,-2 2 3,-3-2-5,-3 5 4,4 1-2,-10 0 0,6 2-2,-1 1 2,2 2 1,4 1 2,-1 0-6,-6 2 0,5 0 4,1 0 0,2 0-6,1-2 1,1 4 0,2-3-1,4-1 0,-1 3 5,5-7-2,0-6-3,-5 16 2,3-9-1,2-7 3,4 11 1,-4-11-2,12 6-1,-4-3 3,-8-3-3,18 0-3,-7 0-1,-11 0 4,26-6-3,-8 0 0,-6 0-4,5 0 3,-2-4-1,-2 0-6,1-1 4,3-4-1,-5-2 0,2 5 7,-6-2-3,1 2 4,1-1-3,0 2 1,-3 1-1,1 3 4,-4 1 3,-4 6-3,8-9 5,-8 9-11,5-10 7,-5 10-6,4-6 7,-4 6-7,0 0 0,0 0-5,0 0 2,0 0-1,0 0 8,14 13 0,-14-13-5,0 21 4,3-8 2,-1 2 2,-2 1 4,3 5 3,-3 1-3,4 0 4,-4 0 3,3 4-4,-3-5 3,0 2 2,2 2-3,0 0 1,-4 0-3,2-3 6,-2 3 0,-1-2-6,-1-2 5,3 1-3,-1 3-1,-2-3-3,3-3 0,-2-3 8,3 0-6,-3 3-1,-1-4-3,2-3 5,0 1-8,0-4-13,2 1-10,0-10-12,-2 15-8,2-15-13,-2 11-10,2-11-11,0 0-23,0 0-29,0 0-33,0 0-118,0 0-302,0 0 134</inkml:trace>
          <inkml:trace contextRef="#ctx0" brushRef="#br0" timeOffset="39869.8172">5280 2255 14,'0'0'183,"0"0"-17,9-1-14,-9 1-20,0 0-19,0 0-19,0 0-23,12-2-25,-12 2-41,8-6-34,-8 6-56,10-7-59,-10 7-156,0 0 69</inkml:trace>
        </inkml:traceGroup>
        <inkml:traceGroup>
          <inkml:annotationXML>
            <emma:emma xmlns:emma="http://www.w3.org/2003/04/emma" version="1.0">
              <emma:interpretation id="{BCA8100B-14F3-4279-AA20-FA7D7FEBDF43}" emma:medium="tactile" emma:mode="ink">
                <msink:context xmlns:msink="http://schemas.microsoft.com/ink/2010/main" type="inkWord" rotatedBoundingBox="7953,3255 9353,3264 9348,4020 7949,4012"/>
              </emma:interpretation>
              <emma:one-of disjunction-type="recognition" id="oneOf17">
                <emma:interpretation id="interp84" emma:lang="en-IN" emma:confidence="0">
                  <emma:literal>btw</emma:literal>
                </emma:interpretation>
                <emma:interpretation id="interp85" emma:lang="en-IN" emma:confidence="0">
                  <emma:literal>be w</emma:literal>
                </emma:interpretation>
                <emma:interpretation id="interp86" emma:lang="en-IN" emma:confidence="0">
                  <emma:literal>b w</emma:literal>
                </emma:interpretation>
                <emma:interpretation id="interp87" emma:lang="en-IN" emma:confidence="0">
                  <emma:literal>bow</emma:literal>
                </emma:interpretation>
                <emma:interpretation id="interp88" emma:lang="en-IN" emma:confidence="0">
                  <emma:literal>by w</emma:literal>
                </emma:interpretation>
              </emma:one-of>
            </emma:emma>
          </inkml:annotationXML>
          <inkml:trace contextRef="#ctx0" brushRef="#br0" timeOffset="40954.6219">6829 1678 9,'0'0'182,"-2"-10"-22,2 10-19,0 0-17,-3-10-18,3 10-3,0 0-11,0 0-14,0 0-1,0 0-8,0 0-3,0 0-5,0 0-8,5 42-1,-2-20-6,1-1-3,-1 12 0,-1 0-12,1 1 3,0-8-5,-3 0-1,-3 5-3,3 0-2,0 0-1,-3-6-4,3-3 4,-5-2-2,5-2-6,-4-4 2,1 2-1,1-3-2,-1-3-2,-2 3-4,5-5 5,0-8 1,-2 12-1,2-12-5,0 0 2,2 11 2,-2-11 4,0 0 11,0 0-2,0 0-2,0 0-6,0 0 3,0 0-3,0 0-1,0 0-6,5-34 7,-2 21-6,2-1-2,2 0-2,1 0 2,-1 0-2,-2-1-2,3 2-7,1 3-2,3-2 2,-1 2 3,1 1-6,3-1-3,-3 4-1,3 3 4,1-2-5,0 5 7,-3-1-2,2 1 1,0 3-3,-3 0 5,5 0-3,-2 3 3,-2 0-2,-1 1 2,1 1 0,-1 0-2,-2 0 2,-3-1-3,1 2 3,-3-2 1,-1 6 3,-1-5-2,-3 2 2,0-10 1,-3 16 1,-6-7-3,4 3 3,-7-5-1,0 2 1,-2 0-1,-7-3-1,3-1 1,-5 1 1,1-2-2,-2 1-1,1-5 2,-1 1 1,6-1 0,5 0 7,-2-3-3,3 2-6,0-4 4,4 1-3,8 4 1,-12-6-2,12 6-1,-5-6-10,5 6 3,0 0 2,0 0 0,22-17 0,-7 12-9,2 1 5,6-2 4,1 4-5,2-3-6,-2 2-9,1 3 0,2-3-2,-1 0-12,1-1-1,-1 0-9,-3 3-4,0-4 0,4 1-11,-2 0 2,-10 0-5,9-2-3,-8 0 5,2 0-8,-4-3 5,1 2 3,0-4 4,0 1 17,-3-2-5,2-2 4,-3 0 17,1-3 8,-3-4 9,2-1 9,-4 1 18,1 0 2,-8-4 6,5 3-6,-3 1 15,-2-1 0,0 0 18,0 9 14,-2 0 0,2-2 2,-2 3-7,2 12-3,-3-16-8,3 16-1,0-12-6,0 12-6,0 0-5,0-11-5,0 11-3,0 0-3,0 0-1,0 0-6,0 0-4,0 0 4,0 0 0,-8 38 4,5-16-6,3 2 6,0 2 0,0 6-2,0 2-3,0 0-1,0 1 4,-1-2-2,2 3 2,-1-4-2,0 2 0,-1-1 0,2-7-2,-1-1 1,2 1-3,-2 6-11,1-5 11,2-4 1,-3-1-5,0 1 6,0-8-3,5 9-4,-5-8 1,0-3-2,0 3-13,3-5-13,-3-1-9,4-3-9,-4-7-19,1 15-5,-1-15-4,1 6-11,-1-6-21,0 0-22,0 0-107,0 0-250,0 0 111</inkml:trace>
          <inkml:trace contextRef="#ctx0" brushRef="#br0" timeOffset="41524.7942">7733 1948 25,'0'0'150,"0"0"-11,0 0 0,0 16-13,0-16-10,-3 21-10,3-9-4,-4 1-6,1 2-11,1-1-2,-1 0-14,3 0-5,-5 0-5,5 2-8,-4-4-3,6 0-3,-2 3-7,0-4-2,0-11-10,0 17 3,0-7-2,0-10-1,2 12 0,3-5-10,-5-7-1,3 11 4,-3-11-4,9 4 0,-9-4-3,12 4 2,-12-4-5,18-4-9,-8 1 7,0-3-10,-2 3-3,1-6-8,5-4 11,-1 3-12,-5-2 9,9-7-1,-3 5-10,-1-2 14,-2 4-2,-2 1 8,-1 1 11,-2 3-3,0-1 0,-3 0-2,-3 8 4,9-11-1,-9 11-2,6-6-3,-6 6-3,5-5-3,-5 5-4,0 0 4,8-5 2,-8 5-4,0 0-3,0 0 4,0 0 1,4 19-3,-4-19 4,0 14-1,0-14 2,0 16 0,3-6 0,0 0-7,-2-1 4,3 2 1,-3-1 2,5-3 2,-6-7-4,8 15 1,-4-9 0,1-1 0,2 1 5,1-4-2,0 3-5,-1-2 6,-7-3-1,20 2 1,-8-4-3,4-1 3,-3 0-1,1 0-4,0-3 2,-2-2 8,3 1-9,-3-4-2,3 3 1,-4-7-3,-2 3 7,2-1 0,-3 1-2,-1-3 2,-2 2 4,-1 0 11,-3 1-4,1 2 1,-2 2 0,0 8-8,-3-16 4,3 16-8,-4-14 1,-1 8-14,-2 0-3,7 6-12,-14-6-13,14 6-17,-18 0-16,7 0-20,11 0-32,-20-3-154,8 3-297,0 0 132</inkml:trace>
        </inkml:traceGroup>
        <inkml:traceGroup>
          <inkml:annotationXML>
            <emma:emma xmlns:emma="http://www.w3.org/2003/04/emma" version="1.0">
              <emma:interpretation id="{56C041E1-C2B7-4FCA-9DEF-525D81DCFDFB}" emma:medium="tactile" emma:mode="ink">
                <msink:context xmlns:msink="http://schemas.microsoft.com/ink/2010/main" type="inkWord" rotatedBoundingBox="10632,3227 12983,3241 12975,4549 10624,4536">
                  <msink:destinationLink direction="with" ref="{86EC4E86-42C0-4B5D-A40A-EA958B1D1FBD}"/>
                </msink:context>
              </emma:interpretation>
              <emma:one-of disjunction-type="recognition" id="oneOf18">
                <emma:interpretation id="interp89" emma:lang="en-IN" emma:confidence="0">
                  <emma:literal>20112</emma:literal>
                </emma:interpretation>
                <emma:interpretation id="interp90" emma:lang="en-IN" emma:confidence="0">
                  <emma:literal>120 Hz</emma:literal>
                </emma:interpretation>
                <emma:interpretation id="interp91" emma:lang="en-IN" emma:confidence="0">
                  <emma:literal>20 Hz</emma:literal>
                </emma:interpretation>
                <emma:interpretation id="interp92" emma:lang="en-IN" emma:confidence="0">
                  <emma:literal>220 Hz</emma:literal>
                </emma:interpretation>
                <emma:interpretation id="interp93" emma:lang="en-IN" emma:confidence="0">
                  <emma:literal>020 Hz</emma:literal>
                </emma:interpretation>
              </emma:one-of>
            </emma:emma>
          </inkml:annotationXML>
          <inkml:trace contextRef="#ctx0" brushRef="#br0" timeOffset="42871.8192">11014 1769 119,'0'0'165,"8"-5"-15,-8 5-12,0 0-21,7-4-12,-7 4-15,0 0-2,0 0-2,0 0-9,0 25-3,-3-13-5,0 1-4,2 2-3,1 1-6,1 8-5,-2-2-3,0-2-9,1 2-3,1 0 0,-5 3-3,4-5-9,0-3 5,-1 2-7,-2-5 3,3-1-5,-3 2 2,2-3-7,0-3 5,-2 3-4,0-3-13,3-9-14,0 13-15,0-13-19,-1 10 1,1-10-14,0 0-23,0 0-28,0 0-43,0 0-77,0 0-249,0 0 110</inkml:trace>
          <inkml:trace contextRef="#ctx0" brushRef="#br0" timeOffset="43299.6088">10990 1973 84,'0'0'102,"8"-9"-17,-8 9-4,0 0 0,17 4-3,-17-4-10,19 0-1,-6-2-12,2 0-8,-1 2-6,3-4-11,-1 4-10,-1-2 7,2-2-3,1 1-10,-1-2-9,2 1-4,-6-3 1,2 0-12,-3 1-4,-2-5 3,-1 1-2,-1-2-2,1 1-2,-3-4-2,0 2 4,0-2 2,-1-7-2,-1 0 10,-1-3 10,-6 6 9,2-3 17,-2 7 8,0-1-7,-2 3 16,4 4-3,-1 0 3,2 9 0,-5-15-9,5 15-5,-4-8 3,4 8-17,0 0 6,0 0 3,0 0 6,0 0-1,-19 22 5,17-6-3,-2-2-1,-2 8-1,3 2 5,1 2 0,0 1 0,4 5 0,0-8-2,1-2 0,-1 4-8,0-4-2,1 3 1,2-3-4,-2 0-3,1-1-3,0-2-2,0 0-2,-3-5 3,2 2-1,0-2-2,-2 0 1,-2-3-3,1 0 0,1-4 0,-1-7-8,-1 17-11,1-17-22,0 13-3,0-13-18,1 8 0,-1-8-25,0 0-35,0 0-36,0 0-102,0 0-268,0 0 119</inkml:trace>
          <inkml:trace contextRef="#ctx0" brushRef="#br0" timeOffset="43749.9157">11431 1942 81,'0'0'141,"0"0"-12,0 0-4,0 0-13,0 0-5,0 0-1,0 0-15,0 0-5,16 12-3,-4-12-14,-12 0 1,29 0-8,-12 0 3,-1-2-9,-2 1-4,2-2-1,2 1 0,-1 1-2,1 0-4,-5-1-5,1-1-5,2 2 1,-8-1-7,-8 2 2,14-1 0,-14 1-6,10-2-5,-10 2 1,9-3-5,-9 3-7,0 0 4,0 0-3,0 0-1,10 6-1,-10-6-1,0 0 1,0 0 1,0 0-1,-17 30 0,8-17-2,-2-4 6,-1 10-9,0-7 9,0 0 2,-1 4-5,-1 1 4,-2 0 3,0-1-4,4 3 0,0-3-2,3-5 1,-1 1-4,4 1 3,-1-1-1,2-5-2,1-1 4,2 3-5,2-9-3,-2 15 3,2-15 2,6 9-3,0-5 2,2-1-3,5 3 4,2-5-2,2 1 1,-1-2-2,10 0-10,-2 0 9,1-2 6,3 2-9,-2-1-2,-2-2 2,-4 3 3,0 0-3,-6-6 6,-4 6-4,0 0-5,-10 0-11,17-1-6,-17 1-17,12 0-8,-12 0-24,0 0-14,12 0-30,-12 0-29,0 0-152,0 0-315,0 0 140</inkml:trace>
          <inkml:trace contextRef="#ctx0" brushRef="#br0" timeOffset="48864.8099">9675 2645 146,'0'0'135,"5"-4"0,-5 4-12,7-5-3,-7 5-6,0 0-13,9-5 2,-9 5-11,0 0-10,10-3-5,-10 3-9,0 0-2,0 0-8,5-6-9,-5 6-2,0 0-6,0 0 3,0 0-3,0 0 1,0 0 2,0 0-2,0 0-1,0 0-3,0 0-4,0 0 0,-17 20 3,7-10-6,-2-2-11,0 1 7,-1 1-1,-1-1-6,0 3-4,-1-2 3,3 2-6,0-3 2,1 3-3,-2-1 0,2 0-4,2 0-3,-1 0-3,3 0 3,1 0 2,0 0-3,1 0 6,0-4-10,3 2 1,2-9 2,-4 13-1,4-3-1,0-10-2,4 13-1,2-6-6,-1-1-10,3-1-9,4 2 1,6-1-27,-1 0-15,0-2-24,4-1-17,-4 0-25,-1 0-146,-3 0-302,-3 0 134</inkml:trace>
          <inkml:trace contextRef="#ctx0" brushRef="#br0" timeOffset="42150.0211">9599 1911 95,'0'0'192,"-4"-9"-15,4 9-16,0-11-16,0 11-13,4-13-1,-4 13-9,9-19-12,-1 10-2,-3 0-6,6-1-4,-3 2-7,1-6-7,4 5-9,0 0-13,3 0-1,-1 2-9,6-2-7,-3 3-2,2 2-6,4 1-5,-5 0-5,3 1-1,-4 2-6,1 2-2,-3-2-2,0 4-1,4 4-2,-4 0-7,-7 0 4,3 1-3,-2 1-1,-2 0-2,1 2 4,-2 0-5,-2 1-2,1 2 3,-6 1-1,0-2 1,-3 3 2,-4 1-2,-1-4 2,-2 5-7,-3 0 2,-3-3-1,-2 0-3,-3-1 5,4-1-4,0-3 2,-2 4-2,3-5 4,-2-2-1,8 0 4,-4 1-2,2-2-2,4-2-4,-1 2 4,2-3 0,7-4-3,-11 6 0,11-6-1,-6 6 0,6-6 1,0 0 2,0 0-5,0 0 0,0 0 4,0 0-3,22 8 3,-8-8-2,5-2 0,-2 2 4,6 4-2,0-5-2,1 1-8,-6-1-9,5 2-5,0-2-4,-8 1-14,4-2-11,-3 1-7,-3-4-21,10 3-13,-4 0-1,-3-2-22,-3 0-14,2 0-130,-2-2-282,-5 0 125</inkml:trace>
          <inkml:trace contextRef="#ctx0" brushRef="#br0" timeOffset="42574.6048">10310 1902 136,'2'-7'163,"-2"7"-6,0 0-15,0 0-6,0 0-14,0 0-7,2-10-14,-2 10-8,0 0-11,0 0-5,0 0-6,0 0-11,0 0-9,0 0-4,-16 21 2,11-14-6,-5 4 1,4 0-3,-2 0-4,-2 1-2,2 3-7,2-2-2,-2 2-2,4-2-5,0 2 3,-2 1-6,2-3-1,3 2 0,1-5-1,0 2-2,0-3 2,4 1-7,1-4 6,2-1-1,1 1-4,3 2-1,2-5 0,3-2 1,2-1 2,-4 0-5,9-2 0,0-1 3,1-4-2,-1 1-2,-6 0-1,5-4-3,-2-2-2,-3-2-3,-2-2 2,1 1-3,-4-2-4,-1 0 4,-7 2 2,1 0 2,-1 1-5,-4 0 9,-4 0 2,2 0-5,-5-1 4,-1 4-3,-2 1-2,-2-1 4,-2 4-3,0-2 3,-3 3-10,3 2 9,-2 2-2,2-2-1,-3 4-4,4 4 6,-2-2-15,2 4-4,-1 1-9,0-1-12,6-2-12,-3 5-9,3-4-21,3 3 2,-2-2-15,3 0-22,2 4-129,-2-3-265,4-7 119</inkml:trace>
        </inkml:traceGroup>
        <inkml:traceGroup>
          <inkml:annotationXML>
            <emma:emma xmlns:emma="http://www.w3.org/2003/04/emma" version="1.0">
              <emma:interpretation id="{39B96C4E-15A1-4949-9A98-FB2304607E7A}" emma:medium="tactile" emma:mode="ink">
                <msink:context xmlns:msink="http://schemas.microsoft.com/ink/2010/main" type="inkWord" rotatedBoundingBox="13683,3214 14489,3219 14485,3840 13679,3835">
                  <msink:destinationLink direction="with" ref="{86EC4E86-42C0-4B5D-A40A-EA958B1D1FBD}"/>
                </msink:context>
              </emma:interpretation>
              <emma:one-of disjunction-type="recognition" id="oneOf19">
                <emma:interpretation id="interp94" emma:lang="en-IN" emma:confidence="0">
                  <emma:literal>to</emma:literal>
                </emma:interpretation>
                <emma:interpretation id="interp95" emma:lang="en-IN" emma:confidence="0">
                  <emma:literal>t0</emma:literal>
                </emma:interpretation>
                <emma:interpretation id="interp96" emma:lang="en-IN" emma:confidence="0">
                  <emma:literal>fo</emma:literal>
                </emma:interpretation>
                <emma:interpretation id="interp97" emma:lang="en-IN" emma:confidence="0">
                  <emma:literal>tv</emma:literal>
                </emma:interpretation>
                <emma:interpretation id="interp98" emma:lang="en-IN" emma:confidence="0">
                  <emma:literal>f0</emma:literal>
                </emma:interpretation>
              </emma:one-of>
            </emma:emma>
          </inkml:annotationXML>
          <inkml:trace contextRef="#ctx0" brushRef="#br0" timeOffset="44754.6706">12547 2010 33,'0'0'118,"38"0"-8,-27 0-7,2 0-7,3 0-10,7-1-5,1 0-8,3 0 0,1-2-10,0 1-5,8-2-1,0 3-14,-10-2-1,2 1 0,0-2-3,-4 1 0,0 0 0,-6 0-4,-2 0-3,0 3-8,-3-3 4,-2 0 6,-1 3 4,-10 0 0,14-4-1,-14 4-1,11 0 3,-11 0 1,0 0-3,12-3 5,-12 3-6,0 0-7,0 0-2,0 0-1,0 0-3,0 0-3,0 0-5,5 10 0,-5-10 2,0 0-8,-12 21-1,7-13 2,0 3 1,-2 0-3,3 2-1,-1 3-2,3-2 2,0-1-6,-1 2-1,3-3 3,0 1 4,4-1-2,-3 3-3,6-4 6,-2-4-5,2 2 2,2 0-1,-1-2 2,5-1 1,-1 0-3,4-6 1,1 0 2,1 0-2,-1 0-2,-1-3 1,5-3 1,-3 2-1,-3-4 0,6-3 0,-1-1-3,-8 1 1,8-7-2,-8 0-6,-5 5 6,1-2-3,-1 5-1,-3-4 3,-4 2 0,-1 2-3,-3-3 2,-5 3-6,-1 4-3,-4-1-11,0 0-8,-1 1-8,-3 6-10,0-2-20,0 1-16,1-2-23,-5 6-42,-2-3-92,7 0-259,1 0 115</inkml:trace>
          <inkml:trace contextRef="#ctx0" brushRef="#br0" timeOffset="44268.7441">12752 1635 84,'-4'-10'158,"4"10"-13,-5-7-17,5 7-13,0 0-12,0 0-15,0 0-6,0 0 3,0 0-6,-7 25-4,7-6 2,0 0-1,2 8-9,0 3 0,-2 7-3,3-2-9,-2 2-6,1-5-7,0 2 3,0-1-8,-2 1-2,0-10-3,0 9-12,0-9 10,-2-2-3,2 0-1,-2-1 0,0 1-10,2-6 4,0-3-5,0-1-8,-1 1-15,1-1-29,0-12-5,0 15-10,0-15-6,0 10-18,0-10-33,0 0-43,0 0-89,0 0-259,0 0 115</inkml:trace>
        </inkml:traceGroup>
        <inkml:traceGroup>
          <inkml:annotationXML>
            <emma:emma xmlns:emma="http://www.w3.org/2003/04/emma" version="1.0">
              <emma:interpretation id="{64819B14-53FD-4DBB-964C-35A3DE73F5B8}" emma:medium="tactile" emma:mode="ink">
                <msink:context xmlns:msink="http://schemas.microsoft.com/ink/2010/main" type="inkWord" rotatedBoundingBox="15496,3374 16414,3380 16412,3814 15493,3808">
                  <msink:destinationLink direction="with" ref="{86EC4E86-42C0-4B5D-A40A-EA958B1D1FBD}"/>
                </msink:context>
              </emma:interpretation>
              <emma:one-of disjunction-type="recognition" id="oneOf20">
                <emma:interpretation id="interp99" emma:lang="en-IN" emma:confidence="0">
                  <emma:literal>20</emma:literal>
                </emma:interpretation>
                <emma:interpretation id="interp100" emma:lang="en-IN" emma:confidence="0">
                  <emma:literal>₹0</emma:literal>
                </emma:interpretation>
                <emma:interpretation id="interp101" emma:lang="en-IN" emma:confidence="0">
                  <emma:literal>00</emma:literal>
                </emma:interpretation>
                <emma:interpretation id="interp102" emma:lang="en-IN" emma:confidence="0">
                  <emma:literal>20S</emma:literal>
                </emma:interpretation>
                <emma:interpretation id="interp103" emma:lang="en-IN" emma:confidence="0">
                  <emma:literal>20s</emma:literal>
                </emma:interpretation>
              </emma:one-of>
            </emma:emma>
          </inkml:annotationXML>
          <inkml:trace contextRef="#ctx0" brushRef="#br0" timeOffset="45430.1839">14384 1904 81,'0'0'179,"0"0"-9,-6-9-5,6 9 5,0 0-9,-5-13-2,5 13-12,-5-7 2,5 7-8,0 0-9,-6-10-10,6 10-12,0 0-15,0 0-13,8-18-11,-1 12-11,2 0-5,5-3-6,6-1-9,-4 3-3,5-1-8,3 0 2,5 3-4,-5-1-4,0 4 0,-1 0-9,-1 4-1,-4-2 2,3 1-6,-6 3 0,0-2-4,-3 4 1,0 1-3,0 2-1,-3 2 2,-2 1-2,0 3-2,-2 3 5,-4 2-4,-2 1 3,-4 2-6,-6-1 4,3-5-5,-5 3 2,-5 0 0,-1-3 1,2 3-1,-4-6 3,-2 2-3,1-2 3,-10 2-1,11-1 3,-2-4-2,4 0-1,-2-1 1,7-3 1,1-1 0,1 0-1,0 0-3,2-1-2,4-1 0,6-4 1,-12 4-6,12-4 6,-6 6 1,6-6-4,0 0 5,0 0-2,0 0 1,0 0 0,22 9 1,-9-6 2,1-3-1,3 3 1,0-6-2,7 3 1,2 0-4,-2 3-4,-6-2 1,4-2-8,4-2-9,-3 6-8,-1-3-13,2 0-10,-1 0-19,-8-3-20,1 0-13,2 0-31,-2-1-20,-2 2-151,-3-4-332,2 2 147</inkml:trace>
          <inkml:trace contextRef="#ctx0" brushRef="#br0" timeOffset="45849.9067">15035 1916 12,'0'0'151,"0"0"-13,5-8-8,-5 8-8,0 0-25,0 0 2,0 0-7,0 0 0,0 0-5,0 0-4,0 0-9,-22 34-2,12-22-3,0 0-6,-3 4-6,0 3-3,0-3-11,3-3-3,-2 4-1,3-3-1,1 0-6,1 0 0,0 0-6,5-6-6,-1 6 3,0-1-4,3-4-1,0-9-1,6 17-11,3-7 8,-2-3 7,5 1-8,1-1 0,3-1-2,7-4 0,-3-1-4,4 2 3,2-6 4,-1 3-7,1-6-3,-2 0-3,0-1 5,-1-3-1,-3-1-8,-1-2 6,1 2 0,-11-3-4,2-3 3,-2 5 2,-2-3 1,-2 2-4,-2 0 2,-4-3-2,-1 4 1,-2 0-3,-2-2 4,-5 2-1,-1 1-1,0 1-3,-4 3 1,2-2 4,-2 6-3,1-2 0,2 4-8,-3 1-10,0-1-7,1 2-18,3 2-1,0 3-15,3-3-9,1 3-9,-2-1-31,10-5-18,-12 8-113,7-2-258,5-6 114</inkml:trace>
        </inkml:traceGroup>
        <inkml:traceGroup>
          <inkml:annotationXML>
            <emma:emma xmlns:emma="http://www.w3.org/2003/04/emma" version="1.0">
              <emma:interpretation id="{E5628514-C6AF-410B-83CE-C9C1030DAEFA}" emma:medium="tactile" emma:mode="ink">
                <msink:context xmlns:msink="http://schemas.microsoft.com/ink/2010/main" type="inkWord" rotatedBoundingBox="16886,3367 18624,3378 18616,4616 16879,4606">
                  <msink:destinationLink direction="with" ref="{86EC4E86-42C0-4B5D-A40A-EA958B1D1FBD}"/>
                </msink:context>
              </emma:interpretation>
              <emma:one-of disjunction-type="recognition" id="oneOf21">
                <emma:interpretation id="interp104" emma:lang="en-IN" emma:confidence="0">
                  <emma:literal>K's.</emma:literal>
                </emma:interpretation>
                <emma:interpretation id="interp105" emma:lang="en-IN" emma:confidence="0">
                  <emma:literal>Kiss.</emma:literal>
                </emma:interpretation>
                <emma:interpretation id="interp106" emma:lang="en-IN" emma:confidence="0">
                  <emma:literal>K's,</emma:literal>
                </emma:interpretation>
                <emma:interpretation id="interp107" emma:lang="en-IN" emma:confidence="0">
                  <emma:literal>k's.</emma:literal>
                </emma:interpretation>
                <emma:interpretation id="interp108" emma:lang="en-IN" emma:confidence="0">
                  <emma:literal>KHZ.</emma:literal>
                </emma:interpretation>
              </emma:one-of>
            </emma:emma>
          </inkml:annotationXML>
          <inkml:trace contextRef="#ctx0" brushRef="#br0" timeOffset="46235.1168">15767 1785 70,'0'0'182,"-5"-15"-20,5 15-10,0 0-18,0 0-16,0 0-13,0 0-15,0 0-4,0 0-17,0 0 1,0 0-7,0 0-3,-7 37-2,7-15 2,0 0-8,0 2-4,-2 1-6,2 5-3,0-6-2,0-2-2,-2 3-5,2-1-1,2-1-2,0-2-6,-4 1 1,2-2-2,-2-4 2,4 0-9,-4-4-1,2 3 0,2-2 4,-2-3-7,0-10-5,2 15-14,-2-15-25,0 12-25,0-12-11,1 10-11,-1-10-28,0 0-38,11 0-95,-11 0-262,0 0 117</inkml:trace>
          <inkml:trace contextRef="#ctx0" brushRef="#br0" timeOffset="46569.945">16172 1869 93,'0'0'164,"0"0"-8,0 0-17,8-6-10,-8 6-6,0 0-14,0 0-12,0 0-3,0 0-11,0 0-1,-18 21-10,6-14-2,3-1-6,-7 3-3,0-1-4,-4 4-4,-3-2-9,0 0 0,2 1-3,-1-5 5,-1 5-3,3-3-2,-1-2-2,3 2-1,4-3-7,-2 1-1,3-4-4,1 6-2,4-6 1,-1 3-9,2 0 0,7-5-1,-10 8-10,7-3 7,3-5-2,-1 11-3,1-11 0,2 16 4,4-8-2,-1-2 0,3 3 0,4 2-3,8 2-1,-5-4 0,4 2 1,2 1 0,-6-5-1,6 2-3,3 1 0,-3-2 3,1 2 0,0 0-1,-9-1 0,7 0-3,-5-3-1,0 0 3,-3 4 1,-1-4-3,-2 0-1,-1-3-4,1 2-6,-9-5-2,10 7-3,-5-5-4,-5-2-11,7 4-11,-7-4 0,0 0-13,9 3-10,-9-3-12,0 0-20,0 0-32,0 0-26,0 0-107,0 0-283,14-14 125</inkml:trace>
          <inkml:trace contextRef="#ctx0" brushRef="#br0" timeOffset="46859.4775">16437 1847 19,'0'0'167,"0"0"-16,0 0-17,4-10-14,-4 10-16,0 0-8,0 0-13,0 0-3,0 0-4,4 29-5,-1-16-6,-1 3-8,0 5-2,0-1-7,1 4 0,3-2-5,-4 3-5,2-2 4,-1 0-8,1-1-1,-1 0-7,-1-3-1,1 3-2,-3-2-8,-1-4 1,2-1 4,-2-2-22,-1-1 12,-2 0-7,3-5-11,1-7-5,-5 15-4,5-15-4,-4 9-14,4-9-10,-4 6-19,4-6-15,0 0-33,0 0-106,0 0-236,0 0 104</inkml:trace>
          <inkml:trace contextRef="#ctx0" brushRef="#br0" timeOffset="47266.9325">16445 2097 98,'0'0'104,"8"-5"-8,-8 5-7,11-3-2,-11 3-13,13-6-8,-3 4-9,-10 2 1,18-4-10,-10 2-9,3 0 2,3-2-3,-2 2-12,2-4 6,-6 3-12,6 0 2,-2-1-7,3-1-1,-5 1 0,2-3-13,3 2-9,-1-2 4,0 1 0,-3-3-2,-2-1 7,2 0-8,1 2 3,-1-4-4,-3 1 3,-3-1-6,2-1 10,-2-2 5,-1 4 3,-2-6 0,-2 6 1,1-1 15,-1 12-9,-3-19 2,-1 10 3,4 9 13,-2-15-1,-4 11-7,6 4-4,-6-10 0,6 10-3,-6-6-4,6 6 0,0 0-1,0 0-10,-12-2 7,12 2 13,0 0-7,-8 22 7,6-10 6,-3 0-1,3 10-1,-1 0 8,0 1-9,2 2 6,-3 0-3,3-1 2,-2 1 0,2-1 0,-1 0-4,1-2 0,2-1-3,1 1 2,-2 0-6,1 0-3,-1-2 2,-1-5 1,1-3-2,1 1-4,-2 2 5,1-6-6,-2 1-4,2-10-19,0 0-8,-1 27-23,1-27-15,0 0-7,1 11-16,-1-11-27,0 0-37,0 0-80,0 0-240,0 0 106</inkml:trace>
          <inkml:trace contextRef="#ctx0" brushRef="#br0" timeOffset="47819.4643">16887 2042 111,'0'0'171,"0"0"-6,0 0-18,0 0 0,0 0-15,0 0-3,0 0-17,0 0-5,0 0-7,0 0-12,0 0-4,15-3-12,-15 3-10,16 0 2,-2 2-7,0-2-9,0-2-6,2 2-1,-1-2-3,2 1-3,-1 1-3,7-1 1,-2-2-6,-3 2-2,-2 0-3,-3 0 1,-2 1-3,-11 0-3,16-4-1,-16 4-2,13-1 4,-13 1-10,11 0 1,-11 0 1,0 0 2,0 0-6,12 0-3,-12 0-1,0 0-5,0 0 5,0 0-1,0 0-1,0 0 3,0 0-2,0 0 1,-21 27 1,10-17 2,-1-1-7,-3 4 2,-3 2 1,0-3-1,-2 4 3,0-1-1,1-2 2,0 3-1,-2 0-2,6-3-1,0 0 5,2-2-1,1 2-2,1-3-2,1-2 0,1 2 0,4-3 3,0-1-2,5-6-1,-7 12 2,7-12-5,-4 11 4,4-11 1,3 12 1,-3-12-3,9 9 2,-1-9 3,0 4-2,3-2-2,4-2 0,-1 6 0,1-6 3,3 0-2,-2 2 0,1 0-1,-2-2-1,1 0 2,0 0 2,-3 0-5,-1 3 4,-12-3 0,21-3-3,-12 1 1,-9 2 0,15 2-5,-15-2-5,13-2-10,-13 2-13,12 2-13,-12-2-19,10 0-31,-10 0-17,14-2-26,-14 2-164,14-2-328,-6-4 146</inkml:trace>
          <inkml:trace contextRef="#ctx0" brushRef="#br0" timeOffset="47990.5168">17472 2324 127,'0'0'143,"0"0"-21,0 0-25,0 0-37,0 0-29,0 0-31,0 0-49,0 0-40,0 0-96,0 0 43</inkml:trace>
          <inkml:trace contextRef="#ctx0" brushRef="#br0" timeOffset="50025.0332">16477 2702 10,'-10'-6'143,"10"6"-5,-8-4-7,8 4-8,0 0-3,0 0-13,0 0-2,-9-4-3,9 4-8,0 0-7,0 0-3,0 0 0,0 0-3,0 0-4,0 0-2,34 16-8,-19-10-6,-1 3-3,8 0-2,-7-1-8,6 2-2,-1 1-9,-5-3-1,4 3-2,-5 0-5,-3-3-1,0 1-6,-3 2-2,1 3-3,-6-6 0,0 0-3,-3 1 1,0-9 0,-11 23 0,-2-6-4,-5-3-11,-3 1-14,-2 1-28,1-3-34,-10 2-34,8-6-70,-12 5-118,0-2-323,1-2 144</inkml:trace>
        </inkml:traceGroup>
      </inkml:traceGroup>
    </inkml:traceGroup>
    <inkml:traceGroup>
      <inkml:annotationXML>
        <emma:emma xmlns:emma="http://www.w3.org/2003/04/emma" version="1.0">
          <emma:interpretation id="{BFDC3BB5-FC8E-4249-8051-37D85A745276}" emma:medium="tactile" emma:mode="ink">
            <msink:context xmlns:msink="http://schemas.microsoft.com/ink/2010/main" type="paragraph" rotatedBoundingBox="2375,4906 20814,5002 20808,6239 2369,614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083448C-FB27-409E-AF29-2A8ED9FEDCBC}" emma:medium="tactile" emma:mode="ink">
              <msink:context xmlns:msink="http://schemas.microsoft.com/ink/2010/main" type="line" rotatedBoundingBox="2375,4906 20814,5002 20808,6239 2369,6143">
                <msink:destinationLink direction="with" ref="{9A15EBD9-A1C8-4F89-8D17-AAADD562EB1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018BA21-ED0A-4D0B-98B0-A42B88BC87DC}" emma:medium="tactile" emma:mode="ink">
                <msink:context xmlns:msink="http://schemas.microsoft.com/ink/2010/main" type="inkWord" rotatedBoundingBox="2373,5343 2763,5345 2761,5762 2370,5760"/>
              </emma:interpretation>
              <emma:one-of disjunction-type="recognition" id="oneOf22">
                <emma:interpretation id="interp109" emma:lang="en-IN" emma:confidence="0">
                  <emma:literal>,</emma:literal>
                </emma:interpretation>
                <emma:interpretation id="interp110" emma:lang="en-IN" emma:confidence="0">
                  <emma:literal>]</emma:literal>
                </emma:interpretation>
                <emma:interpretation id="interp111" emma:lang="en-IN" emma:confidence="0">
                  <emma:literal>)</emma:literal>
                </emma:interpretation>
                <emma:interpretation id="interp112" emma:lang="en-IN" emma:confidence="0">
                  <emma:literal>&gt;</emma:literal>
                </emma:interpretation>
                <emma:interpretation id="interp113" emma:lang="en-IN" emma:confidence="0">
                  <emma:literal>J</emma:literal>
                </emma:interpretation>
              </emma:one-of>
            </emma:emma>
          </inkml:annotationXML>
          <inkml:trace contextRef="#ctx0" brushRef="#br0" timeOffset="52349.4797">1417 3751 11,'0'0'183,"0"0"-19,0 0-7,0 0-16,0 0-14,-8-5-11,8 5-5,0 0-9,0 0-8,0 0-5,0 0-16,0 0-4,0 0-4,0 0-10,0 0 3,0 0-5,0 0-11,0 0 2,36 2-5,-25 2 0,2-3-6,1 3-6,2 0-7,-3 2 2,1 0-4,2 1 4,-3-1-4,-1 3-5,0 0-1,3 1-2,-7 1 2,1 0-4,-2 1 0,-2-1-1,-2 1 1,0 0 0,-3 1-3,-4 5-3,-3-5 1,-2 2 6,-5 4-6,-2-4 3,0 2-2,-13 3 1,0 1-2,5-6-1,0-3 3,-9 7-3,2-1-6,7-7-10,1 1-11,-8 2-19,11-6-28,4-1-25,4-1-51,-4-2-140,2-2-311,14-2 139</inkml:trace>
        </inkml:traceGroup>
        <inkml:traceGroup>
          <inkml:annotationXML>
            <emma:emma xmlns:emma="http://www.w3.org/2003/04/emma" version="1.0">
              <emma:interpretation id="{7B3166EC-8BA7-4AEF-A2AD-0EBE5179A600}" emma:medium="tactile" emma:mode="ink">
                <msink:context xmlns:msink="http://schemas.microsoft.com/ink/2010/main" type="inkWord" rotatedBoundingBox="3592,5082 5843,5094 5839,5835 3588,5823"/>
              </emma:interpretation>
              <emma:one-of disjunction-type="recognition" id="oneOf23">
                <emma:interpretation id="interp114" emma:lang="en-IN" emma:confidence="0">
                  <emma:literal>Either</emma:literal>
                </emma:interpretation>
                <emma:interpretation id="interp115" emma:lang="en-IN" emma:confidence="0">
                  <emma:literal>Esther</emma:literal>
                </emma:interpretation>
                <emma:interpretation id="interp116" emma:lang="en-IN" emma:confidence="0">
                  <emma:literal>Eithers</emma:literal>
                </emma:interpretation>
                <emma:interpretation id="interp117" emma:lang="en-IN" emma:confidence="0">
                  <emma:literal>either</emma:literal>
                </emma:interpretation>
                <emma:interpretation id="interp118" emma:lang="en-IN" emma:confidence="0">
                  <emma:literal>Ether</emma:literal>
                </emma:interpretation>
              </emma:one-of>
            </emma:emma>
          </inkml:annotationXML>
          <inkml:trace contextRef="#ctx0" brushRef="#br0" timeOffset="56305.8595">2591 3641 39,'6'-6'90,"2"-3"-2,0-2-3,0 2 0,2-2 2,-2-3 6,4 5 4,-2-4 1,-2 2-7,-1 0 2,-2 5-6,0-3 1,1 3 4,-1 0-5,-5 6-1,5-8-8,-5 8-2,6-9-7,-6 9-2,0 0-5,4-7-4,-4 7-7,0 0-8,0 0-5,0 0-4,0 0-5,0 0-1,0 0-7,-42 11 0,28-4 1,0 2-8,-6 3 3,1 0-2,2 2-6,-2 0-2,0 2 2,3 4-1,1-4-2,3 6-4,-2 0 3,2-1-3,4 1 0,2-1 0,2-5 1,1 4-4,2-2 1,4-2 0,1-4-1,-3 1 1,3 0-1,0 2-1,2-5 2,-1-3-4,4-1 2,1-1 5,4 2 0,-6-4 1,9 0-3,-3-3-3,2 0 2,-2 0-2,1-2-4,-6 1 2,3-4 0,0 0 1,-3 0-3,-1-1 5,2 1 2,-3 0-4,-7 5 4,6-10-2,0 7 3,-6 3 0,4-10 1,-4 10-6,0 0 3,0 0-3,0 0-1,-11-15 1,11 15 0,-12-3 0,12 3 5,-19 3-7,7-3 4,-1 3 0,-1 2-2,1 2-2,1 3 1,-3-1-1,-1 5 4,1-3 0,2 5-5,1 0-1,1-3 2,0 0 3,5 1 0,-1 1-5,4-2 4,-1 0-1,4 0 5,2 0 3,2-4-8,-2 0 5,6-2 1,0 2-7,3-3 7,1 3-2,6-8 0,3 3 1,2-4 1,4-4-5,-1 3 3,11-6-4,-9 2-6,8-4 7,-1-3-2,-11 3 1,0 0-4,0-4 1,-1 2-2,-3-2-6,-3-1 7,-3 3 1,-1-1-2,-1 0 8,-4 3-5,-1-1 4,-2 1 6,1 3-2,-4-1 6,-2 7-5,8-10 8,-5 3-3,-3 7 14,4-11-8,-4 11 4,3-9 0,-3 9-3,0 0-17,4-7 12,-4 7-3,0 0-10,0 0 2,0 0 1,0 0 1,0 0-4,0 0 4,7 25-3,-7-12 0,0-3 2,0 5-1,-2-2 1,2-1-2,0 3 3,-1-5-1,1 5-1,0-3 5,0 1-1,0 0-7,-3-2-11,3-11-8,-1 18-4,-3-12-4,4-6-28,-4 15-16,0-8-22,-2-2-24,6-5-42,-16 7-88,7-7-271,9 0 120</inkml:trace>
          <inkml:trace contextRef="#ctx0" brushRef="#br0" timeOffset="56529.8197">2902 3787 2,'0'0'62,"0"0"-14,0 0-8,0 0-21,0 0-22,15 2-25,-15-2-31,0 0 14</inkml:trace>
          <inkml:trace contextRef="#ctx0" brushRef="#br0" timeOffset="56939.6861">3098 3911 16,'0'0'136,"0"0"-21,0 0-14,0 0-4,0 0-5,0 0-7,0 0-1,0 0-14,35-3-1,-25 3-15,5 0-4,3-3-1,-1 2-5,6-1-6,1-2-7,-1-1-9,1 2-18,0-4-15,0 1-9,0-1-22,0 1-6,2-4-17,-6 1-98,-7 0-174,1-1 77</inkml:trace>
          <inkml:trace contextRef="#ctx0" brushRef="#br0" timeOffset="56757.3254">3263 3551 50,'2'-4'189,"-2"4"-23,0 0-17,0 0-14,0 0-16,0 0-12,0 0-13,0 0-6,0 0-8,0 0-9,-13 38-6,8-16-3,-1 1-8,0 8-2,2 4-1,-1 0-1,-3-2-4,7 0-3,1-7 1,-1-1-2,-1 8-6,2-9-3,0 1-1,0-4-1,0 1-3,0 0-11,0-6 5,2-3 2,-1 2-3,-1-5-6,-1-1-2,2 0-18,-1-9-14,0 16-5,1-9-17,-1-7 3,0 0-8,-2 9-23,2-9-35,0 0-55,0 0-95,0 0-276,0 0 123</inkml:trace>
          <inkml:trace contextRef="#ctx0" brushRef="#br0" timeOffset="58044.8992">3474 3541 27,'0'0'130,"-5"-12"3,5 12-26,-4-7-2,4 7-16,0 0-5,0 0-14,0 0-5,-8-8-10,8 8-4,0 0-5,0 0 4,-4 29 5,4-12-3,-3 7-4,2 1-2,-3 7-4,7 3 1,-3-3-6,-3 6 4,3-3-6,0 1-5,0-5 7,0-3-9,3 1-3,-3-4 6,0 0-6,1-1-2,0-1-6,2-1 4,-2 0-5,-1-7-11,0-1 8,2-2-1,-1 0 5,2 2-9,-3-3-2,2-3 3,2 1-2,-4-9 4,3 15-4,-3-15-4,3 8 2,-3-8 10,0 0-10,0 0 2,5 4-5,-5-4-14,0 0 10,18-12-6,-14 6 5,6-7-11,0 1 3,-2-1 3,4-1-4,-4 1 7,3-5 4,-1 8-2,-2-4-3,3 4 10,0-2-8,-3 3-1,3-1 5,-1 3-1,-3-4-4,0 4-9,-2 3 12,2-1-2,-7 5 2,10-5-10,-10 5 9,0 0 1,13-1-4,-13 1 8,0 0-4,10 8 4,-10-8-7,6 12 5,-2-4 3,0 2-3,-3-2 5,3 2-1,-1 0 4,2 3-5,0-2-3,-1-2 3,-1-1-3,2 4 0,1-1 3,1-1-1,-2-3 1,2 3 0,-2-5-2,4 1 5,-2-2-5,1-2 2,3 2 6,2-4-5,-2 0-6,2-3 1,2 0 8,0-5-3,1 1 2,5-4 4,-3 1-10,-1-5 6,1 1-1,-2 0 0,-3-1-5,2-3 6,-3 1-10,-1 7 6,-3-3 14,-2 1 5,0 0 1,-1 2 2,-4 1 0,1 0 1,-2 9-8,4-15 2,-4 15-4,-4-11 0,4 11 1,0 0-8,-7-14 3,7 14-5,-7-3 4,7 3-4,0 0 2,-24 9-7,16-6-3,-1 6 4,1 1 1,-3 5 6,0-3 2,1 5-2,2-2-4,-2 4 2,4-3 0,0-1 1,5 1-2,-2-2-1,2 0-3,-2 1 3,6 1-3,-1-4 3,1 0-2,7-1-3,-8-1 0,8 2 4,0-6 1,0 3-1,4-3 0,1-2-2,1-1 2,2-2-1,6-1-1,0-4 1,1-2 0,0-2 3,3 0-5,1-7-4,3-1-1,1-3 7,-1-1-7,-1-2-4,-5 1 0,-6 0 3,-3 1-1,0 2-2,-4 1 0,-1-1 1,-4 5 6,-2 1 7,0 3 1,-3-4-3,-1 4 9,-2 9-3,-2-16-5,2 16 1,-7-13 1,1 8-2,6 5-4,-15-11 2,8 8 0,-1 0-1,8 3 0,-16 0-1,16 0 3,-13-3 0,13 3-4,-15 4 2,15-4-1,-12 5-3,12-5 3,-12 9 0,7-5-3,5-4 1,-8 13-2,4-7 0,1 1 1,3-7 4,-6 15-1,6-5-1,0-10 0,-4 15 0,8-6-1,-4-9-2,4 12 8,1-5-5,-1-1 4,4 0-2,0 0-2,1-1 1,0 1 2,-1 0 0,4 1-2,-2 1 3,-2-4-5,-1-1 1,1 3-4,-2 1 4,1-1 2,0-2-3,-2 2-2,-2 2 3,-1 2 2,2-1-1,-1 0-3,-3-9 3,0 20 0,-5-8-2,1 3 2,1-5 1,0 6-2,1-8-4,-1-1 0,0 3 3,3-10 3,-1 18-6,0-9 6,1-9-2,-3 12 0,3-12 1,11 8 1,-11-8-2,12 6 0,-1-4-6,3-2-10,4-3-17,0 3 0,11-5-26,-4-1-23,10-4-28,1 0-40,-4-2-132,-6 0-305,3-7 135</inkml:trace>
        </inkml:traceGroup>
        <inkml:traceGroup>
          <inkml:annotationXML>
            <emma:emma xmlns:emma="http://www.w3.org/2003/04/emma" version="1.0">
              <emma:interpretation id="{C0FA158F-9914-4AF5-85D9-700D0F884C00}" emma:medium="tactile" emma:mode="ink">
                <msink:context xmlns:msink="http://schemas.microsoft.com/ink/2010/main" type="inkWord" rotatedBoundingBox="7498,4982 9654,4994 9650,5677 7495,5666"/>
              </emma:interpretation>
              <emma:one-of disjunction-type="recognition" id="oneOf24">
                <emma:interpretation id="interp119" emma:lang="en-IN" emma:confidence="0">
                  <emma:literal>below</emma:literal>
                </emma:interpretation>
                <emma:interpretation id="interp120" emma:lang="en-IN" emma:confidence="0">
                  <emma:literal>belen</emma:literal>
                </emma:interpretation>
                <emma:interpretation id="interp121" emma:lang="en-IN" emma:confidence="0">
                  <emma:literal>belon</emma:literal>
                </emma:interpretation>
                <emma:interpretation id="interp122" emma:lang="en-IN" emma:confidence="0">
                  <emma:literal>belam</emma:literal>
                </emma:interpretation>
                <emma:interpretation id="interp123" emma:lang="en-IN" emma:confidence="0">
                  <emma:literal>belaw</emma:literal>
                </emma:interpretation>
              </emma:one-of>
            </emma:emma>
          </inkml:annotationXML>
          <inkml:trace contextRef="#ctx0" brushRef="#br0" timeOffset="59314.5088">6372 3572 180,'0'-9'181,"0"9"-2,0-19-12,0 19-6,-2-13-13,2 13-13,-3-11-13,3 11-16,-3-11-9,3 11-14,0 0-7,0 0-14,0-9-10,0 9-1,0 0-7,0 0-5,0 0-6,0 0-1,6 48-4,-4-27-2,-2 6-1,0 6-7,0-1 4,0 1-8,0 2 1,3-1-2,0-2 2,-3 0-2,0-6-3,0-2 0,0 3-2,0-5-1,4 0-3,-4-3-1,0-4 0,0-1-12,0-2 0,2-2 2,-2-10-5,0 15 8,0-7 0,0-8 7,0 0-6,0 14 5,0-14 3,0 0 5,0 0 2,0 0-1,0 0-1,0 0-1,0 0-3,0 0-1,6-31 1,-1 18-1,-1-3 0,1 0-3,5-5-3,1 5 4,1 0-1,0 1-7,2 0 2,0 2 0,-2 6-5,3-4 1,7 4 2,-1-3-4,0 6 0,-4 2-1,-2 2-1,3 2-3,-1-1-5,-2 2 4,-2 2-4,5 0 6,-4 2-2,1-1 5,-3 3-3,0-2-1,-4 4-3,-2-4-1,0 2 1,-3 1-3,0-4 2,-3-6 3,-3 18 1,-2-8 12,-2-1-12,2-2 5,-7 3-2,-6-3 0,-2 2 4,-4-1 2,-2-1-5,0 0 2,0-1 4,2-3 3,1 3 5,3-6 0,5 3 3,1-2-2,-1 1 2,1 1-2,5-3 2,9 0-4,-12 3 3,12-3-5,0 0 6,-12 0-3,12 0-5,0 0 5,0 0-8,0 0 7,42 0-2,-20-3-5,2 0 4,11 0-3,-7 2-6,11-4-2,-1-1 2,-1-1 3,2-2-7,-1 2 8,-10 1-5,8-7 0,-1 4 2,-10-1 0,0-2 2,-3 2 2,1-2-3,-1-1 2,-5 1-1,-2 0-2,-2-3 5,-1 3 0,-4 1 1,2-2 6,-5 1 6,-1 5 9,-1 1-1,-1-1-4,1-2 5,-3 9-8,0 0-1,0 0-3,-11-17 1,5 16-7,6 1 4,-23 6-2,11-1-6,-6 2 5,6 3-3,-1 1-1,-6 3 4,8-2 2,-3 6-1,-1-4-1,7-1-4,-4 5 9,8-5-8,-2 2 2,4-3 6,-1 2-4,3 0 3,3-1-3,-1-5-2,5 6 2,-2-4-2,5-3 2,3 2-1,-1-5 3,6 1 4,5 0-4,1-4-5,-2 0 4,5-2 0,-1-2 3,9-5-5,-9 1-1,1-2-5,7-7-2,-5 0-2,-2-7-5,-7 8 4,0-4-10,4-8 5,-4-1 8,1 0-16,-9-2 11,2 2 2,-3-4-1,-4-1 9,-2 1-4,-5-2 1,0 0 3,0 1 3,-3-1 0,-2 12 3,-4-10 9,6 10 4,-6 0-7,1 4 2,2 5 9,0-2 0,0 4-5,2 3 3,1 0-4,3 8-7,-10-8-4,10 8 3,0 0-2,0 0-3,-24 17 3,13-4-4,2 9-1,0 1-1,-3 9-1,0 2 1,4-2 1,4 8-10,-4-2 9,3 1 3,5-1 1,-3 1-2,2-4 0,2-1-4,2-1 5,2-9-3,-2 1 5,6-3-2,-1 0 0,4-1-3,0-3-6,5-4 0,-5-1-8,5-4-8,3 1-7,2-4-16,3-2-13,-1-2-9,-1-2-7,2-3-16,2-3-1,-3-1-13,-4-2-6,3-2-2,0 0-89,-4-2-217,-2-2 96</inkml:trace>
          <inkml:trace contextRef="#ctx0" brushRef="#br0" timeOffset="60144.7953">7654 3946 674,'9'-13'-16,"-1"0"36,2 1 11,-1 0 5,-5-1 4,0 6 13,-1-4 4,-3 11 10,6-12 7,-6 12-7,0-12-2,0 12-2,2-10-4,-2 10-8,0 0-2,0 0-15,0 0-1,-8-8 2,8 8 2,0 0-1,0 0 3,-29 21-1,20-12-1,-3 1-2,4-2-3,-1 4-2,-2 1 1,1 2-8,2 0-4,2 1-1,0-4-2,0 1-4,3 0 4,0 0-6,3-1 4,0 1-4,3-3-3,0-1 5,-1-3-2,5 0 3,1 0-8,4 0-4,0-2-9,0-2-5,2 0-3,3-4-4,-2 0-16,2-5 5,-2-2-7,0 3 3,-3-4-3,0-2 8,-1 2-3,-5-1-1,2 1 8,-5-1 1,0 2 5,-1 0 9,-2 9-2,-5-16 8,2 7-2,-1 3 7,-4-3-3,3 3 3,-3-1 2,-1 4 3,9 3 2,-13-9 3,5 9 6,8 0-2,-9-6-6,9 6-2,0 0 3,-15-1-9,15 1 4,0 0-3,0 0 1,0 0 4,0 0-4,0 0-4,-9 7 1,9-7 7,0 0-2,0 0-3,0 0 0,0 0 11,0 0-4,29 9-2,-22-6-4,5-3 4,2 0 1,-2 0 2,2-3-2,1 3 1,-1-1-4,3-4 1,-2 5 3,-3-1 0,0-1 1,-12 2 3,15 0-6,-15 0 1,12-3 7,-12 3-2,8-3-1,-8 3 0,0 0-1,0 0-3,14 2-7,-14-2 5,0 0-4,10 6 3,-10-6 0,2 7-2,0 2 4,-2-9-7,4 19 2,-4-10 2,0 4-6,5 0 5,-1-2 5,-4 1-4,2 0 2,-2-12-5,1 18 1,2-8 3,-3-2-3,2-1 2,4 2 0,-6-9-1,6 10 1,0-6 4,-6-4-3,12 6 1,-4-4-5,-8-2 7,20-3-4,-20 3-2,19-4 6,-9-1-2,2-3 2,3 0-13,-1 0 6,-2-2 3,0-2 0,1 1-7,-6-1 5,2-2 2,-1-1-4,-4 3 8,2-1-4,-4 5 3,1-2-2,-3 10-2,7-13 0,-7 13 5,4-12-5,-4 12 1,4-9-10,-4 9 8,0 0-3,0 0-6,0 0 0,0 0 14,0 0-13,0 0 6,0 0-1,2 28 0,-2-19-1,0 6 3,4-6-5,-4 7 4,6-4 2,-4 0-2,4 0-1,1 0 2,-2-3 1,6 1 0,-2-1 0,2-3 3,3 0-1,0-3 4,-1-2-7,5 1 5,-1-4 1,6 0-5,-4 0 5,3-6-1,1 2 0,-8-1-2,6-3 1,-2-2 1,-4-1-3,-3 0-1,0 0 6,-1-6 1,-4 1-8,-2 0 6,-1-4-2,-4 7-1,1 1-3,-3 0 10,-1 3-10,-2-2-6,2 4 1,-3 2-5,0 1-17,-1 0-11,-4 2-17,5-1-25,6 5-17,-22-3-30,10 1-138,12 2-288,-24 2 128</inkml:trace>
        </inkml:traceGroup>
        <inkml:traceGroup>
          <inkml:annotationXML>
            <emma:emma xmlns:emma="http://www.w3.org/2003/04/emma" version="1.0">
              <emma:interpretation id="{3A87D56D-E491-44F8-9341-921DF804B14A}" emma:medium="tactile" emma:mode="ink">
                <msink:context xmlns:msink="http://schemas.microsoft.com/ink/2010/main" type="inkWord" rotatedBoundingBox="10562,5111 12712,5122 12707,6086 10557,6075"/>
              </emma:interpretation>
              <emma:one-of disjunction-type="recognition" id="oneOf25">
                <emma:interpretation id="interp124" emma:lang="en-IN" emma:confidence="0">
                  <emma:literal>₹013</emma:literal>
                </emma:interpretation>
                <emma:interpretation id="interp125" emma:lang="en-IN" emma:confidence="0">
                  <emma:literal>2013</emma:literal>
                </emma:interpretation>
                <emma:interpretation id="interp126" emma:lang="en-IN" emma:confidence="0">
                  <emma:literal>zotz</emma:literal>
                </emma:interpretation>
                <emma:interpretation id="interp127" emma:lang="en-IN" emma:confidence="0">
                  <emma:literal>Iotlz</emma:literal>
                </emma:interpretation>
                <emma:interpretation id="interp128" emma:lang="en-IN" emma:confidence="0">
                  <emma:literal>213</emma:literal>
                </emma:interpretation>
              </emma:one-of>
            </emma:emma>
          </inkml:annotationXML>
          <inkml:trace contextRef="#ctx0" brushRef="#br0" timeOffset="61354.6806">10820 3581 115,'0'0'163,"0"0"-19,0 0-12,0 0-25,0 0-8,-26 19-6,21-9-9,-2 6-8,2 3-2,-1-4-1,2 7-11,2 3-1,-2-1-5,2 2-2,2-3-4,2 1-5,-2 1-8,0-1-5,0-1 0,2-1-2,-4 0 1,0 0-8,2-7-1,0-2-2,0 2-1,-4 0-3,2-2-22,-2 2 4,1-4-6,-2-4 3,1 2-13,-2-5-3,6-4-25,-9 10 1,9-10-20,-10 1-17,10-1-10,0 0-30,-13-11-85,13 11-224,-9-16 101</inkml:trace>
          <inkml:trace contextRef="#ctx0" brushRef="#br0" timeOffset="61724.6391">10719 3886 22,'18'-4'96,"-8"2"-12,4-2-7,0 1-5,0 1-7,-1-2-1,5 1-2,-2-3-9,-2 2 2,4-2-8,-1 3-2,-1-3-5,-1-1-9,3 1 4,-2 0 2,-3 0-4,2-4-9,-3 1-7,0-3 6,-3 2-17,-2-4 7,1 3 6,-1-2 8,-5-2-5,2 2-1,2-6 4,-6 1 6,0-1-2,-2 3-1,0-3-4,-1 6 15,-1-3-3,1 4-3,-1 0 2,0 3 5,4 9-8,-5-13-5,5 13-4,-3-10-1,3 10-8,0 0 3,0 0-1,0 0-9,0 0 6,-16 20 7,14-8-3,-2 3 3,-2 7 1,3 10 0,1-7 2,0 9 0,1 0 2,0 2-5,1-5 2,-3-3-5,3 1-3,3-2 7,-3-4-2,1 2 1,0-4-7,1-2-2,0 7 0,0-5-1,-1-5 1,2-3 4,-2 2-19,-1-3-33,0 1-2,2-3-18,-1-2-25,-1-8-24,5 14-46,-5-14-95,4 7-267,-4-7 119</inkml:trace>
          <inkml:trace contextRef="#ctx0" brushRef="#br0" timeOffset="62369.6893">11188 3860 164,'0'0'207,"3"-15"-18,0 9-11,-3 6-11,8-13-19,1 7-13,0-1-19,3-2-2,3 2-18,0 1-5,1 1-9,0-1-10,-2 5-7,3 1-9,-4 1-8,1 2-10,0 0-5,-3 2-7,1 1 4,-5 0-7,0 2-7,-2-2-10,-2 3-5,-1-2-6,-2-7 0,-2 18-1,0-6 4,-3-5-6,-3 3 3,-3-1-3,3-2 7,-4 2-2,-1 0-3,1-5 1,0 4 4,-2-4-4,2 2 0,4 0 0,-3-2 3,2-2 2,9-2-1,-9 4 0,9-4-2,-12 5 2,12-5-4,-13 4 9,13-4 1,0 0-2,0 0-4,0 0-5,0 0-2,0 0 14,0 0-2,0 0-2,0 0-4,0 0 4,0 0-3,0 0-1,0 0 5,0 0-3,25-25-6,-16 25 4,-9 0 2,20 0 2,-6 3 4,-1 0-1,3-3-1,-1 4-2,1 1-2,-3-2 1,3 5 2,-2-2-3,0 2 4,0 0-2,-2 1-4,1 1 2,-1 0-1,-1 1 0,0 2-2,-3-4 6,1 3 0,-2 0-3,-2 3-3,1-2 3,-5 2 2,-1-2-4,0 1 2,0 2 2,-4-2-4,-1 0 3,-2 0-1,0 0 4,-1-4-2,-3 4-4,-1-2 2,-4 0 2,3 0 2,-6-2 1,0-1-6,3-3 4,-1 0-8,-1-3 9,4 0-2,-1-3 3,0 0-4,15 0 11,-23-6-1,13 0 5,2 3-6,8 3 3,-15-11-5,8 1 8,5 0-4,2 1 0,0 9-4,5-27-5,3 6-3,4 2-3,8-8-8,-2 8-8,8-3 1,1 0-10,3 2-8,-6 8-16,0 2-17,3 1-21,-3 2-23,0-1-27,-7 1-129,3 0-291,-3 1 129</inkml:trace>
          <inkml:trace contextRef="#ctx0" brushRef="#br0" timeOffset="61049.8821">9497 3648 64,'-7'-13'210,"7"13"-10,-1-11-10,1 11-9,-2-11-9,2 11-7,0 0-16,2-13-16,-2 13-12,6-13-14,0 7-14,4-6-7,2 3-9,2 2-8,9-5-6,-3 6-7,3 0-5,1-1-7,-6 4-4,0-1-8,-2 4-5,-3 1-4,1 2-3,1 0-3,-3 4-1,-3 1-6,0 2 1,-1 2 0,0 1-3,-6-1-2,0 1-1,-2 3 2,0 3-3,-6 1-5,-1 2 0,-4-2 3,-2 4-1,0-5 0,-10 7-1,-1-2-1,-1 0 0,-3-6 1,6-2-5,0-1 5,-1 1-4,2-3 3,1 0 0,2-1 0,4-5-2,3 2-2,-1-3 5,2 0-5,4 0-3,0-2-2,6-4 3,-8 9 0,8-9-5,-2 7 0,2-7 4,0 0-1,16 5-5,0-4-7,-1-2 0,2 1-7,11-3-8,-1 3-2,9-7-7,3-1-4,-3-1-7,0-1-9,-1 4-1,0-6-13,1 2 5,-1-2-11,-1 2 16,-12 1-3,3 2 13,-3-3 5,-6 5 7,-1-1 11,-4 1 11,-3 0 7,3-1 8,-6 2 15,2-2 7,-1 3 4,1-4-2,-7 7 11,5-10 4,-5 10 3,11-8 13,-11 8 3,0 0-4,6-8-1,-6 8-4,0 0-8,0 0-4,0 0 0,0 0-5,0 0-4,0 0 4,0 0-6,0 0-1,-25 26-2,19-16 1,-4 0-2,2 2 0,3 1-7,0-1 4,-1 0-3,5 2 1,0-5-3,1-9 4,-3 16-3,3-7-2,0-9-3,5 15 6,1-8-1,-1-1-5,2-1 6,3 0-2,2-3-2,6 1 0,5-6 4,2 0-3,-1-1 3,4-2-4,-3-3-1,-1 0 1,0-3-2,-4-1 1,1 1 0,-2-3-3,-6-2 3,-3 5-5,-2-4 6,-4 1 1,-1 2 2,-3 2-7,-2-3 10,-6 1-7,0 7 2,-1-5-3,-7 4 7,2 1-4,-3 1-1,-1 0-1,1 1 0,-7 4-1,6 3-13,1-1-5,4 3-9,-1-1 1,0 1-28,3 2-11,3-1-16,2 0-13,6-6-23,-8 15-135,3-8-273,5-7 120</inkml:trace>
          <inkml:trace contextRef="#ctx0" brushRef="#br0" timeOffset="100189.6242">9915 4406 98,'0'0'105,"0"0"-14,0 0-23,0 0 11,0 0-5,0 0-13,0 0-3,0 0 6,0 0-16,0 0-3,0 0 0,-8 4-10,8-4-5,0 0 3,0 0-7,0 0-4,0 0 8,0 0-4,0 0 0,33 12-5,-17-10-5,19 5 1,5-4 1,7-1 0,19 3-2,0 0-4,2-4 5,3 4-18,2-4 16,2 3-3,-4 1 7,-6-1-11,-15-5 6,-2 6-1,-2-9-7,-5 9-1,-3-4 9,-10 2-5,-4-2-5,-6 2 3,-4-2-2,1 0 1,-4-1 7,-3 4-7,-8-4-4,13 0 18,-13 0-13,12 1 15,-12-1-3,0 0 3,12 0 5,-12 0-14,0 0 7,0 0 2,0 0-9,0 0-21,0 0-8,0 0-23,0 0-26,0 0-40,0 0-113,0 0-237,0 0 105</inkml:trace>
        </inkml:traceGroup>
        <inkml:traceGroup>
          <inkml:annotationXML>
            <emma:emma xmlns:emma="http://www.w3.org/2003/04/emma" version="1.0">
              <emma:interpretation id="{4BA45F83-11F3-4980-8924-C7C236D6FCBC}" emma:medium="tactile" emma:mode="ink">
                <msink:context xmlns:msink="http://schemas.microsoft.com/ink/2010/main" type="inkWord" rotatedBoundingBox="13424,5304 14211,5308 14209,5626 13423,5622"/>
              </emma:interpretation>
              <emma:one-of disjunction-type="recognition" id="oneOf26">
                <emma:interpretation id="interp129" emma:lang="en-IN" emma:confidence="0">
                  <emma:literal>or</emma:literal>
                </emma:interpretation>
                <emma:interpretation id="interp130" emma:lang="en-IN" emma:confidence="0">
                  <emma:literal>cr</emma:literal>
                </emma:interpretation>
                <emma:interpretation id="interp131" emma:lang="en-IN" emma:confidence="0">
                  <emma:literal>Cr</emma:literal>
                </emma:interpretation>
                <emma:interpretation id="interp132" emma:lang="en-IN" emma:confidence="0">
                  <emma:literal>er</emma:literal>
                </emma:interpretation>
                <emma:interpretation id="interp133" emma:lang="en-IN" emma:confidence="0">
                  <emma:literal>Gr</emma:literal>
                </emma:interpretation>
              </emma:one-of>
            </emma:emma>
          </inkml:annotationXML>
          <inkml:trace contextRef="#ctx0" brushRef="#br0" timeOffset="63131.735">12445 3770 137,'7'-6'181,"0"1"-8,-2-1-8,1-1 2,-6 7-13,5-14-14,-5 14-7,0-7-20,0 7-9,0 0-12,-7-12-5,7 12-15,-16-6-4,5 6-11,11 0-4,-25 6-10,12-1 0,-4 2-8,5 3-8,-6 3-7,3 2 2,6-3-1,-2 2-8,0 1 1,4 1-5,3-3-4,0 2 0,-1-3-2,5 5-4,0-1-1,1-1-4,5-5 3,-1 2-1,3 0 4,1-3-8,0-2 3,3 2-10,1-3 9,-1-2 0,4-1 0,-2-1-7,-2-2 4,4-2 4,-4 1-4,0-2 3,1 0 0,2-3 4,-6-3 2,2 2 3,0-2-3,-3-3 5,1 0 0,2-2 4,-2 0 6,2-3 7,-6 3-1,2 3 0,2 1-3,-4-2 1,3 6-14,0-3-2,0-1-4,2 6-1,2-1 2,5 4-2,0-1 2,-2 2-3,2 3-2,2 2 1,2 1 1,-2 4-8,0 2 8,-4-1 1,-2 2-1,-2 3 1,-5-4-2,2 3-4,-2-2 2,1 0 0,-5-1-12,0 3 0,-4-5 4,-2 3 0,0-5-2,-4 2 11,3-1-4,-1-2-1,0-1 7,-2-1 6,2 1 8,6-6 2,-12 5 0,12-5 1,-12 3 3,12-3-3,0 0 5,0 0 2,-16-10-2,16 10-5,-3-9 0,3 9-1,8-24-8,-1 10-1,7-4-9,2 0 3,6-8-16,1-1-4,4 4 2,1-3-8,2 5-13,-1 2-15,-6 6-19,1 1-11,-3 2-25,-3 4-31,-1 2-126,-5 3-290,-2 1 129</inkml:trace>
        </inkml:traceGroup>
        <inkml:traceGroup>
          <inkml:annotationXML>
            <emma:emma xmlns:emma="http://www.w3.org/2003/04/emma" version="1.0">
              <emma:interpretation id="{A6D79C0C-3EDF-423E-BB99-FCD4319724FD}" emma:medium="tactile" emma:mode="ink">
                <msink:context xmlns:msink="http://schemas.microsoft.com/ink/2010/main" type="inkWord" rotatedBoundingBox="15105,4972 20814,5002 20808,6239 15099,6210"/>
              </emma:interpretation>
              <emma:one-of disjunction-type="recognition" id="oneOf27">
                <emma:interpretation id="interp134" emma:lang="en-IN" emma:confidence="0">
                  <emma:literal>20 kHz.</emma:literal>
                </emma:interpretation>
                <emma:interpretation id="interp135" emma:lang="en-IN" emma:confidence="0">
                  <emma:literal>20 kHz</emma:literal>
                </emma:interpretation>
                <emma:interpretation id="interp136" emma:lang="en-IN" emma:confidence="0">
                  <emma:literal>26 kHz.</emma:literal>
                </emma:interpretation>
                <emma:interpretation id="interp137" emma:lang="en-IN" emma:confidence="0">
                  <emma:literal>2oklly.</emma:literal>
                </emma:interpretation>
                <emma:interpretation id="interp138" emma:lang="en-IN" emma:confidence="0">
                  <emma:literal>20KHz.</emma:literal>
                </emma:interpretation>
              </emma:one-of>
            </emma:emma>
          </inkml:annotationXML>
          <inkml:trace contextRef="#ctx0" brushRef="#br0" timeOffset="65819.9112">16995 3736 117,'0'0'178,"-2"-10"-10,2 10-4,0 0-12,3-22-10,1 15-8,-4 7-11,7-15-14,-2 7-6,3-2-14,4-3-7,-1 1-12,6 1-4,2-2-7,3 2-4,-1 3-11,2 0-5,1 1-4,-3 4-2,1 0-4,-5 3-5,3-2-4,-4 2 0,2 2-1,-3 4-7,2-3-1,-4 3 0,-5 0-5,3 1 2,-4 2-2,0 3-3,-2 0 0,0 2 0,-3 0-2,-2 2-1,-3 5 1,-1 1-5,-3 0 10,-3 1-5,0-4 2,-5 5 1,2-8-2,0 5 0,-4-6 0,1-1-1,3 2 2,1-4 2,0 1-5,1-5-2,2 2 6,-3 2-4,1-3-1,0-2 1,3 2-4,3-3 5,5-6-3,-11 11-1,7-6 2,4-5 4,-7 5-8,7-5-6,0 0-3,-6 8 0,6-8 1,0 0 3,0 0-9,21 7-8,-7-7-9,0-2-6,9 1-12,1 0-17,3-5-10,0 1-15,9-2-8,0-1-11,-10-1-15,7-3-90,-9 3-238,-1-1 105</inkml:trace>
          <inkml:trace contextRef="#ctx0" brushRef="#br0" timeOffset="66169.6259">17669 3795 20,'1'-8'126,"-1"8"1,6-12-5,-6 12-5,1-11-6,-1 11-8,3-11-6,-3 11-17,0 0-5,0 0-6,-7-11-8,7 11-11,0 0 3,0 0-8,-30 15-2,18-5-2,3-1-1,-2 2-4,-1 5-5,3-2 0,-2-2 1,2 3-5,2-1-6,-2 4-1,1-5-6,4 2 0,-1-1 2,1-2-1,3 0-4,1-3 1,1 1-3,-1-10 4,3 18-4,4-8 0,-2-3 0,2 0-1,5 2-1,1-2 3,3-2 3,2-1-4,3 1 0,-1-4-7,2-1 7,6-1 2,-4-5-2,0 1-5,0-2 3,-5-5-1,3 2-2,-5-4 4,-2-2 0,-4 4 2,-2-3 2,-2 0 3,-2 2-2,-5-2 2,-3 2-8,-2 0 3,-3 0-3,1 1-4,-5 2-3,-4 3 2,1 2 2,-2 2-4,-1 3-1,1 0-5,-6 0-9,6 0-16,-1 6-10,4-3 1,-1 4-16,0 2-7,6-2-13,-1-1-14,0 4-26,3-5-117,0 1-253,3 0 113</inkml:trace>
          <inkml:trace contextRef="#ctx0" brushRef="#br0" timeOffset="66524.7042">18114 3604 177,'0'0'177,"0"0"-14,1-9-10,-1 9-18,0 0-9,0 0-16,0 0-10,0 0-17,0 0-7,0 0-7,0 0-5,8 28-3,-4-13-8,-2 8-7,-1 4-1,-1-2-8,4 9-1,-4-1-5,1 1-2,3 0-15,-4-11 8,0 2 0,-4 0-1,4-1-7,-1-2-22,0-3-12,-3-5-11,2 3-13,1-3-23,1-4-20,0-2-22,0-8-22,-3 16-98,3-16-246,0 0 109</inkml:trace>
          <inkml:trace contextRef="#ctx0" brushRef="#br0" timeOffset="66794.9305">18574 3725 115,'0'0'168,"0"0"-19,0 0-11,5-5-18,-5 5-4,0 0-21,0 0-6,0 0-12,0 0-7,0 0-8,0 0-10,-30 16 1,20-7-4,-6-3-6,1 2-6,-7 3 2,0-1-11,0 2 1,1-1-2,-2 0-9,4-2 1,0 4 4,2-1-1,4-2-7,-2-3 3,3 1-6,0 1 1,2-1 1,1 1 4,4-3-6,-2 3-8,2-5 1,2 4 5,3-8-9,-3 16 8,3-16-2,8 19-2,-1-10 3,2 0-4,6 2 2,4 2 5,4-1-5,1 0 3,1-2-4,9 2 1,-9-3-3,10 0-1,-11 1-18,0-2-17,0-3-21,-1 1-7,4-3-23,-4-3-28,-6 3-136,-3-6-266,0 2 117</inkml:trace>
          <inkml:trace contextRef="#ctx0" brushRef="#br0" timeOffset="67079.6213">18854 3673 97,'0'0'176,"0"0"-18,1-12-9,-1 12-29,0 0-10,0 0-9,0 0-13,0 0-13,0 0-3,0 0-9,-4 43-1,3-21-7,1 0-10,0 5-1,1-1-4,3-2-7,-5 0 1,3 3-11,1-4 7,-2-1-7,2-1-2,2 0-2,-1-5-5,-1 0 3,1-3 1,-2 1-8,0 1-10,0-9-13,-2 3-5,0-9-8,-2 13-4,2-13-6,-2 9-18,2-9-13,-9 3-22,9-3-14,0 0-19,0 0-69,-21-12-204,21 12 90</inkml:trace>
          <inkml:trace contextRef="#ctx0" brushRef="#br0" timeOffset="67514.6335">18851 3939 53,'11'-5'97,"-11"5"0,12-1-15,-3-2-1,-9 3-4,19-4-6,-7 2-5,0-2-9,2 2-1,-1-2-12,3-2 7,0 3-13,2-4-7,-4-2 8,1 1-7,-2-4-11,2-6 2,-3 6-3,-1-7-1,0 0-5,-5-2-2,1 0 1,-3 0-3,-3 1 15,-1 4-5,-1-4-6,0 4 2,-3 4-2,-2-4 14,4 8-8,-2-5 7,-2 5-11,6 8 6,-6-16-6,4 11 1,2 5-10,-8-7 10,8 7-15,0 0 4,0 0 8,-16 16-6,8-3 15,1 7-13,1 2 4,0 5-2,4 4 6,-2 5-5,1-6-1,3 7 3,1-5-6,-2-6 3,2 8 0,1-9-5,-1 0-3,3 6 2,-4-6-1,4-2 6,-1-2-5,-2 1 0,4-1 4,-5-5-16,3 0-13,-2-5-17,1 1-4,-1 0-32,-1-3-5,0-9-27,0 13-104,0-13-224,0 0 99</inkml:trace>
          <inkml:trace contextRef="#ctx0" brushRef="#br0" timeOffset="68139.3619">19139 3982 112,'0'0'183,"4"-12"-3,-1 6-14,2-3-18,-5 9-9,10-13-12,-6 10-17,2-2-8,-6 5-11,16-7-19,-7 4 2,1 3-10,4 0-5,-14 0-8,22 0 2,-11 0-13,-3 2-6,2 2-8,-10-4-1,14 6-3,-7-3-3,0 0-3,-7-3-1,8 10 1,-8-10-4,1 11-1,-1-11-2,-5 14 0,5-14-6,-8 14 3,2-6 4,-3-2-6,4 1-4,-2-1-1,-1-2 7,-2 2-1,4 0-3,6-6 1,-14 7 0,8-5 3,6-2-4,-11 4-1,11-4 2,-8 5-4,8-5-5,0 0 7,-9 3 2,9-3-11,0 0 13,0 0-6,-7 6 1,7-6 3,0 0-2,0 0-4,0 0 2,0 0-3,0 0 1,0 0 0,0 0-2,0 0 1,36-12 5,-24 12-3,1 0 1,2 0-6,0 0 3,1 3-6,1 0 8,1 1-6,2 2 0,-1-1 5,2 5 10,-2 3-11,2-1-3,-4 1 2,3 1 0,-3 1 1,-2 2-3,1-1 1,-3 2 3,-1 4 1,-1 2-1,1 5-1,-5 1 4,0 6-2,-6-13-1,-1 1 0,-1 0 5,-2 0-4,-5 1-2,0-3 2,-3 1 0,-1-1-2,-1-3 2,-1-1 2,-3-2-3,-6 0 3,4-1-3,0-5 6,2-4-4,0 0 5,2-2-4,-4-4 3,4 4 6,-7-4 3,3-1-5,3-2-1,-7-6 1,5 4 2,4-3 3,-5-5-1,4 4 5,3-5-2,0 3 3,4-5 1,1 2-5,2-6 2,1 0-7,4-2 5,4 0-5,4-3 0,3 1 0,2-7-2,3-1-4,7 4-4,-2 2-7,6 2-6,0-1-4,-4 9-9,1 6-11,0 0-13,-1 1-4,0 4-14,-1-3-17,-1 2-20,-4 3-35,0 0-109,1-1-269,-3 2 119</inkml:trace>
          <inkml:trace contextRef="#ctx0" brushRef="#br0" timeOffset="68192.2794">19671 4098 88,'0'0'136,"0"0"-21,0 0-24,0 0-28,3 16-35,-3-16-57,0 0-53,3 10-90,-3-10 40</inkml:trace>
          <inkml:trace contextRef="#ctx0" brushRef="#br0" timeOffset="63759.9024">14288 3791 163,'4'-5'163,"-4"5"-17,2-11-15,-2 11-9,0-12-17,0 12-6,0 0-10,-11-10-11,11 10-8,-13 0-11,13 0-4,-24 11-1,5 0-6,-3 3 0,2 1-3,0 1-6,-1 2-4,-3 4-1,2-2 0,5-4-11,-1 3-6,4 0 6,-3-1-20,5 0-1,4-6 0,-2 1-2,3-3 1,-1 2-2,4-2 6,-1 0-11,-1-4-5,5 0 6,1-6 6,-3 15-6,3-15 3,0 0-3,7 11-9,-2-9 7,-5-2 2,16 3-8,-16-3 8,23-6-8,-10-1 3,5 1-2,2-3 2,1-2 7,-2 1-7,0-4 10,0 0 0,-2 2 3,3 0 3,-6 3 9,-1 2-5,-4 2-1,5-1 1,-6 2-6,3 4-1,-11 0 1,17 0-2,-17 0 2,16 4-3,-9 1 1,4-1-3,-5 2-2,2 3 3,-1 0 2,0-3 1,2 3-3,-4-4-2,2 3 1,0 0 1,-2-1 3,2 2-4,0-3-4,-2 0-4,2 2-4,1-6-9,-2 4-4,-6-6-1,14 4-5,-14-4-13,13-4-13,-13 4-3,18-7-21,-8-2-14,1 1-6,1-5-74,0-3-189,3-3 83</inkml:trace>
          <inkml:trace contextRef="#ctx0" brushRef="#br0" timeOffset="64574.8269">14621 3420 120,'-3'-11'152,"1"3"-17,2 8-19,0-14-11,0 14-13,0 0-10,-5-9-15,5 9 4,0 0-10,0 0-9,0 0-6,-10 31 0,8-10-3,4 2-2,-4 10-7,1 1 1,1 0 1,-1 2-5,2-2-8,4 6 4,1-3-5,-4-1 1,4 0-6,-6-5 2,1-6-2,3 1-5,-5-1 1,1-3 0,3 0 3,-1-4-7,0-2-4,-2-1-1,-2-3 7,0-2 0,4-2-3,-2-8 2,-2 16-6,2-16 0,0 0 8,-2 14 6,2-14 9,0 0-3,0 0-2,0 0 8,0 0-9,0 0 1,0 0 1,0 0-10,0 0 1,7-42 4,-6 28-3,2-2 4,-3 1-6,3-1 1,1 1-4,1-1-2,2 0 4,-1 3-4,1 1-4,4-1 3,1 4-6,4 0-4,-4 2 0,3 4 0,2-1 1,-1 2 3,3 2 0,-2 2 0,6 5-2,-8-2-1,6 3-2,-6 3 3,0-2 0,2 5-2,-2 0 2,-4-2-1,-3 0-1,1 3-2,-2-1 7,-4-2-5,1 3-1,-3-6-1,-4 5-11,-1-5 9,-4 0 0,-1 2 1,-3 0-2,-2-1 8,-2-4-3,2 1-7,-4 1 10,1-6-2,-6 2-2,6-1 3,2-2-2,0 1 3,3-2 4,12 0-9,-17-2 2,17 2-11,-14-6 9,14 6-8,-5-7-9,5 7-9,0 0 2,17-21 1,-3 9-8,6-4-8,4 3-18,5-7 8,3 2-3,2-1-12,2 0 23,-4-2 0,2 4 5,-2 4 6,-8-1 9,-2 6 1,-5 3 12,0-2-2,-3 3 5,-1-1 6,-3 2-10,-1 0 1,-1 0 4,-8 3-1,15 0 3,-15 0 0,11-4-2,-11 4 8,0 0 1,13 4 5,-13-4-16,4 9 30,-3 0 0,-1-9 0,-1 20 4,-3-5 1,3 1 0,-5 0-5,4-1-1,-4 0 0,1 4-7,1-2 7,1-2-16,-1 1 15,0-1-3,3-1-1,-1 1-1,2-3-3,-1 3 1,5-4 0,-4 1 1,3-1 1,-2-1-4,3-3 1,-1 2-2,-3-9-3,9 10 9,-1-7-8,-1 0 2,-7-3 1,23 0-8,-11-5 9,1 1-7,-1-6 2,3 1-5,-6-4 6,2 1-7,4-6 8,-3-2-9,-5-1 5,1 1-1,-3 1-1,-1-3 0,-4 1 8,0 5-2,-3 4 2,1-2-11,-4 0 6,1 4-21,0 1 2,-1 2-3,0 1-3,6 6-8,-15-7-14,5 4-1,10 3-9,-18 0-7,18 0 0,-18 5-10,12-3-16,6-2-76,-11 8-176,11-8 78</inkml:trace>
          <inkml:trace contextRef="#ctx0" brushRef="#br0" timeOffset="101074.7725">15375 4389 83,'0'0'89,"15"8"-9,-5-4-4,2-1-4,5 0-8,10 0-1,0 3 6,14 0-4,5-4-7,6-1-10,16 2 5,2-5-12,7 2-11,-2 0 13,5 0-4,-2-4 7,2 4-10,1-6-10,-9 0 8,0 6-11,6-3-1,-12 0 10,-14-1-8,-2 1-7,-3 2 12,1 0-3,-5 2-2,-3-3 1,-4 2 0,-12 0 0,3-3-18,-5 1 15,-8 1-1,1 1 4,0 0 3,-6-3 0,-9 3 2,15 1 1,-15-1-6,12 0 5,-12 0-3,0 0-4,13-2-7,-13 2 2,0 0 4,11 0-9,-11 0 0,0 0-3,0 0 3,0 0-2,0 0-19,0 0-5,0 0-18,0 0-16,0 0-16,15 0-32,-15 0-30,0 0-112,5-6-256,-5 6 114</inkml:trace>
          <inkml:trace contextRef="#ctx0" brushRef="#br0" timeOffset="65264.7787">15441 3787 129,'0'0'162,"10"-8"-10,-10 8-7,6-9-11,-6 9-16,6-3-10,-6 3-9,0 0-21,0 0-8,0 0-4,0 0-7,12 12-7,-11 0-8,-1 1-4,3 3-8,-1 6 1,-2 1 0,2 2-12,-2-1 0,4 1-3,0-3 0,-3-1-3,2 0 2,2 0-3,1-5-3,-5-1 0,3-5-2,1 5 2,-2-2-5,5-4 8,-5 1-5,1-4 4,-4-6-4,2 12 2,-2-12 2,6 5 4,-6-5 2,0 0-6,14-3 0,-14 3-3,10-10 0,-1 0-7,-2 0 4,0-2 2,3-1-4,2-6-4,0 0-4,1-1-6,-1 1-8,1-1-8,-1 3-2,-1 5 8,1 0-6,-3 3-4,-1-1-1,-1 4-1,2 0 2,-5 3-9,-4 3-7,15-3 8,-15 3-5,0 0 8,14 3 6,-14-3-2,6 13 1,-3-7 1,-3-6 7,1 15-11,1-9 8,-2-6 1,1 16 0,-1-9 4,0-7-4,0 0 12,-1 14 0,1-14 5,0 0-4,0 14-1,0-14-10,0 0 25,4 6 2,-4-6 2,0 0 5,13-2 2,-13 2 2,16-1 0,-16 1 4,22-8-13,-10 3 9,4-1 6,0-4-5,4-2-5,1 0 6,-2-4 1,1 1 8,-2-2-2,-1-1 2,-1-2-3,-2 4 1,-4 1 11,-3 6-4,0-4 1,-3 7-7,-3-4-1,-1 10-2,1-12-6,-1 12-1,-8-12-4,8 12 0,-16-4-5,1 8-11,-1-2 12,-2 8-1,-1 2-3,-1 4-1,-2 0 1,2 2-2,1-1-5,6 2 6,0 0-6,-2 3 8,7-1-6,1-2 0,2 3 3,-1-6-5,5 1 4,1-2-2,0 6 2,3-6 1,1-4-5,1 1 4,3-1 3,2 0 4,3-1 4,0-3-9,2 1 5,1-5 5,2 2-4,4 0 0,0 0 1,2-5-6,-3-2 1,4-5-17,0 4-17,-1-3-24,0-6-30,-4 2-32,-1-5-148,0-1-283,-2 0 126</inkml:trace>
        </inkml:traceGroup>
      </inkml:traceGroup>
    </inkml:traceGroup>
    <inkml:traceGroup>
      <inkml:annotationXML>
        <emma:emma xmlns:emma="http://www.w3.org/2003/04/emma" version="1.0">
          <emma:interpretation id="{59B0AB9E-49DA-4181-9194-E7876E8F7385}" emma:medium="tactile" emma:mode="ink">
            <msink:context xmlns:msink="http://schemas.microsoft.com/ink/2010/main" type="paragraph" rotatedBoundingBox="747,6646 23402,6764 23395,7949 741,78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A4B6BB-E1F8-4D86-AB6D-07D9AC40D979}" emma:medium="tactile" emma:mode="ink">
              <msink:context xmlns:msink="http://schemas.microsoft.com/ink/2010/main" type="inkBullet" rotatedBoundingBox="744,7145 1495,7149 1494,7430 743,7426"/>
            </emma:interpretation>
            <emma:one-of disjunction-type="recognition" id="oneOf28">
              <emma:interpretation id="interp139" emma:lang="en-IN" emma:confidence="0">
                <emma:literal>→</emma:literal>
              </emma:interpretation>
            </emma:one-of>
          </emma:emma>
        </inkml:annotationXML>
        <inkml:trace contextRef="#ctx0" brushRef="#br0" timeOffset="124854.6605">-339 5656 66,'0'0'126,"-16"2"-12,16-2-12,-12 0-5,12 0-10,0 0-12,-12 0-19,12 0 15,0 0-11,-11 0-2,11 0-10,0 0-8,0 0-4,0 0 3,0 0-6,0 0-3,36 15-6,-13-11 1,5-4-5,9 2 0,1-2-1,7 1-1,-1-1-4,1-1-6,0 1 4,0 0 2,2 0 3,-4 0 4,-3 4-7,-2-2-2,-9-2 6,-5 1-8,1-1 2,-7 0 0,-2 0-5,-2 0 4,-1 3-4,-2-2-2,-11-1-1,16 0 0,-9 1 11,-7-1-10,10 3-11,-10-3-1,0 0-10,0 0 2,0 0-5,0 0-22,0 0-14,12-5-9,-12 5-15,0 0-37,0 0-61,0 0-191,-24-15 85</inkml:trace>
        <inkml:trace contextRef="#ctx0" brushRef="#br0" timeOffset="125134.5289">220 5557 109,'13'-3'121,"-13"3"-8,10-3-9,-10 3-4,12 0-14,-12 0-6,17 3 1,-17-3-22,18 1-1,-9 3-10,-1 1 4,-1 1-5,2 2-2,-1 1-8,2 1 3,-2 1-8,-2 2-3,-2-1-3,-2 0 5,-2 1-8,0 2 1,-4 1-8,0-3 2,-6 2-8,-2 2-3,4-4-10,-8 5-22,0-4-17,3-4-21,-6 5-23,0-5-111,-4-1-212,5 0 94</inkml:trace>
      </inkml:traceGroup>
      <inkml:traceGroup>
        <inkml:annotationXML>
          <emma:emma xmlns:emma="http://www.w3.org/2003/04/emma" version="1.0">
            <emma:interpretation id="{38184D3A-CBE1-44DD-B5F3-7BACFA50F79C}" emma:medium="tactile" emma:mode="ink">
              <msink:context xmlns:msink="http://schemas.microsoft.com/ink/2010/main" type="line" rotatedBoundingBox="1994,6653 23402,6764 23395,7949 1987,7837"/>
            </emma:interpretation>
          </emma:emma>
        </inkml:annotationXML>
        <inkml:traceGroup>
          <inkml:annotationXML>
            <emma:emma xmlns:emma="http://www.w3.org/2003/04/emma" version="1.0">
              <emma:interpretation id="{AD3BB3CD-0EFB-4262-8FFD-2F675CF0E2E5}" emma:medium="tactile" emma:mode="ink">
                <msink:context xmlns:msink="http://schemas.microsoft.com/ink/2010/main" type="inkWord" rotatedBoundingBox="1992,6929 3046,6935 3043,7573 1989,7568"/>
              </emma:interpretation>
            </emma:emma>
          </inkml:annotationXML>
          <inkml:trace contextRef="#ctx0" brushRef="#br0" timeOffset="125804.4346">881 5364 140,'3'-8'173,"-3"8"-17,0-12-14,0 12-16,0 0-3,1-12-19,-1 12-15,0 0-8,0 0-6,0 0-12,0 0-9,0 0 8,0 0-3,3 30-7,-5-8 1,1 10-6,-4 6-6,-1-5-3,1 9-8,2-1 4,-2 4-2,1-6-4,4 1 0,0 0-3,0-3-2,2-4-4,2 0-2,-1-8-3,2-3-1,2-1-4,0-8 0,4 3 5,-2-4-5,2-2-2,-1-4 3,5 1 0,-3-5-4,3-2 0,2-6 5,2-4-2,1-1-2,2-5-3,3-7 7,-1-4-6,3-1 5,-8-5-5,0-3 0,-3-2-3,3-3 1,-6 1 0,3-1 3,-7 7-2,2-2-3,-4 6 8,-2 10-6,-2-1 2,0 8-6,-2 0 6,-1 4-4,0-5 2,3 5 0,-3 9-3,0-14-1,0 14-6,-3-10-9,3 10-4,0 0-19,0 0-10,0 0-9,0 0-11,0 0-1,0 0-4,0 0-22,0 0-11,0 0-21,0 0-106,12 24-253,-7-14 113</inkml:trace>
          <inkml:trace contextRef="#ctx0" brushRef="#br0" timeOffset="126314.9568">1804 5470 3,'6'-7'184,"2"-3"-17,-4 2-11,1-1-9,-1 2-6,-1 0-13,-3 7-5,4-15 2,-4 15-9,1-13-7,-1 13-12,-1-14-9,1 14-3,-4-10-1,4 10-10,-7-13-11,0 8-3,7 5-12,-17-2 1,1 2-6,1 0-4,-5 2-6,0 6-5,-4-4-1,0 6-3,1-2-4,-1 4 0,4-2-6,-3 4 0,4-1-4,2 3-3,1 2 2,0-3 0,6 0 0,3-5-6,-1 6 3,6-5-3,2 6-2,1-2 3,0-1-3,7 0 1,1-1 1,3-1-1,4 1-1,2 1 1,1-2-4,3-2 5,-1 1-1,3-2-2,3-1 3,-1-1-3,-1 2 4,-1-1-5,-1 1 4,4-2-3,-6 2 6,-5-1-5,-2 0 0,0-2-3,-4 0 2,2 0-2,-3 0 0,-6-3 0,1 4 0,-4-7-1,5 9 9,-5-9-2,0 0-3,-13 19-2,1-13 2,-6 1 3,-4 1 0,-3-1 0,1 2 0,-2-4 2,-1 1-3,-9-1-5,7 1 4,4-2-8,1 2-8,1 0-8,6-4-15,0 2-25,3-1-22,2-2-13,2-1-24,10 0-58,-13 0-122,13 0-325,0 0 144</inkml:trace>
        </inkml:traceGroup>
        <inkml:traceGroup>
          <inkml:annotationXML>
            <emma:emma xmlns:emma="http://www.w3.org/2003/04/emma" version="1.0">
              <emma:interpretation id="{6736282B-E4FF-46EF-BE77-5B99845A57EF}" emma:medium="tactile" emma:mode="ink">
                <msink:context xmlns:msink="http://schemas.microsoft.com/ink/2010/main" type="inkWord" rotatedBoundingBox="3999,7066 6229,7078 6227,7500 3996,7488"/>
              </emma:interpretation>
            </emma:emma>
          </inkml:annotationXML>
          <inkml:trace contextRef="#ctx0" brushRef="#br0" timeOffset="127094.4355">2865 5483 171,'4'-8'175,"-4"8"-32,0 0-7,0 0-16,0 0-21,2-6-6,-2 6-10,0 0-9,0 0 1,0 0-8,7 29-3,-7-14-4,3 1-11,-3 6-1,4 0-5,-2 2 0,0 0-7,2 0-5,0-1-5,-2-1-1,1-1-1,0 1-5,-1-8 4,4 4-6,-2-8-1,-3 4-7,5-2 6,-4-4-5,1 0 1,2-2-3,-5-6-3,10 8 6,-10-8 1,16 1-4,-16-1-2,17-7-1,-5-1-3,-1-4-3,2 2 6,3-6-7,-2-2 3,-3 0-1,1-2-1,1-2 0,-5 0 3,3 4-1,-2-1-5,-2 5 8,0 2-5,-2 0 2,2 1 0,-2 5-10,-2-1 9,-3 7-2,5-11 2,-5 11-8,4-8 6,-4 8 3,0 0-5,0 0-6,0 0 4,20 12 0,-13-5 3,1 2 0,-1 2 3,1-2-2,1 3 2,-1 0 4,1 0-8,1 1-4,-1-1 8,2-3 1,-3 2-2,4 0 0,-1-1 1,-2-2-2,2 1 8,-2-3-4,1 3 2,-2-6 3,-2 0-4,4 3-1,-10-6-4,15 4 7,-15-4 1,10 0 1,-10 0-1,0 0 1,12-13 2,-8 7-4,2-1 2,-2-5-3,-2 2-1,2-6 0,2-2 0,-4 2 2,3 0 1,-1 1 8,-4 0-2,2 2-1,1 3-1,0 0-5,-2 1 0,4 2-17,-5 7 4,10-12-16,-5 7 5,2 1-11,2-3-8,-9 7-20,15-3 10,-15 3-19,17 0-10,-9 4-8,-8-4-16,14 6-17,-8 0-94,-3-2-230,-3-4 101</inkml:trace>
          <inkml:trace contextRef="#ctx0" brushRef="#br0" timeOffset="127909.7364">3828 5604 47,'0'0'151,"12"-11"1,-8 10-3,-4 1-3,8-10-4,-8 10-6,4-10-7,-4 10-15,3-8-11,-3 8-4,0 0-5,0-13-13,0 13-9,0 0-7,-12-12-9,12 12-5,-12-4-8,12 4 4,-16 0-12,16 0-4,-24 8-2,12-2-4,0-1-1,0 5-4,-2 2-1,-1 0-2,3-2-2,2 6 0,-4-2-4,4 0-1,7 2-1,-7-2-1,4 0-2,4 1 1,-2-1-3,2 0 1,2 0-1,0-2 2,2 0-1,2-5-4,-2 2 4,3 0-2,-1-3-1,3 0 3,0-2-5,1 0-2,1-3 4,2 0 2,-11-1-6,20-1 3,-8-4 2,0-2-3,0-2 1,-1 0-1,1-3 0,-4 3 2,1-4-1,-2 1 0,2-2 0,-5 1 2,0-1 1,-2 3 0,0 0 2,0 3 1,-2 8 0,2-14 5,-2 14-2,3-10-1,-3 10-4,0-12 0,0 12-5,0 0-3,0 0-7,0 0 4,0 0 5,0 0 5,0 0-1,0 0-3,0 0-2,0 0-1,8 34 3,-4-24 3,2 2-5,-4 2 1,4-3 3,0 2-4,0-4 4,0 1-5,0 3 1,0-4 2,0-3 2,3 6-1,-2-6 0,0-2-3,-2 1 2,3-1-8,-8-4-1,16 3-2,-8 0 2,-8-3-2,19-6 0,-8 0-2,-5-1 1,5-3-4,-2 2 0,-1-4 6,0-1-2,2 0-3,-2-8 3,1 3 0,-6-3 0,1 0-1,0 7 3,0 0 1,-1-1 5,-2 3 1,0 4-2,-1 8-3,4-12 5,-4 12 0,3-13-1,-3 13-2,0 0-1,5-7 5,-5 7-1,0 0-4,0 0 4,0 0-8,7 25 6,-3-12 3,0 0-5,-1 0 5,0 2-1,1 1 2,-2-2-1,1 0 3,4 1 0,-2 1-4,-1-3 5,3 3 2,-3-4-12,0 1 8,2-3 1,-2 0 2,0-2 0,2-2 1,-6-6-7,8 10 6,-3-2 0,-5-8 3,8 6 1,-8-6-3,10 4 7,-10-4-1,0 0 8,16-9-9,-7-1 4,-4 0-1,5-2-10,-6-3 7,4 3 3,0-4-6,-3-3 9,2 5-4,-2-7-6,2-1 5,2 1-1,-4 1-2,0 5-2,2 2-1,-3 2-3,0 2-9,-2 1-12,-2 8-8,7-13-21,-7 13-22,4-3-4,-4 3-12,13-3-24,-13 3-20,15 4-131,-8 5-283,-7-9 126</inkml:trace>
          <inkml:trace contextRef="#ctx0" brushRef="#br0" timeOffset="128550.3862">4456 5757 111,'0'0'119,"5"5"-12,-5-5-4,9 3-8,-9-3-5,18-6-2,-3 2-18,-1-2 3,1 0-8,-2 0-7,2-1-4,1-2 1,-2 0-6,0-1 3,1 2 0,0-3-3,-3 0 7,-4-3-5,1 1 2,-1 1 0,-1-1 0,-2 1-4,1-3-12,-3 5 4,-2-1-3,-2-2-6,1 13 0,-3-16 3,-4 5-6,3 5-3,4 6-7,-12-9-4,5 3-1,7 6-3,-16 0 3,16 0-6,-16 6 0,3 0 7,6 0-10,-5 3-6,4 4 9,1-3-6,-1 5 5,-4 4 0,9-3-3,-2 3-2,1-4 2,4-2 2,-1 3 0,1 0-3,1 2 0,3-5-1,4 0-1,4 4 2,-4-3 3,2-4 2,0 4-6,4-5 1,1 1 6,-2-5-4,4 0 3,1-2-2,5 0-4,-2-3 3,4-3 0,0 0 1,1-6 2,3 1-11,-7-4 6,9-6 1,-11 2 1,8-5 3,-7 2-4,-1 0 0,-3 2 0,-4-4-2,-2 5 11,-3-5-1,-1 5 3,-7 0 4,5 4-8,-5-1 6,0 0 2,-2 1-6,2 12-3,-6-16 1,2 10-3,4 6 0,-5-14-3,5 14 2,-6-8-1,6 8-5,-2-9 1,2 9-2,0 0-2,0 0 0,0 0-2,0 0 4,0 0-3,0 0 5,-19 16-4,19-16 0,-4 15-1,4-6 0,1 6 2,-1-2 2,3 0-3,-2 2-2,2-2 3,2 3-1,-2-3-3,0 5 2,3-2 3,1 0 1,-1-1 2,2 1-4,1 0 1,2 0 2,-5 2-1,5-2 1,-4-4-3,1 0 0,-4 1 2,0-1-4,-3-2 1,2 1 1,0 2 3,-3-13-2,-3 14 0,3-14 1,-12 12-6,7-8-7,-5 2-16,-2 0-19,-4-4-20,1 2-37,-2-4-10,2 0-42,-5-3-138,3 2-317,-1-1 142</inkml:trace>
        </inkml:traceGroup>
        <inkml:traceGroup>
          <inkml:annotationXML>
            <emma:emma xmlns:emma="http://www.w3.org/2003/04/emma" version="1.0">
              <emma:interpretation id="{19B31D45-3AFA-40E5-8094-4AA7BDC3F292}" emma:medium="tactile" emma:mode="ink">
                <msink:context xmlns:msink="http://schemas.microsoft.com/ink/2010/main" type="inkWord" rotatedBoundingBox="7561,6991 8198,6995 8196,7351 7559,7348"/>
              </emma:interpretation>
            </emma:emma>
          </inkml:annotationXML>
          <inkml:trace contextRef="#ctx0" brushRef="#br0" timeOffset="128894.4477">6427 5422 129,'0'0'201,"10"-12"-21,-10 12-18,8-6-26,-8 6-18,6-4-21,-6 4-21,11-2-21,-11 2-24,0 0-42,15-4-44,-15 4-56,0 0-57,0 0-182,12 4 80</inkml:trace>
          <inkml:trace contextRef="#ctx0" brushRef="#br0" timeOffset="129081.6346">6596 5734 94,'4'6'165,"-4"-6"-13,8 3-17,-8-3-14,0 0-14,0 0-12,0 0-7,0 0-7,0 0-9,0 0-17,3 8-16,-3-8-26,0 0-27,0 0-50,0 0-127,0 0-204,0 0 90</inkml:trace>
          <inkml:trace contextRef="#ctx0" brushRef="#br0" timeOffset="129354.8075">6762 5604 5,'0'0'162,"0"0"-11,12 1 3,-12-1-9,15 1-7,-3-2-9,4 1-8,-1-1-4,7 1-17,3-4-5,-1 2-11,-1 2-5,2 0-14,-1-1 0,-6 1-12,-1-2-10,1 2-14,-6 2-26,-1-2-33,-11 0-17,12 1-20,-12-1-46,0 0-135,0 0-266,0 0 117</inkml:trace>
        </inkml:traceGroup>
        <inkml:traceGroup>
          <inkml:annotationXML>
            <emma:emma xmlns:emma="http://www.w3.org/2003/04/emma" version="1.0">
              <emma:interpretation id="{DA9AE4EB-89E6-4870-BD5C-5C3D45779AB9}" emma:medium="tactile" emma:mode="ink">
                <msink:context xmlns:msink="http://schemas.microsoft.com/ink/2010/main" type="inkWord" rotatedBoundingBox="9418,6691 13554,6713 13549,7734 9413,7712"/>
              </emma:interpretation>
            </emma:emma>
          </inkml:annotationXML>
          <inkml:trace contextRef="#ctx0" brushRef="#br0" timeOffset="129864.7432">8289 5166 53,'0'0'175,"0"0"-18,-5-10-20,5 10-19,0 0-9,0 0-4,0 0-5,0 0-12,0 0-2,0 36 0,0-13-11,2 10 1,1-2-8,0 2-8,2 6-4,-4-4-1,5 7-5,-6-1-4,2 1-6,2-2-1,0 1-4,-2 1-3,1-2 0,-1 1-10,4-5 0,-4 2 0,2-6-2,-1-6-5,0 5-1,2-7 0,-5-2 0,3-2 1,1-2-2,-4-2-7,1-3-3,-1 5-12,0-10-2,0 0-22,0-8-14,0 15-14,0-15-23,0 10-23,0-10-35,0 0-119,0 0-283,0 0 125</inkml:trace>
          <inkml:trace contextRef="#ctx0" brushRef="#br0" timeOffset="130234.7791">8341 5458 137,'0'0'153,"4"-13"-9,0 5-12,0 2-10,7 1-5,-2-1-15,6-1-10,3 4-12,-1-3-8,9 6-5,0-2-9,11 2-3,-9 2-9,1 1-7,5 3 1,-6 3-7,-3-2-2,-5 5-5,0 0-3,-2 0-2,-6-2 5,-1 2-9,-2 2 0,-4 0-4,-2 0 4,-3 0-5,-5-2-7,-3 3 4,0-2 4,-4 4-1,-6-2-1,1-6 9,2 1-1,-5 1 2,-2 0-2,-3-5 1,4 2-1,-2-1-1,3-1-2,2-3 0,1 1 0,2-4-2,0 1-14,6 2-15,1-2-17,8-1-15,-13 0-27,13 0-29,0 0-43,0 0-109,-5-12-274,5 12 121</inkml:trace>
          <inkml:trace contextRef="#ctx0" brushRef="#br0" timeOffset="130825.1849">8778 5526 36,'0'0'177,"12"-9"-9,-4 3-12,4 2-16,2-2-9,1 1-13,-1 1-15,1-2-3,0 3-15,2 3-2,1 0-8,-1 0-14,1 0-11,4 4-3,-3 5-3,-2-3-3,-2 3-7,5 3-3,-6-4-7,-2 6-3,-1-4-1,-3 5 0,-3 2 0,2-4 0,-3 2-6,-2 0 0,0-1-6,-2 0 1,-2 0-1,0-1-5,-2-2-2,-3 3 1,0-3 6,-4-2-1,7 0-4,-2-2 0,-1-1 4,0-1-3,7-5-2,-16 8-3,10-6 6,6-2-3,-14 4 2,14-4-1,0 0 0,-17-10-3,13 1-5,4 9-3,0-15 1,0 15 2,9-27-2,2 6-6,1 4-7,1-3-4,6-11 3,-2 10-10,1 3 13,-1 0-3,6 3 3,-1 1 0,0 2 0,-7 4 10,1 0-5,0 2 6,0 1-7,-2 4 7,-6-1 3,-8 2-1,20 3 0,-12-1-3,-1 3 1,-1 3 12,0-2-4,-4 6-4,1 0 11,-2 1-2,2-1-1,-3 4-1,-3-3 3,3 1 1,0 1-7,3 0 1,-6-2-1,6 1 6,-2-1-17,1-1 13,0-2 5,1 4-2,0-8-3,1 2 2,1 0-13,1-2 13,2 2-1,1-3 2,-1 0-2,1-1 8,5-4-7,2-3-5,1 2 3,2-4-1,-1 0 0,2-3-9,-2-6 7,-2 6-1,-2-2-3,-2 0 7,0 0-6,-4 2 7,1-3 0,-5 3 6,-2 0 6,-2 8-7,-2-17 1,2 17-4,-13-18-2,2 11 7,-1-3-8,-2 1-2,-1 3 0,-1 4 5,-2-5-6,4 4 1,-3-1-17,4 4-12,-2 0-17,6 3-31,-6-3-3,7 2-36,0 2-122,-1 1-256,2 0 113</inkml:trace>
          <inkml:trace contextRef="#ctx0" brushRef="#br0" timeOffset="131285.1769">9885 5329 44,'0'0'162,"8"-10"-23,-8 10-11,0 0-19,6-6-7,-6 6 1,0 0 3,0 0-2,6 21-5,-4-9-13,-2 3 2,0 6-11,-2 4-8,4 9-4,-6-5-6,4 6 3,0 3-9,2-4-11,0 3 4,-2-2-4,0 2-6,0 0-3,1 1-2,2-3 4,1 1-10,0-2 2,1-2-5,-3-4-5,-1-4 4,-1 1-3,0-1-7,3-2 6,-6-6-3,3 0-22,0-1 1,-1 1-12,-1-6-15,1 0-19,-4-4-24,5-6-18,-4 6-29,4-6-33,-9 7-96,9-7-275,0 0 122</inkml:trace>
          <inkml:trace contextRef="#ctx0" brushRef="#br0" timeOffset="131479.0144">9905 5621 8,'2'-10'197,"-2"10"-20,1-19-18,2 10-13,1 2-15,5-5-6,-1 3-14,3 2-15,2-3-5,4 3-10,5 2-7,4-1-7,2 3-5,-3 1-12,1 2-2,1 2-8,-5 2 0,-4 1-6,-2 1-6,5 3-1,-6-1-3,0 0-5,-4 1 2,1 2-4,-4 0-1,-2-1-2,0 3 2,-5-3-7,-1-1 4,-3 6-6,-1-4 4,-4-1-3,2 1 4,-4-2-8,-2 0 5,0 1-1,-1-4-2,-3 0-3,1 0-7,-2-1-4,-1-3-2,2 2-21,-1-1-16,5-1-24,1-4-33,-3 2-36,14 0-126,-18-4-288,11 1 127</inkml:trace>
          <inkml:trace contextRef="#ctx0" brushRef="#br0" timeOffset="132883.1244">10287 5783 132,'14'2'122,"-1"-4"-13,3 2 3,2-2 0,-1-2-12,1-2-3,-4 2-5,4-1-4,1-2-11,-2-2-3,-2 2-4,-2-3-7,1-1 5,-2 3-2,-2-6-5,0 4 3,-4-3-4,1 4 0,-4-1-7,0-2-2,-2 3-11,-1 9-4,-4-18-4,0 9-3,-2 3-5,1-2-1,-6 5-1,1 1-7,-2-2-3,0 3 2,12 1-1,-25 5-8,12 0-3,2 3 10,1 1 1,-3 3-5,1-3-4,4 6 1,-1-2-1,2 1-2,5 0 4,-2 1-4,1 1-4,3-3 6,0 3 1,4-1-3,1-2 0,5 2-5,-2-3-7,2-1 4,2-2 5,1 1-10,0-4-13,-1 0 7,5 1 0,-2-1-8,1-3 6,0-4 5,0 2-10,-1-2 5,1-1 7,-2-2 1,3-2-5,-1 0 7,-1 0-5,0-4 0,-2 0 3,-1 1 6,0-3-5,-1 2 6,0 1 0,1 0-7,-4-1 7,2 1-1,-3 3 2,1-4-2,3 3-1,-2 2 3,-1 2-1,0-2-3,2 1 7,1 3-5,-11 1-1,17-3 6,-17 3-3,16 3 1,-8 0-5,0 1 5,-1 2 2,0-1 3,-2 1-4,2 2-1,2-2 1,-6 2 0,2-2-2,-1 2 3,1-2-7,-2 2 7,2-2-5,-5-6 11,6 10-28,-6-10 25,6 9 1,0-5-4,-6-4 7,7 5-2,-7-5-4,0 0 3,16 1-6,-16-1 4,13-6-5,-2-1 13,-1-1-11,3-2 7,-1 1-10,5-8-17,-4 0 7,4-2-1,3-11-5,1 1 0,-2 0-3,0-4 12,-3-1-5,0-3 1,1-6-3,-2 2 9,0 0 6,-3-2-4,-2 1 0,-6 4 7,-2 5 5,-1-4 6,3 13 4,-4 5-1,0 1 2,-4 6 3,6 0-2,-2 12-8,-5-16-1,5 16 0,-8-1 4,8 1-8,0 0-4,-14 19 2,4-1 1,6 4 1,-1 12-1,-3 2 2,5 3 6,-3-3-9,0 3 16,5 1-16,-3-1 6,4-1-2,1 0-10,2-4 5,-1 1 8,0-9-3,1-2-7,2 2 4,2-4 2,1-1-4,2-1 2,-3-5-2,0-2 1,-1-1 5,5-2-3,-1-4 0,-2 2-1,1-4 7,4-1-8,-1 0-6,2-6 9,-2 2-5,3-3-7,-2-2 2,0 2-11,2-5 8,-1-2-2,-1 3-4,0-6 3,-2 3 1,1 4 3,-1-3 0,-4 3-2,-1-1 7,1 2 0,-2 3 0,-5 3 3,11-13-4,-6 10 2,-5 3 3,0 0-12,11-9 9,-11 9-1,0 0 5,0 0 9,0 0-5,22 12 4,-17-6-2,-1 1 0,1-1-6,1 1 6,-1 4-2,-1-2 3,1-1-5,0 1-2,0-2 3,0 2 2,2 0-3,0 4-8,-2-7 8,0 2 1,2-2 2,-2 2 7,3-3-10,2-1 1,2-1 0,-3 0 2,6-2 2,-2-1-6,4-1 2,0-2-3,-1 0 2,5-3-5,-4-1 6,-3-1-6,2-2 6,2 0-1,1-2-5,-6 2 12,-1-2-8,-1 2 9,0-1 10,-5 0 6,0 2-1,-1 3-4,-1 0-2,-4 6 1,5-10-5,-5 10-5,3-12 2,-3 12-8,0 0-3,0 0-2,0 0 4,-17-3-4,17 3-3,0 0 5,-21 18 0,13-11 2,0 5-11,0 1 11,2-1-5,0 0-2,2 2 1,2-2 6,0 4-6,2-4 2,2 0 0,0 1-6,5-1 7,-2-1 1,3 1-5,0-2 3,3-1 0,0-2-4,-3-1-3,3-1 2,1-4 3,1 2 4,2-3-6,-2 0 4,3 0-3,-1-3-5,0-2 1,-2 0 5,3-4 1,-4 0 2,0 0-1,2-2 3,-1-7-3,3 4 0,-2-6 2,0 4 2,-1-3 0,1 0-3,-2 3 0,4 1-4,3 2 10,-7 3-4,0 4-1,2-1-2,2 2 0,0 5-2,3 0 1,-2 3 0,0 1-2,-3 1 1,-1 1 1,-1 4 2,6 3 0,-8-1 1,-1 1-3,-1 2-2,-4-2 3,1 5 1,-2-5-1,-2 2-2,0-2 4,-1-1-4,-2 1 4,-4 1-2,-3-3-10,1-1-6,-3-2-13,-5 0-21,-5-2-17,-4 0-28,-3-3-31,0-3-38,-9 0-111,0-3-296,1-3 131</inkml:trace>
          <inkml:trace contextRef="#ctx0" brushRef="#br0" timeOffset="133049.7893">11135 5493 98,'0'0'64,"47"-8"-26,-22 6-25,3-2-49,10 2-38,2-1 16</inkml:trace>
          <inkml:trace contextRef="#ctx0" brushRef="#br0" timeOffset="133335.0307">11751 5463 15,'10'6'151,"-10"-6"-18,0 0-23,10 1-27,-10-1-32,0 0-48,10 3-94,-10-3-100,0 0 45</inkml:trace>
        </inkml:traceGroup>
        <inkml:traceGroup>
          <inkml:annotationXML>
            <emma:emma xmlns:emma="http://www.w3.org/2003/04/emma" version="1.0">
              <emma:interpretation id="{5C665057-D0C8-41BE-9664-D1085D08D2BA}" emma:medium="tactile" emma:mode="ink">
                <msink:context xmlns:msink="http://schemas.microsoft.com/ink/2010/main" type="inkWord" rotatedBoundingBox="14840,6817 18064,6834 18058,7845 14835,7828"/>
              </emma:interpretation>
            </emma:emma>
          </inkml:annotationXML>
          <inkml:trace contextRef="#ctx0" brushRef="#br0" timeOffset="134000.1908">14094 5768 33,'8'-12'200,"-7"2"-10,-1 1-10,0 9-12,-5-22-13,0 8-12,-2 4-13,-4-1-14,-1 4-12,-1-2-8,-3 3-9,-4 0-11,-4-1-6,1 4-7,-3 3-3,0 2 0,-1-1-10,3 6-3,1-3-10,0 4-3,3 1-4,0 3 0,5-3-4,3 3 1,-3-1-7,6 2-3,2 0-4,-1 1 3,4 0-2,1-2-3,2 0-1,2 1-1,5-3-1,0 2-3,5-1 1,1-5-1,6 7-3,-2-7 0,3-2-2,2-2-5,6 0-4,0-4-2,1-2 0,8-5-3,-1-1 0,-4-3-4,3-2-3,-4-7 10,-1 0-6,1-6-1,-6 0-4,2 1 2,-5-3 4,-1-4 8,-4 2-4,-1-2 0,-3-4 6,0 4-4,-3-2-2,-2 0 4,-2-2 2,-1 6 7,-2 9 8,-2-3 4,-2 6 2,4 5 6,-4 2-4,0 3-3,0 2-2,2 8-4,2-12-3,-2 12 1,0 0-3,0 0-5,0 0 4,0 0-1,0 0 0,-26 28 0,21-4-3,0-2 5,-2 10 1,2 2-2,5 1 0,-2-2 0,4 3-2,2-1-4,1-2 3,2 4 1,-2-4-1,3-2 2,1 0-2,-6-7 4,2 0 2,1-2-3,1 0 1,-1-4-4,1-2 6,-2-1-13,2-2-17,0 0-24,-3-6-7,0 2-28,-2-1-12,4-3-17,-6-5-36,6 9-124,-6-9-296,0 0 131</inkml:trace>
          <inkml:trace contextRef="#ctx0" brushRef="#br0" timeOffset="134550.1634">14479 5805 103,'8'-3'121,"4"0"5,3-3-10,-7-1-8,2 2-2,4-2-6,-1-2-13,-2 0-1,4-1-7,-6 1-4,2 0-9,1-2 0,0 0 0,-3 0-5,-2 1 2,1-2 2,-3 1-1,1 1-2,-4 2-3,2 0 0,-4 8-9,0-15-1,0 15-8,-5-12-4,5 12-6,-12-7-4,1 2-5,2 3-1,-7 4-1,0-1-4,-3 3-2,-1 2 0,4 1-4,-4 2 2,-2 5-8,8 0 1,-3 1 1,4 1 2,4-3-4,3 1 1,0 0-4,4 2 2,2-1 0,3-2-5,0 2 8,5 1 0,2-6-1,2 2 1,2-2 1,7 1-6,5-1-5,-2-2-6,3-3-4,1-2-3,0-5-10,-3-1-2,10-2-11,-8-3 8,-1-1-7,4-7-3,-7 3-6,3-13-3,-2 5 15,-1-10-10,-2 5 7,-6-5-1,1 0 7,-3 0 1,-1-2 13,-5 2-7,1 0 7,-4-3 5,-4 8 15,3 7 12,-3-8 1,-3 11 5,3-6 6,0 10 0,-1 4-5,-1-2 10,2 10-10,-4-14 1,3 5-2,1 9-7,0 0 0,0 0-6,0 0 6,0 0-2,-21 23 7,14-2-2,2 2 0,0 1 2,1 13-3,-1-2 8,5 2-8,0 1 1,-1 1 4,-1 3-3,2-1-2,3 3-5,-3-4 3,4 2-2,1-2 0,-3 1 0,1-3-1,2-1-6,-1-1 1,3-6 2,-6-4 4,4 7-8,-3-11 7,2 1-17,0-4-13,-3-2-19,0-1-21,2-2-17,0-5-34,-2 1-29,2-1-124,-3-9-285,2 8 127</inkml:trace>
          <inkml:trace contextRef="#ctx0" brushRef="#br0" timeOffset="134950.0902">15012 5809 19,'-2'-8'209,"0"-1"-8,2 9-14,0-17-17,0 17-12,4-14-13,0 8-12,3-3-11,4 2-8,2-2-15,5 6-10,6-3-9,4 2-8,-4-1-5,4 4-6,-2 1-7,-1 0-7,2 4-8,-3-4-1,-3 4-8,-5 1 0,2-1-6,-2 2 0,-4 0-4,-3 3-3,1-1-2,-2 2-3,-5-3 1,-1 0-2,-2-7-2,-5 17 1,-1-7-1,-2-1 1,-4-2-2,-4 1-1,-4 1-1,-1-1-1,-1 1-3,1-2 6,-2-3-1,4-1-4,5-1-5,-4 2-10,2-2-12,3-1-10,2 2-22,2-3-23,1 4-20,8-4-29,0 0-38,0 0-132,0 0-322,0 0 143</inkml:trace>
          <inkml:trace contextRef="#ctx0" brushRef="#br0" timeOffset="135576.3214">15330 5858 101,'9'0'124,"6"-2"-12,-2 0-5,4 0-6,-1-1-5,6-3 1,1 3 1,5-3-12,-4 2-4,1-2-1,-5-4-7,7 4-6,-6-6-4,2 1-4,0 0-4,-10 2 4,2-1-4,-3-2 9,-3 6-3,1-4-1,-5 1 0,0 2-10,-3-3-5,-2 10-6,-7-15-2,-3 6-6,2-1 2,-8 1-9,-2 0-5,0 4-2,-1 3 4,3-1-8,-8 6-2,-1-3-2,1 7 3,1-2-1,5 3-4,-2 3-4,-1 2 4,6 1-7,-1 3 3,4 3 0,1-5-2,5 1 0,-1-1-1,1 1 0,2-2 4,4 4-4,4-3-2,-2 1 3,4-3-5,4 2-3,2-3-4,1-2-13,2 0-3,5 0-5,0-2-8,3-2-2,-1 2-10,4-6-3,1 1-2,0-7 2,1 2 1,0-5 12,-4 0 3,-2-1 8,1-2-5,-2-5 4,-4 2 2,2-2 11,-7-1-5,2-3 14,-1 1 6,-5 5 8,-1 0 6,-2 0 6,2 4-6,-4 0 7,-1 2-3,-2 7 1,6-14 0,-6 14-11,2-8 7,-2 8 0,0 0 0,0 0-12,0 0 6,0 0 2,0 0-7,14 20 3,-10-8-2,0-4-2,1 2 2,2 5 3,-4-5-7,2 3 6,-1 0-3,1-3-8,-2 0 12,1-1 1,-3 0-2,-1-9 1,6 12 0,-6-12-4,1 9-1,-1-9 11,0 0-9,1 10 8,-1-10 4,0 0 6,0 0-6,0 0-4,0 0-3,0 0 3,0 0-1,0 0-3,15-25-4,-10 15-4,2-2-3,1-3-2,2-2 1,-1-4 1,2 1-5,1-2 6,0 4 7,0 6-6,0-1-2,0 4 6,-1-1-13,5 1 14,-3 4-1,1 4-3,0 1 3,1 1 3,0 4-2,-2 1 4,-1 4-9,0-1 7,-1 4-3,-3-1-1,-1 3-1,-3-1 6,1 3 2,-3-4-3,-1 0 0,2 3-1,-3-3 1,-3 3 1,6-4-2,-6 1 3,2-3-9,-1 0-20,0 0-7,2-10-20,0 16-24,0-16-25,0 10-39,0-10-95,0 0-253,8 10 113</inkml:trace>
          <inkml:trace contextRef="#ctx0" brushRef="#br0" timeOffset="136050.2082">16672 5799 22,'2'-10'161,"-2"10"-6,0 0-15,-2-15-10,2 15-15,-11-7-11,4 2-13,-4 2-7,-1-1-7,-4 1-3,2 3-5,-3-1-12,0 2-6,-3 3-7,-4 1 3,2 2-5,0 0-5,3 3-3,0 1-3,3-3-6,4 5-10,0 0 8,2-2-10,5 4 4,-2-5-3,5 2 2,0 0-4,4-3-1,-2-9-1,5 19-3,2-13-7,1 1 14,1-1-2,6 0-5,0-5-1,2 0-2,7-1 0,0-2 2,1-2-5,3-3-1,4-7-9,-5 2-7,7-4 2,0-8-12,0-1-5,-4-3 6,0-4-12,-1-6 6,1 1-2,-5-3-1,-3 0 12,-5 2 4,-5-1 9,-2 3 3,-2 3 2,-7 9 4,-2-1-6,1 8 6,-4 3-3,0-2 2,0 5-5,4 11 5,-11-11 0,11 11 0,-18-1 5,6 4 10,2 6-9,-2 4 7,1-1 0,-1 10 5,5-1-8,0 5-2,1-1 5,4 9-4,2-3-1,3 4 3,4-1-6,2-11 6,3 14-9,0-5 1,-1-7 1,-2 3-8,1-3-23,-2-1-25,-2-4-12,0-4-28,-1 0-131,-3-1-242,-2 0 107</inkml:trace>
        </inkml:traceGroup>
        <inkml:traceGroup>
          <inkml:annotationXML>
            <emma:emma xmlns:emma="http://www.w3.org/2003/04/emma" version="1.0">
              <emma:interpretation id="{C0275933-BA82-4BE9-985E-2E2081289ECB}" emma:medium="tactile" emma:mode="ink">
                <msink:context xmlns:msink="http://schemas.microsoft.com/ink/2010/main" type="inkWord" rotatedBoundingBox="18974,7063 20956,7073 20952,7936 18970,7926"/>
              </emma:interpretation>
            </emma:emma>
          </inkml:annotationXML>
          <inkml:trace contextRef="#ctx0" brushRef="#br0" timeOffset="137081.2627">17840 5652 39,'7'-10'182,"1"-2"-13,-2 6-12,-6 6-17,6-9-14,-2 2-18,-4 7-8,6-6-9,-6 6-15,0 0-3,0 0 3,0 0-6,0 0-3,17 19-1,-10-10-8,-7 6 0,1 1-11,4 6-3,-1-9-3,-4 8-9,2-1 2,-2-2-4,2 1-2,1-4 1,-3-2-10,1 2 0,-1-1-2,2-3-2,1-3 4,-2 2-6,-1-10-3,7 14-2,-3-8 3,-4-6-5,6 10 3,-6-10-3,14 3-4,-5-3-3,-9 0-5,22-6-7,-6-1 0,-4-1-1,8-1-4,1-4 6,-1-1 4,0-2-4,-1-2-1,-1 5-4,-9-1 10,2 6 4,-2-2 2,-4 4-2,2 1-6,-1 2 8,-6 3-7,8-9-6,-8 9-4,0 0 8,0 0-1,0 0-5,0 0 8,6 18 0,-6-18 1,-1 19 2,1-5 1,0-1-1,0-2-4,-1 1 6,2 1 2,2-4-3,-1 2-5,1-2 11,1 0 1,3-1-9,-2-4 8,0 2-6,3 0 4,-1-3 0,3 2-2,-2-3 3,-8-2 3,21 0-4,-8-1 0,4-2-2,-3-5 0,4 1 2,0-6-1,3-1-3,-1-3-12,1 1-5,1-9 10,2 0-8,-3-3 5,-1 0-1,-5 7-1,-3-5-2,-3 4 9,1 0 3,-3-3 4,-2 2 16,-1-8 0,-3 12 1,-1 8 3,0-3 1,-4 5-5,4 9-3,-2-15-1,-2 9 4,4 6-8,-9-8-2,9 8 2,0 0-12,-17 5 9,17-5 0,-12 19 2,5-5-4,2 8 2,1 3-1,3 8 7,-2 1-4,3 3-2,0 4 2,4-1-1,0 2-3,-3 0 1,3 0 3,0-2 0,0 1-2,0 0-1,-2-3 4,-1-1 1,4 1-6,-5-6-3,6 1-10,-4-8-6,-2-5-8,4 2-3,-4 0-6,2-5-10,-4-3-6,2 0-4,0-6-6,0-8 11,-1 15-14,1-15-3,0 10 3,0-10-12,0 0-5,0 0-18,0 0-73,0 0-185,0 0 82</inkml:trace>
          <inkml:trace contextRef="#ctx0" brushRef="#br0" timeOffset="137381.0806">18586 5975 94,'1'-25'136,"0"-1"-8,3 4-1,-1-2-10,2 4-3,1-2-14,0-1-5,3 5-13,-3 4-4,6-5-9,-2 6-5,4-2-1,5 2-15,-1 3-4,-1 4-5,6-3-4,-2 7-7,-3-2 0,-1 4 3,1 1-8,-1 3-4,-1 2-5,-3-1 2,2 0-6,0 3 5,-2 2-5,-1 0 4,-2 2-3,-4-2 1,0 0-5,-3-2 2,1 5-3,-4-4 5,0-9-3,-10 17 0,3-10 1,-3 2-8,0-3 10,-4 0-3,2 0-2,-3 0 6,3-1-5,-3 0 0,3-3-6,3 0-5,9-2 4,-18 3-15,9 0-10,9-3-7,-12 0-9,12 0-15,0 0-20,-14-4-23,14 4-20,0 0-99,0-11-237,0 11 105</inkml:trace>
          <inkml:trace contextRef="#ctx0" brushRef="#br0" timeOffset="137974.9968">19308 5712 25,'7'-2'191,"0"-3"-8,-7 5-11,6-6-10,-6 6-11,4-9-11,-4 9-13,0 0-16,0 0-11,-5-16-3,5 16-12,-14-7-16,8 2 4,-6 1-12,12 4-5,-24-4-4,9 4-15,1 2 1,-2 0 0,3 4-5,1 0-4,-2 1-4,2 2-2,2 1-1,0 4-6,2-6 0,2 4-6,-4 1-3,5-1 0,3 0-4,0-2 4,4 2-5,2-2-3,2 0-1,3 1-9,1-1-1,2-2-2,1 0-3,2 0-9,1-3 0,0-2 3,0 1 2,-1-4-1,1 0-5,-1 0 12,-3-4-5,-2 0 3,0-2 4,2 0 1,-3-2 3,2 0 1,-4-4 5,1 2 5,-2-3 4,0-1 3,-4 1 2,0 6 1,3-2 5,-5 9 2,6-15 1,-2 8 2,-4 7-9,5-9 3,-5 9-6,0 0 2,9-6-3,-9 6-4,16 2-2,-16-2 0,18 11 2,-6-5-5,0 3 2,0 3 0,0-2 0,-1 0 3,-2 4-8,1-1 9,-2-1-5,-3 1-1,2 0-1,-2-3-5,-1 2-4,-3-4-2,1 0 3,-2-8-2,2 12 6,-2-12 2,-4 14 0,4-14 3,-5 8 1,5-8 0,-5 6 1,5-6 0,0 0 7,-12 4 2,12-4 1,0 0-5,0 0 4,0 0-7,0 0 6,0 0-8,-2-23 3,2 23-2,12-19-5,-1 7 0,0 0-7,2-6-2,5 3 9,0 0-3,-4 5 2,1-2-2,-2 3-2,3 3 4,-4 0 1,3 2-4,0 4 2,-2 0-6,0 1 7,-1 5 0,-2 1-2,-1 4-4,1 1-1,-5 2 6,0-1 1,-1 3 1,0 3 0,0 1-25,-1-4-16,1 4-19,-1-5-28,1-2-35,-3 3-149,2-4-295,-2 0 131</inkml:trace>
        </inkml:traceGroup>
        <inkml:traceGroup>
          <inkml:annotationXML>
            <emma:emma xmlns:emma="http://www.w3.org/2003/04/emma" version="1.0">
              <emma:interpretation id="{7ED28A40-5851-4D46-8B27-844D7DEDD4D9}" emma:medium="tactile" emma:mode="ink">
                <msink:context xmlns:msink="http://schemas.microsoft.com/ink/2010/main" type="inkWord" rotatedBoundingBox="21929,6820 23401,6827 23397,7551 21925,7543"/>
              </emma:interpretation>
            </emma:emma>
          </inkml:annotationXML>
          <inkml:trace contextRef="#ctx0" brushRef="#br0" timeOffset="139696.6435">20793 5615 110,'0'0'122,"0"0"-14,0 0-11,0 0-2,0 0-17,0 0 0,0 0-5,31 15-11,-15-9-1,4-3-16,3 2 2,1 0-7,3-5-5,1 0-10,0 0-8,7 0-10,4-4-11,-1-2-7,-12 0-6,2-1-10,9-4-10,-7-2-4,-5-1-8,-3 2-5,-3-7 4,-1 3 8,-2-4 7,-4 0 9,0-2 15,-4-11 10,-3 9 7,-1 0 16,-4-1 3,0 0 12,-5 4 4,4-1 0,-4 8 15,1-2 13,2 4-6,-2 3 7,1 3-10,3 6-6,-3-15-10,3 15-7,-2-8-2,2 8-7,0 0 1,0 0-1,0 0-7,-18 22-1,13-10-3,-3 10 2,4 3-1,-8 10-7,6-2-12,0 3 15,0-4 3,4 5-8,-1-5 2,-5 2 0,4-1-5,3 0 5,-3 0-1,4 0-15,0-10 19,0 1-9,-3-1 3,6 1-6,-3-9 2,0 3-2,5-2 6,-2-2-4,-1-1 5,0-2-6,0-4-2,1 0 8,-3-7-5,5 12 1,-5-12-8,10 4-4,-10-4-1,17-1 2,-17 1-13,24-12-2,-10 5-1,6-7-3,-3 0-11,5-1 10,-5 2 4,1-1 1,-5 5 6,0-3 7,1 3 0,-2-2-2,-1 1 4,-1 6-7,-2-5 8,0 5-5,0 1 7,-8 3-6,12-9 4,-12 9 5,10-1-9,-10 1 2,0 0 12,0 0-13,13 6 18,-13-6-8,4 10 11,-1-3 7,-3-7-4,1 21-1,-1-11-1,0 2-3,3-2 0,-3 2-1,1 1-6,1 0-1,-1-2 8,2-3-4,3 5-3,-4-6 2,3 1 0,-1 1 3,4-3-2,-1-1-3,0-1 5,7 2-10,0-2 12,2-4-9,7 0-1,1-3 8,1-1-2,1-2-2,10-3-1,-1-3-1,0-3-3,-1-2 0,4-4 3,-3 1-3,-3-4 3,-4-2-3,0-1 5,-6-1-5,-6 7 1,0 0 12,-7 5 16,1-2 0,-5 5-4,-2 0-2,-3 2-2,0 11 0,-6-18 0,-2 13-1,4-4-4,-5 5-7,9 4 0,-22-3 0,8 4-2,-1 4-4,3 0 3,-6 5 1,6 1-5,-2 4 3,3-2-5,-1 5 3,0 1 2,0 0-2,6-3-7,1 6 0,4 0 4,-1 0 5,5-1-2,0-2-3,-1 0 4,5 1-5,4 1 7,1-5-4,0-3 3,5 2-6,2-3 2,5 1-7,-6-4 3,2 1-23,4-4-10,-1 3-16,-6-8-31,7 2-27,4-3-47,-10-3-86,-1 2-263,1-5 118</inkml:trace>
          <inkml:trace contextRef="#ctx0" brushRef="#br0" timeOffset="138860.3525">21104 5356 21,'0'-21'215,"3"8"-9,-6 0-14,2 3-7,1 10-10,0-17-20,0 17-16,0-11-20,0 11-13,0 0-12,0-14-16,0 14-8,0 0-7,0 0-7,0 0-5,0 0-5,-6 50-4,5-25-3,1 5-8,-4 3-5,1 3-1,-2-4-3,0 3-3,-1 2 4,1-2-3,1-3-5,-3 0 1,1 1-5,2-9 1,-2 2-2,2-6-14,-1 0 1,-1 0-9,4-5-8,-4-5-10,1 2-10,0-1-16,1 0-23,1-6-8,3-5-22,0 0-41,-9 6-132,9-6-306,0 0 135</inkml:trace>
        </inkml:traceGroup>
      </inkml:traceGroup>
    </inkml:traceGroup>
    <inkml:traceGroup>
      <inkml:annotationXML>
        <emma:emma xmlns:emma="http://www.w3.org/2003/04/emma" version="1.0">
          <emma:interpretation id="{BC20AC6B-3123-4A7E-8FE6-CE1D0912221C}" emma:medium="tactile" emma:mode="ink">
            <msink:context xmlns:msink="http://schemas.microsoft.com/ink/2010/main" type="paragraph" rotatedBoundingBox="1650,8077 16263,8078 16262,9198 1649,91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7C252C5-5EBC-4304-B96D-623A2EF249DF}" emma:medium="tactile" emma:mode="ink">
              <msink:context xmlns:msink="http://schemas.microsoft.com/ink/2010/main" type="line" rotatedBoundingBox="1650,8077 16263,8078 16262,9198 1649,9197"/>
            </emma:interpretation>
          </emma:emma>
        </inkml:annotationXML>
        <inkml:traceGroup>
          <inkml:annotationXML>
            <emma:emma xmlns:emma="http://www.w3.org/2003/04/emma" version="1.0">
              <emma:interpretation id="{8A26CA06-FCF4-47A1-B221-3247E33347F1}" emma:medium="tactile" emma:mode="ink">
                <msink:context xmlns:msink="http://schemas.microsoft.com/ink/2010/main" type="inkWord" rotatedBoundingBox="1650,8077 4146,8078 4145,8922 1649,8921"/>
              </emma:interpretation>
            </emma:emma>
          </inkml:annotationXML>
          <inkml:trace contextRef="#ctx0" brushRef="#br0" timeOffset="142409.87">516 7233 66,'0'0'131,"0"0"-18,6-6-10,-6 6-7,0 0-11,0 0-7,0 0-11,0 0-11,0 0 4,0 0-9,0 0-6,0 0-6,6-6-1,-6 6-8,0 0 1,14-4-11,-14 4 4,17-6 8,-7 3-5,3-3 3,3-1 6,-1 1 2,6-7 4,3-1-1,5-4 5,-3-3-4,2 2 2,-7 3-1,0-3-1,-2 0-4,-3 2-3,-3-4 4,2 3 1,-2 0-5,-5-3-4,1 1 4,-4 0 2,2-1 2,-3 5-9,0 4 4,-3 0 8,-1-1-4,0 13-1,-1-19-4,-2 9-2,3 10 3,-5-16 8,3 10 0,2 6-4,-6-10-5,6 10-3,-4-12-3,4 12-3,0 0-6,-5-7-2,5 7-4,0 0-1,0 0-2,0 0-1,-17 16 3,12-2-9,-2 6 3,2 1-4,-1 3 0,1 2 0,4 7-2,-2-1 3,3 2-2,3-3-3,-1 1 1,2 0 2,2-10-8,-1 0 5,3 2-6,-1-5-2,2 0-3,1 0 0,0 0-11,0-6-4,-1-1-10,2 0-6,2-3-8,-1-2-4,0-3-6,3-2-4,0-4-14,2 1-15,5-8-20,0-4-17,-3-2-31,0-3-87,1-8-272,1-3 121</inkml:trace>
          <inkml:trace contextRef="#ctx0" brushRef="#br0" timeOffset="142815.1112">1350 6577 50,'3'-16'135,"-1"4"-7,0 5-6,-1-5 7,2 3-4,-2-1-1,-1 10-9,-1-12 3,1 12-8,0 0-6,0-13-10,0 13-6,0 0-13,0 0-9,0 0-6,-11-6-5,11 6-10,0 0-5,-19 15 1,10-5-7,1 2 3,-4 7-8,-3-1 2,-1 10-8,0 4 2,0-6-7,4 7-1,2 3 0,1-5-4,1 3 4,-3 1-6,4 0 8,1-3-10,2 2 0,2 0-3,2-1 1,-2 1 1,4-10-3,0 2 0,2 5-1,2-7-1,-3-2-1,4-4-6,1 4-2,0-4-4,1 1 0,-1-11-5,3 4 5,-3 1-12,3-4-3,-3 1-9,1 2-1,-2-3-7,-2-3 4,2 0-10,-7-6 6,7 10 3,-7-10 5,5 6-4,-5-6 12,0 0 8,1 8-3,-1-8 0,0 0 10,0 0 3,0 0 7,0 0 1,0 0 9,0 0 6,0 0 4,0 0 0,0 0-4,0 0 4,0 0-1,0 0-6,0 0-2,0 0-5,0 0-5,0 0-9,0 0-14,0 0-10,0 0-21,0 0-21,0 0-15,0 0-21,0 0-117,0 0-245,0 0 110</inkml:trace>
          <inkml:trace contextRef="#ctx0" brushRef="#br0" timeOffset="144379.9166">1566 7033 4,'4'-14'167,"-2"8"-3,-2 6-10,3-10-4,-3 10-3,0 0-12,2-18-10,-2 18-6,0-6-8,0 6-8,0 0-5,0 0-7,-5-15-11,5 15-8,0 0-7,-9-5-6,9 5-6,0 0-8,-16 0-8,16 0-2,-13 8-5,5 0 0,-4 2-8,-1 2-1,4-2-2,-3 4-3,3 4-1,-2-1-2,2 3 0,-1-7-5,3 4 1,2-3-3,0 0-3,3 2-3,-2-1-6,3-1 2,1-1-1,1-1-3,2 1-1,-3-7-3,3 4 2,1-4 1,-4-6-5,6 12 1,0-8 2,-6-4 2,12 5 1,-12-5-2,16 1 0,-16-1 5,12-7-5,-4 2 3,-1 1-3,5-4-1,-3-2-2,1-2 3,-1-1-3,-1 2 1,3-4-3,-2 1 6,-2-1-1,1 0 2,-1 3 0,-1-2 8,2 0 2,-2 1 7,-2 3-6,1 2 7,0 1 1,-1 0-3,-4 7 2,7-9 1,-7 9-5,5-9 0,-5 9-4,0 0-2,6-4-3,-6 4 4,0 0-2,0 0-3,0 0 3,12 20-1,-11-14 1,3 4 3,-2 0-4,0 1 1,4 1 4,-1 0-1,0-2 5,1 2-9,0-2 0,1-4 3,-1 3-1,-1-4-5,3 2-8,0-2-2,1-4-5,-9-1-9,22 0-8,-9-1-4,3-4-1,-1-3-5,4-5-5,-2 1 6,1-4 2,-1 0 5,-1-1-2,-1-4 9,5-8 1,-5-1 5,-3 9 1,-3-4 0,-1 1 5,-2 3 11,-2 5 18,-2 4 16,-2 0 7,0 0 1,0 12-8,-2-16 4,-4 9-4,6 7 1,-12-8-4,12 8-4,-16-1-3,16 1-1,-19 3 1,9 1-5,2-1-4,-3 3 6,4 0-7,0 0 4,-1 0-4,2 4-1,3 2 4,-1-2-2,3 0-6,1-10 3,0 18-1,1-7 1,3 4-3,-1-8 3,2 4-2,2-1-1,2-1 3,2 0 1,-2 0 3,2 0-6,2 1-5,-2 1 6,0-4-2,0 4-2,-3 0 1,0-1 4,1 0-4,-2-3 4,-1 4-3,-2-4 1,-1 2 1,-3 1-2,3-1-1,-3-9 2,-7 18 0,2-8 4,-3 0-5,1-1 0,-1 1 0,-3-3 4,0 1-2,5-1 3,-2-1 1,8-6-1,-12 7 1,6-5 0,6-2-5,-10 6 5,10-6-8,-6 7 1,6-7 2,0 0-1,0 0 3,0 0-3,19-25-2,-10 16 2,7-7 1,-1-1 2,1 0 1,7-7 1,-1-3-7,0-3 4,0-3-4,3-2 7,-6 1-3,2-3-5,-4-2 4,0 2 0,-6 0 4,-2-1-1,0 4 7,-3-1-9,-5 10-2,-1 0 5,0 2 1,-4 2 2,1 0-1,-2 5 2,2 3 2,-1 0-5,-2 1 1,0 2 2,4 3-3,-2-2 1,4 9-1,-8-8-3,8 8-3,-6-6-2,6 6 1,0 0-3,0 0 3,0 0 0,-12 17-1,12-5-1,0 5-3,0 5 6,1 4 0,1 11 0,2 1-1,-1 0 0,1 2-2,1-1 4,-2-2 0,1 3 3,0-6-5,-2 1 1,4-1-2,-2-3 1,-2-5 4,1-4-2,0 0-2,2 0 1,0-10 0,1 4 1,-1-4-4,-1 3 5,2-6 0,-1 0-1,0-1-3,2-2 1,0-2 1,3-2-3,-10-2-3,18-2 1,-2-2-3,-1-1-1,1-2 1,-3-3-1,-1 1-2,0-1 2,4-6 2,-5 4 0,4-4 2,-4 1 4,-3 3 1,1-1 11,-1 0-4,-1-2 6,2 0-1,2 3 0,-3-2-1,1 5 2,1-1 3,-5 1-6,4 3 1,-3 2-3,-6 4-5,9-9 0,-9 9-3,11-3 1,-11 3 0,0 0 0,12 12 2,-8-5 1,-3 0-2,2 3 3,1 1-2,-3 4-1,2-6-1,-2 6-1,-1-2 3,2 2-1,-2-1 5,0 1-8,0-1-21,1-2-12,-1-3-21,3 4-18,-2-4-21,4-3-28,-5-6-17,11 7-104,-6-4-261,-5-3 116</inkml:trace>
          <inkml:trace contextRef="#ctx0" brushRef="#br0" timeOffset="144814.7172">2113 6856 62,'0'0'154,"-12"-2"-17,12 2-16,0 0-8,0 0 1,0 0-21,0 0-9,32-10-16,-8 7-19,0 0-14,11-1-32,0-1-19,1-1-33,-7 1-29,0 2-71,-4-3-160,-1 1 71</inkml:trace>
          <inkml:trace contextRef="#ctx0" brushRef="#br0" timeOffset="144935.5246">2753 6762 22,'0'0'55,"0"0"-36,8 5-35,-8-5-18,0 0 8</inkml:trace>
          <inkml:trace contextRef="#ctx0" brushRef="#br0" timeOffset="144664.5903">2897 6919 158,'4'-7'182,"-4"7"-7,0 0-6,5-13-13,-5 13-10,0 0-14,0-11-10,0 11-14,0 0-2,0 0-18,0 0-10,-23 2-4,23-2-6,-18 13-6,7-4-3,0 1-2,-2 7-7,2 3 2,-1-3-7,0 1-5,4 1-5,-2 1-1,4 1-5,-1 1-5,4-8 0,1 6-3,2-4-2,2 0 0,0-2 0,0 0-5,8-4 0,-2 2 1,3-3-3,2-2-2,3 0 7,0-2-11,2-4-7,3-2-10,-2-2-12,-2 0-25,5-6-7,-8 3-33,6-7-31,-6 3-27,-2-3-179,-4 0-352,0-8 156</inkml:trace>
        </inkml:traceGroup>
        <inkml:traceGroup>
          <inkml:annotationXML>
            <emma:emma xmlns:emma="http://www.w3.org/2003/04/emma" version="1.0">
              <emma:interpretation id="{F7A2A833-7317-4FFE-B86F-F0C42870B3A1}" emma:medium="tactile" emma:mode="ink">
                <msink:context xmlns:msink="http://schemas.microsoft.com/ink/2010/main" type="inkWord" rotatedBoundingBox="5214,8106 9006,8107 9005,9198 5213,9197"/>
              </emma:interpretation>
            </emma:emma>
          </inkml:annotationXML>
          <inkml:trace contextRef="#ctx0" brushRef="#br0" timeOffset="145765.4047">4080 7054 105,'3'-15'162,"-3"3"-7,3-4-9,2 4-7,2-4-12,-1 4-7,5 2-15,-3-2-4,4 1-12,3 1-9,-2 3-8,1 4-9,-1-3-7,3 3-10,0-1-5,2 3-2,-2 1-5,1 0 1,1 2-2,-2 2-13,1 1 2,-2-1 2,-3 5-8,0-2-2,0 2-5,2 1 6,-8 0-10,2 2-3,-4 0-2,-2 0 0,-2-1-1,-3 1 0,-2 0 7,-3-2-5,-4 2 5,-1-2-6,-1 1 6,-6 0 4,5-2-1,-3 0-2,1 0-4,0-2-3,-6-1 4,8-1-1,-1-1-11,5 2-14,-3-2-7,4-2-24,10-2-12,-11 3-10,11-3-19,0 0-37,0 0-112,0 0-261,0 0 116</inkml:trace>
          <inkml:trace contextRef="#ctx0" brushRef="#br0" timeOffset="145460.8519">4147 6642 197,'0'0'189,"-1"-15"-13,1 15-15,0-12-10,0 12-17,0-12-14,0 12-18,0 0-6,0 0-21,0 0-7,0 0-6,0 0-3,0 0 2,7 30-1,-6-7-3,2 10-9,-1 6 5,-2 1-6,4 5-1,-2 2 0,0-4-9,1 2 0,-2-2-8,-1 1-1,6 16-2,-5-17-6,-1-2 0,4 0 1,-5-4-6,2 0-1,-1-1 4,3-2-10,-6-10-12,6 0-4,-6 0-18,3-4-9,0-5-16,3 0-13,-3-2-17,0-4-11,0-9-12,0 12-9,0-12-42,0 0-103,0 0-280,0 0 124</inkml:trace>
          <inkml:trace contextRef="#ctx0" brushRef="#br0" timeOffset="147119.6759">4470 6948 78,'4'-5'169,"-4"5"-8,11-10-11,-6 4-8,3 1-19,5-1-17,-1 0-3,5 0-9,0 1-13,2-4-8,5 6-5,0-2-6,6 4-7,-6 1-5,4 1-3,-2 1-5,1 1-6,-6 3-6,0 1-6,1 3 2,-5 2-4,-2-2-5,-3-1-2,-4 5-13,4 2 1,-4-4-1,-5 2-4,1 0 1,-4 0-6,-4 0-3,1 2 4,-5-2-9,-4 2-2,3-3 12,-2-1 4,-6 6-3,5-8-2,-2 0 5,-1-1 3,2-1-3,2 0-6,-2-2 8,6-5 3,-2 4 0,9-5-4,-14 4 10,14-4-8,0 0-2,0 0-1,-13-11 1,13 11-5,7-21-2,1 8-1,1-2-3,6-4-3,5-8-3,4 0-12,-1 3 18,0-2 5,-3 8-5,-1-1 8,1 3-1,0 4-1,-3-1 6,-2 4 1,-3 2-6,0-1-8,-1 4 17,-3 0-7,1 2-5,-9 2 8,12 0-3,-12 0-5,8 6 8,-8-6-3,7 15 4,-7-8-5,3 8 3,-6-2-3,2 3 9,-3 0 4,2 5-9,-3-5 3,2 4-2,-1-3 0,3-1 2,-2 4-2,2-5 2,1 1-3,0-1 5,0-2-6,0-2-1,0 3 0,4-5 2,-1-2 6,-3-7-4,10 12 3,-4-8-3,3-1-8,-9-3 6,17 0-10,-2-4-5,-4-1-2,2-2-5,1-2-11,0-2 15,-1-1-8,-4 0 5,4-5-3,-5 3 9,-1 0 3,-2 0-3,-3 4 5,-1-3 9,-2 0 0,-2 2 0,-1 1-2,-4 4 5,-1-2-1,-2-1-3,2 2 5,-1 2 4,-2-1-2,1 3 0,11 3-1,-12-6 1,12 6 3,-12-3-7,12 3 1,-8-1-7,8 1-1,0 0 0,0 0 4,0 0 2,0 0-5,0 0-4,0 0-11,40 0-12,-25 1 0,4-2-16,4-1 3,-6 0-6,3 1 7,3 0-9,-2-5-1,0 1-1,-1 2 3,1-3 3,2 1 4,-3-2 4,-3-1 6,1-5 5,-3 7 11,-2-5 8,0 0 18,-2-1-7,1-2 10,-4 0 15,4 0-4,-9 2 22,2 1 4,2 0 9,-4 1 0,-3 10 7,2-12-4,-2 12-7,3-10-1,-3 10-11,3-7-5,-3 7-5,0 0-5,0 0-5,0 0 10,0 0-4,0 0 3,-3 36-1,3-16 5,0 3 1,0 3 0,0 7-4,0 0 4,4 4 0,-4-3-4,3 4-5,-3-1 0,0 2-5,2-6 1,1 4 1,-3-1-7,0 1 2,0-2-4,0 0 2,6-11-4,-6 8 0,0-8-1,1-1-7,-1 0-2,0-2-16,0 1-12,-1-2 3,1-5-8,0-2-5,0-1 0,0-2-8,0-10-8,-3 15 1,3-15 9,-6 10 2,6-10 6,0 0 3,0 0 6,0 0 14,0 0-8,-17-22 6,17 8 11,0-5 2,-4-2-2,4-4 4,4 0 0,-1-10 1,5-3 1,-7 3 7,4 1 12,1-3-2,-2 3 11,4 2 8,-3 7 4,2 3 4,6-9 3,-6 9-9,2-1-4,2 2-5,-3 2-2,2 0 0,-1 4-1,-1 0-4,1 3-7,3-2-4,-1 4 2,4 0-1,-4 2-3,1 0-5,5 3 0,-2 3-1,-3-3-4,3 3-2,-2 4-7,-1-1 2,0 3-4,0 1-4,-1-1 5,1 5 2,-7 1-4,5-1-4,-5 3 10,-2-3 0,-3 4 1,-3 0-5,0-1 7,-7 0 0,3 1-7,-8 1-5,1-3 11,-4 1 3,1 2-6,-3-5 3,0 0 2,2-3-1,3 1 2,3-2-4,0-1-5,4-1-7,0 0-7,8-3-8,-9 4-30,9-4-22,0 0-7,0 0-10,0 0-10,0 0-23,0 0-87,0 0-234,0 0 104</inkml:trace>
          <inkml:trace contextRef="#ctx0" brushRef="#br0" timeOffset="148321.9282">5821 7171 101,'0'0'118,"15"-5"-12,-5 4-15,2-2 6,1-1 5,-1 0-4,3 0-6,0-2 1,-1 3-11,0-4-4,2 1-5,-3-2-7,2-2-4,2 1-4,-5 2-1,1-3-11,1-1-6,-3 1 4,-2 1 0,2-1-2,-7-1 5,1 3-5,3-1-1,-5-1 5,-3 1-5,0 9-1,4-18-4,-4 18 1,-4-16-3,4 8-1,-5 1 0,5 7-8,-8-13-4,1 9-4,-1-1-1,8 5-1,-15 0-4,15 0-7,-22 6 5,12 1 0,-2 2-4,0 0-7,1 3 8,2 2 0,-2 0-4,2 2 0,3 5-1,1-4 0,4-1 0,1 1 1,-3-1 5,6 3-1,-2-4-7,4 1 3,1-3-5,0-1 8,5-2-5,-4 0 2,1-1-1,7-2-1,-3-1-3,-4-2 3,4-2-1,0 2-4,4-4-3,-1-4 0,-1 4 5,-1-6 2,-1 0-6,0 0 1,1-1 0,-1-2 6,6-2-9,-6-1 12,2-3-6,0-1 3,3 3-4,-5 1 1,0-6 0,-1 8 0,4 0-3,-3-1 1,0 1-1,-1 4 7,-5 0-2,5 1-9,-2 3 3,-9 2 4,15-4 1,-15 4-2,18 4 0,-10-2 3,-2 3-4,5 0 1,-7 2-3,1 2 0,1-2 3,-3 4 2,3-1 2,-6 0-6,6-1 2,-1 4 3,-4-4-1,2 0-2,0 0 5,-3-9 1,9 13-1,-6-4 2,2-3-4,0-1 1,-5-5 1,7 6-3,-1 0 1,-6-6 0,12 0 7,-12 0-11,14-6 0,-6 2 4,-8 4 4,15-11-7,-3-2 0,-4-1-2,2-4 6,3-2-4,-1-9-1,3-3 0,-3 3-1,0-5 0,-1-4-3,-5 0 2,2 1 1,-5-3 1,4 0-3,-5-3 3,1 7-2,-3-2 4,-3 4 0,1 10-3,-2 0 10,1 2 3,0 6-4,1 2 3,2 2 1,-3 3-2,3 9-12,-3-8 7,3 8 2,0 0-1,0 0 3,-12 18-2,7-3 0,4 7-6,-2 1 7,3 12-2,0 3 0,4 2-1,1 0 3,-2 1-3,2 1 2,5-5 0,-8 2 2,1-1-3,4 0-2,-2-6 2,0-6 1,1 1 0,1 3-7,1-10 4,-2 2 5,0-3-4,0-4-1,2-1 4,-2-1 1,0-2-4,0-4-2,-1-1 6,-5-6 2,15 12-8,-8-11-1,6-1-5,-13 0-1,21-3-9,-6-4-1,-1 2-12,0-5 1,6-3 1,-5 0-2,3-1 3,-6 2 3,-3 1 0,2 1 5,-2 1-4,-1 2 3,2-2 4,-5 6 1,0-3 3,-5 6 3,10-10-2,-10 10 0,5-5 1,-5 5 0,0 0 3,0 0 1,0 0-1,0 0 6,19 11-2,-16-7-4,-3-4 7,8 12 14,-6-9-13,-2-3-3,4 15 1,-1-8 4,2 2-1,-5-9 9,10 13-4,-8-7-1,4 1-6,-6-7 9,9 14 0,-4-9 0,-5-5 0,15 9-8,-9-8 10,-6-1 0,20 2-7,-8-2 8,0-3 0,3 0-5,-1-1 2,2-3 0,-1-1 4,3 1 7,-1-6-12,-2 1 1,-3 2 6,0-1 5,-4 0 4,4-1 2,-7 2 1,5 4-4,-5 0 4,-5 6-1,8-9-3,-8 9 2,4-8-8,-4 8-4,3-7 4,-3 7-6,0 0-3,0 0-4,0 0-1,0 0 7,-20 19-3,10-9-6,5-3 2,0 7 7,-2-2-6,7 1 0,-3 0 1,3-13-3,3 23-1,0-15-1,3 4-1,2-1 2,2-3-4,-2-1 7,4-1-2,-4 0-1,7-2-5,-1-1 4,1 0-1,3-6-3,-4 0-1,4-1-3,-1 1 6,1-2-5,2-6 4,-6 3-1,1-2-2,5 0 4,0-3 3,-4-2 0,-5 5 0,1-2-8,3-4 5,-2-4 5,-1 2-2,3 2-2,-3-1 0,2 0 2,-2 4 2,-3 1-2,4 0 1,0 4 0,-1-2-3,0 4 4,-2 5-3,5-2-1,0 3 1,-3 3 4,3 0 1,-1 3-4,-3 4 4,1 0 0,3 6 0,-4-2-5,-2 5 0,-1-3 4,-1 2-2,-2-6-1,-5 4 5,0 0-3,0 0 0,-8-4 3,1 1-11,-1 0 1,-1 1-14,-2-2-16,-3-3-12,-4-3-20,3-2-19,-6 4-35,-2-4-148,-2-4-290,-5 0 128</inkml:trace>
          <inkml:trace contextRef="#ctx0" brushRef="#br0" timeOffset="148524.7895">6413 6837 111,'0'0'148,"0"0"-16,0 0-20,0 0-3,0 0-16,0 0-6,36-3-31,-19 3-9,9 0-35,0-2-25,0-1-40,13 3-88,-11 0-151,7-6 67</inkml:trace>
          <inkml:trace contextRef="#ctx0" brushRef="#br0" timeOffset="148680.224">7139 6834 101,'0'0'160,"0"0"-19,11 1-14,-11-1-18,9 2-29,-9-2-25,12-2-32,-12 2-47,14 2-105,-14-2-140,0 0 62</inkml:trace>
        </inkml:traceGroup>
        <inkml:traceGroup>
          <inkml:annotationXML>
            <emma:emma xmlns:emma="http://www.w3.org/2003/04/emma" version="1.0">
              <emma:interpretation id="{7B795FEA-D954-42BB-9A83-99B0CEA9A4D0}" emma:medium="tactile" emma:mode="ink">
                <msink:context xmlns:msink="http://schemas.microsoft.com/ink/2010/main" type="inkWord" rotatedBoundingBox="9765,8156 10473,8157 10472,9069 9764,9068"/>
              </emma:interpretation>
            </emma:emma>
          </inkml:annotationXML>
          <inkml:trace contextRef="#ctx0" brushRef="#br0" timeOffset="149559.9114">8631 6866 41,'8'-10'175,"1"4"-9,-1-4 1,-5 4-4,4 0 0,-7 6-8,6-11-14,-6 11-12,8-5-8,-8 5-19,0 0-11,6-6-19,-6 6-4,0 0-8,0 0-3,0 0-11,0 0 2,-7 34-7,2-18-4,2 0-5,-1 2-4,0-2 0,3 5-3,-2-4-6,3 3 2,0 4-2,3-9-5,2-1 1,-1 2-4,-1-4-2,6 0-3,-1-2-2,2 0 2,-2 1-6,5-5 0,-1 0-8,3-2 2,-3-1-2,5-3-9,-2-3 1,0 0 1,1-3-5,-1-1 0,-3-3 0,-3-2-5,2 0 7,-5-4 0,2 0-1,-3-3 4,-3-2 4,-2-1 2,-2-1-1,-7 4-1,3 4-1,-5-4 1,0 7 3,1 0 1,-5 2-2,1 1 1,0 3-1,-4 3 4,2 2 1,-1-1-5,2 2 4,0 2-3,1 2 0,5-1 0,9-3 1,-16 8 0,10-1 1,0 0 0,6-7 3,-1 12 4,1-12-3,7 15-2,-2-9-1,4 4 5,6-4 2,1 0-4,6 0 0,1-1-2,3-3 1,-6 1-3,10-3 1,-2-3-9,8 3 11,-6-3-8,5-6 5,-10 5 1,13-5-3,-9-4 4,-1 1-4,2-6-1,-10 5-6,1-3 1,-3-2 7,-6 1-7,0-2 1,-4 1 11,-3-4-1,2 1-8,-6 5 9,-2-1 3,0 0 5,-5-4 1,1 3-2,-1 5 3,-3-2-3,4 6 0,-5-1-1,2 1 0,2 3-2,-2 2-1,8 4-1,-15-2-1,15 2 5,-12 12-8,5 0 12,-4 7 1,7 3-2,-2 10 2,3 5 3,-4 1 8,6 2-5,2 0 2,-2-1-2,0 5 3,2-1-4,3 1-5,0-3 2,-4-2-6,1 4 9,1-9-3,-4 3-1,4 2-1,-2-2 3,-2-6-2,5 2 1,-4-9-1,1 1-3,0-6-1,0-4-10,0 1-21,0-3-15,-3-1-10,-1-2-20,4-10-26,0 16-12,0-16-30,-3 6-109,3-6-267,0 0 117</inkml:trace>
          <inkml:trace contextRef="#ctx0" brushRef="#br0" timeOffset="149731.5947">9021 7266 119,'0'0'139,"15"1"-12,-2-3-14,4 2-13,6-1-7,-1 1-9,3 0-4,-1 0-16,2 0-23,-1 1-25,5-1-32,-4-4-50,-1 3-83,-3-4-162,3 1 71</inkml:trace>
        </inkml:traceGroup>
        <inkml:traceGroup>
          <inkml:annotationXML>
            <emma:emma xmlns:emma="http://www.w3.org/2003/04/emma" version="1.0">
              <emma:interpretation id="{A80B55F4-7155-449A-A443-F3ED4629539C}" emma:medium="tactile" emma:mode="ink">
                <msink:context xmlns:msink="http://schemas.microsoft.com/ink/2010/main" type="inkWord" rotatedBoundingBox="11219,8161 12472,8162 12471,8841 11218,8840"/>
              </emma:interpretation>
            </emma:emma>
          </inkml:annotationXML>
          <inkml:trace contextRef="#ctx0" brushRef="#br0" timeOffset="150424.6964">10085 7022 35,'0'0'114,"0"0"-4,0 0 0,0 0-12,0 0-1,0 0-3,0 0-6,38 0-12,-16 3-1,-4-5-12,6 2-5,4 0-13,-1 2 0,1-4-11,7 0-19,-6-2-6,9-2-21,-10 2-25,10-3-13,-13 1-24,2-3-92,-2-1-180,-2-5 81</inkml:trace>
          <inkml:trace contextRef="#ctx0" brushRef="#br0" timeOffset="150294.799">10432 6615 148,'0'-9'184,"0"9"-26,0 0-14,0 0-15,0 0-15,0 0-12,0 0-9,0 0-8,0 0 1,4 39-2,-6-16-5,2 4-8,-2 9-5,1 0-4,-3 0-6,1 2-9,-1 2 0,2-5-2,-1 3-2,0-4-11,0 0 0,-1-1-4,0 0 2,0-11-8,0 2-3,2-4 2,-1 2-4,0-7-8,1-4-14,2 1-11,-3-3-10,0 1-17,3-10-8,-1 10-2,1-10-28,0 0-25,0 0-31,0 0-120,0 0-276,-28-20 123</inkml:trace>
          <inkml:trace contextRef="#ctx0" brushRef="#br0" timeOffset="151059.9369">10645 6565 65,'0'0'115,"-10"-1"-15,10 1-3,0 0 1,-14 8-2,8 0-14,0 2 9,-1 6-14,-1 2 0,0 4-12,3-1 1,2 12-5,-2-8-5,2 6-3,2 2-1,-4-3-9,5-5-3,-2 3-14,4-6 7,-2 3-7,2-1 6,0-3-6,0 0-11,2-1 9,-2-4 1,2-2-7,-3 1 0,3-2 1,-3-3-5,1-1-1,0 1-3,0-2-6,-2-8-5,6 10 3,-6-10-4,7 3-6,-7-3-1,14 0-2,-14 0 1,20-7 0,-8 1-9,-3-4 2,6 2 4,-3-3 1,5-4-9,-5 3 7,0 0 0,1 1-5,0 1 5,-2-1 16,-1 2-13,-2 3 1,-1 2 8,0-1-7,-7 5 4,9-9 0,-9 9-2,11-4 3,-11 4-2,0 0 3,0 0 13,0 0 4,12 13 1,-11-7-2,-1-6-5,0 15 6,0-5-3,2 2 2,-2-12-12,-2 20 7,4-10-3,-2-2 4,1 4 5,2-3-6,-2 1 1,-1-10-2,7 16 3,-3-10-6,2 0 3,1 1 2,3-2-15,-2 1 13,5-5 3,2 5-13,-1-6 13,3 1-4,5-5 5,-3 1-12,1-3 11,3-4-7,1-2 5,-1 0-10,0-1 3,8-12-2,-13 9 0,5-8 8,-4 6-13,-6 1 9,-1-4 0,-2 8 0,-5 0 11,2 3 2,-6 0 7,-1 0-7,0 10-1,-1-12-2,1 12-1,-10-9-7,10 9 3,-18-3-1,18 3 5,-19 3-4,7 1 5,-4 4 0,2 1 0,2 1-2,-1 6 3,2-4-2,-1 2 4,4 5-7,3-6 3,-1 3-3,2-2 2,-1 2-1,4-1-4,-1-2 2,2 1-1,2 1 0,2-1-3,2 0 4,5-2-3,-3 0 1,3 0 2,4 1-19,5-3-13,4 0-22,-3-1-27,7-5-32,-2 1-45,3-1-113,6-7-286,1 2 127</inkml:trace>
        </inkml:traceGroup>
        <inkml:traceGroup>
          <inkml:annotationXML>
            <emma:emma xmlns:emma="http://www.w3.org/2003/04/emma" version="1.0">
              <emma:interpretation id="{19C49F42-5B55-44D7-B7CC-3A9CAD664461}" emma:medium="tactile" emma:mode="ink">
                <msink:context xmlns:msink="http://schemas.microsoft.com/ink/2010/main" type="inkWord" rotatedBoundingBox="13349,8174 16263,8175 16262,8877 13348,8876"/>
              </emma:interpretation>
            </emma:emma>
          </inkml:annotationXML>
          <inkml:trace contextRef="#ctx0" brushRef="#br0" timeOffset="151770.9978">12219 6932 76,'1'-10'189,"-1"10"-18,0 0-22,6-6-10,-6 6-19,0 0-13,0 0-13,0 0-8,0 0-12,0 0-9,0 0 1,4 28-13,-3-17-3,-1 1-3,-1 3 3,-2 0-16,3 0 0,-1 1 1,1 5-2,0-7-10,-4 1-1,4-1-2,0-2-5,-2 0-2,1-2-6,-2-1-6,3-9 7,-1 16-13,1-16 0,0 12 1,0-12-8,1 13 6,-1-13 2,3 6 4,-3-6-8,0 0 0,0 0-2,0 0 3,0 0-3,0 0 7,0 0-1,13-25 1,-7 15-1,-2 1 1,2-1-3,0-2-4,-2-4 10,1 1 1,5 2 0,0-2-2,0 3 3,-1 1 6,-1 2-10,1 0-4,-4 0 9,3 5 0,-2-2 2,0 0-2,-6 6-19,13-3 19,-13 3-5,13 3 4,-13-3 0,12 8-2,-5-2-2,1 1 5,-2 4-3,-2 0 4,0-1-4,-4 2 3,4 3-3,-3-2 3,0 1-16,-2-5 16,0 3-4,-2-2 4,3-10-13,-3 22 12,1-15 2,-1 4 2,3-11-1,-4 15 3,3-8-2,1-7-1,-2 11-1,2-11 2,-5 6-5,5-6-1,0 0 6,0 0 7,0 0-13,0 0 8,0 0-7,0 0 11,0 0-6,0 0-1,0 0-3,15-28 2,-7 17-1,0-1 0,2-1-5,4-5 5,-1-1-5,3 0 2,-4 0-9,2 1 10,3 1-12,-5 5 11,0 1-1,0 0 6,0 2-2,-1 3-3,0-2 4,1 2 0,-4 2 5,3 1-8,-11 3 0,17-1 2,-17 1-5,19 4 10,-12 1-8,-1 4 5,2-1-2,-2 6-1,-4-4 1,2 5 5,-2-2-6,-1 2 8,-2 0 1,1-2-9,-2 1 7,-2 1-2,3 0-6,-3-1-1,1-3-13,-1 2-5,0-1-21,2-1-19,-2-2-18,-2 0-32,6-9-39,-4 14-87,4-14-252,-4 12 113</inkml:trace>
          <inkml:trace contextRef="#ctx0" brushRef="#br0" timeOffset="152499.8091">13065 7025 122,'0'0'174,"-3"-13"-8,3 13-17,-5-12-17,5 12-13,-7-9-9,0 3-10,7 6-12,-14-4 0,3 2-13,11 2-11,-23 0-5,11 2-4,-5-1-8,0 5-3,3 3-5,0 0-6,-2 1-2,3 1-4,1 0-1,-3 0 1,7 2-7,-1 2 2,-1-4-14,1 1 8,3-2-3,1 2 3,2-2-7,2-4 9,1-6-10,-4 13-6,4-13-1,0 0-7,4 15-2,-1-10-5,-3-5-3,13 5-3,-3-5-8,-10 0 2,22-3-9,-8-1 5,2-2-5,-1-1 3,-1 1-4,0-3 7,-1 2 1,-1-1 6,-1 1 2,-3-2 4,0 3 10,-1 0 1,-7 6 1,9-8 9,-9 8-1,8-6 10,-8 6-10,7-6-6,-7 6-2,0 0 5,0 0 3,0 0-6,0 0-2,0 0 5,0 0-3,0 0 4,0 0-1,-6 32-3,6-32 3,-1 16 4,1-8-5,1 2 4,1 0-2,2-2 5,-2 0-6,4 0 3,1-1 3,-2 0-6,4-3 4,-2 4 2,4-1-11,-3-3-1,8-2-6,-4-2-1,-3 3 1,7-6-12,-2 3 0,2-6-9,1-4-1,1-2-5,2-1-3,-3-1-6,5-4-4,-5 0 6,3-10-1,2 1 9,-4-3-4,-6 8 7,6-8 2,-1-2 10,-5 0 10,0 0 6,-2-1 17,-3 10 5,-3-1 2,-4 0 12,0 2 3,1 0 0,-2 8-1,-1-2-2,2 1 2,-4 3-1,3 4-8,1 8 5,-4-13-9,4 13 1,-6-7-5,6 7-5,0 0-2,0 0 4,0 0-4,0 0 1,-21 17 3,14-4 5,-1 7-1,3 1 3,-2 3 3,6 2 6,-3 1-7,3 3 0,1-2 7,1 4 3,-1-8-8,0 9 4,3-9-7,-1 8 0,-2-8-4,0 1 0,0-2 4,0 0-5,0-3 1,3 1-6,-3-6 5,0 7-8,1-5 2,-2-4-1,2 0-14,-1-13-8,-4 16-18,4-16-19,-1 14-30,1-14-9,-4 15-15,4-15-47,0 0-81,-7 7-252,7-7 112</inkml:trace>
          <inkml:trace contextRef="#ctx0" brushRef="#br0" timeOffset="152705.083">13209 6983 9,'0'0'175,"0"0"-7,0 0-13,0 0-6,0 0-9,37-2-10,-24-2-9,4 4-15,2 0-6,4 2-12,5-2-8,-2-2-5,2 2-15,0 0 0,-3-1-26,-7 1-24,6-1-23,-7-2-17,2 0-29,-1 3-40,-4-2-145,-2 2-263,-1 0 117</inkml:trace>
          <inkml:trace contextRef="#ctx0" brushRef="#br0" timeOffset="153455.6607">13574 7129 104,'7'3'111,"-7"-3"-5,20-3-7,-7 3 1,1-1-12,2-4-4,-3 1 3,3-3-11,-1 1 6,-3 0-3,3-4-11,-3 3-8,0-3-1,-3-1 1,2 0 3,-2-2-7,-3 0 3,-2-1-7,0 0 2,-3 2-4,-1 2-7,-1-4-1,1 14-7,-4-18-4,1 10-4,-2 0-4,-1 0 0,6 8-7,-10-7-5,10 7 5,-12-6-3,12 6-4,-15 3-2,15-3 0,-19 9-1,10-2 2,1 1-2,-2 2-3,2 4 2,-1-2-4,2 4 1,0 2 0,3-2-1,-1 4 0,2-4 1,3 1-1,3-1-5,0 0-1,-1-4 7,4 4 4,-1 0-3,5-4-9,-4-1 3,2 0-5,3-2-1,-3-1 0,1-3-4,-1 2-1,2-4-9,-1 0 1,-9-3 11,20 0-3,-12 0 3,-8 0 4,22-3-3,-14-3 1,4 0 3,-1 0 0,-1 1 0,0-6 3,0 1 4,3-2-4,-3-2 1,5-1-2,-4 2 3,-1 1-4,1 2 3,-1-1-1,0 4 3,1-3-2,-4 5-2,1-1 1,2 1 0,-3 2-1,-7 3-3,16 0 3,-16 0 7,18 3-1,-12-2-6,2 4 0,0 0 0,-1 0-2,0 0 4,-2 1-1,2-1 6,0 2-5,-2-1-1,0 0 3,2 0-1,-2 0 4,2 0-6,0 1 0,-7-7 7,11 8-2,-6-4 8,2 0-6,-7-4-6,13 2 2,-13-2 4,15 4-3,-15-4-3,19-4 7,-9 2-4,-2-2 1,4-2-7,-4 0 1,6-4-9,-2 1 11,-3 0-1,2-4 2,0 4 10,-1-5-4,0 2 7,-1 1 4,-3 4 3,-2-2-1,1 2 12,-1 0-5,-4 7-2,8-9-4,-3 6-1,-5 3-7,6-8-2,-6 8-2,0 0-3,0 0 0,0 0 2,0 0-2,13 14 2,-13-14-1,4 13-4,-3-7 1,-1 5-1,5-4 0,-4 3 3,-1-10-2,5 17 0,-3-7 2,2-4-4,-4-6-16,5 15-10,-4-9-5,-1-6-15,6 9-17,-6-9-20,6 6-27,-6-6-153,0 0-284,0 0 126</inkml:trace>
          <inkml:trace contextRef="#ctx0" brushRef="#br0" timeOffset="153606.7253">14299 6777 150,'0'0'131,"0"0"-10,0 0-14,0 0-14,0 0-32,0 0-15,0 0-27,0 0-26,0 0-46,12 32-59,-10-24-120,-1 0 53</inkml:trace>
          <inkml:trace contextRef="#ctx0" brushRef="#br0" timeOffset="154351.9147">14764 7057 55,'3'-12'219,"1"6"-19,-4 6-16,1-16-15,-1 16-11,0-16-26,0 16-1,-6-16-15,2 10-11,0-2-10,-4 2-12,1 1-10,-1-1-4,-3 5-9,-1-1-6,-1 2-6,-3 2-6,-2-1-5,3 5-8,-1 0 1,0 4-2,4-3-2,0 4-3,-1 0-4,-1 0 2,4 0-6,-1 1 0,4 3-3,0-3-6,3 1 1,2 0 3,-1-5-1,6 5-6,-3-13-5,2 15 6,2-8-10,2 0 2,-4-1-4,4 0 4,-6-6-7,13 5-3,-5-1 0,-8-4 1,19-3 6,-8 3-4,2-3-3,-2 2 6,-3-4 0,3-2 1,-1-1-7,-2-2 0,3-2-4,1 2-3,-4-2 0,-1 2 7,1 0-3,-4 3 7,0-2 2,-4 9 2,7-11 5,-7 11-3,5-6-7,-5 6 4,5-5-2,-5 5 9,0 0-5,0 0-10,0 0 9,0 0 1,7 23 0,-7-14 8,0-9-7,1 16 5,2-6-6,0-4 4,-3-6-5,5 16 4,-1-8 1,-1-2 2,4 1 4,-2-1 4,0 0-6,2-3 1,-7-3 4,17 2 3,-6 0-6,0-2 4,2-3-4,1 0 3,2-3 1,1-1-6,-3-2 1,7-3 2,1-4 2,2-9-7,1 2 0,-3-4 1,4-3 1,-4-5-3,-1 2 0,-3-4 2,-6-1-2,-2 0-8,-3 4 9,-1-1-4,-6 11 0,1-8 0,-2 10-2,-3 6 2,-1 0 6,3 1-7,-4 5 4,0-4 1,0 7-2,1 1-5,5 6-1,-12-10-1,5 10 6,7 0-3,-23 5 6,11 3-9,0 1 11,0 4-10,-1 5 1,-3 2 4,4 3-4,1 8 3,3-1 3,3 3-4,1-3 1,2 5 2,6-1 0,-1-10 4,4 7-2,2-5-12,3 4 14,-4-8 1,3 0 1,1-4-3,3-1-2,-2 0 1,-2-5 3,1 1-4,0-4-11,-4 0-7,1 1-10,-2-7-16,1 0-32,1 0-40,-9-3-162,14 3-301,-14-3 133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5:19.1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56A27F2-7E0C-4548-A288-9A270E17E23B}" emma:medium="tactile" emma:mode="ink">
          <msink:context xmlns:msink="http://schemas.microsoft.com/ink/2010/main" type="inkDrawing" rotatedBoundingBox="4333,3771 5493,3766 5494,3774 4334,3779" semanticType="underline" shapeName="Other">
            <msink:sourceLink direction="with" ref="{B3C0B1B4-817F-4611-94DD-3F72FD42F6E6}"/>
          </msink:context>
        </emma:interpretation>
      </emma:emma>
    </inkml:annotationXML>
    <inkml:trace contextRef="#ctx0" brushRef="#br0">24 4 92,'0'0'112,"-10"2"3,10-2-20,0 0-11,0 0 3,-14-2-19,14 2-12,0 0-1,0 0 0,0 0-2,0 0-25,0 0 22,31 7-12,-14-7-6,10-1-2,2 1-2,-2 0-3,13-3 0,3 3-20,5-3 4,-2 5 14,4-2 4,-4-2-4,5 4-2,-1-4 3,-2 2-2,5 0 3,-4 0-9,-2-3 0,0 2-5,-3 1 2,2 1 3,-6-2-7,-1 2 3,-12-1 4,-1 0-7,1-1-3,-3 2-1,-2-1-5,-5 3 5,-1-3 1,0 0-1,-8 0-5,3 0 8,-11 0-7,15 0-2,-15 0 2,12 0-10,-12 0-16,9 2-5,-9-2-22,0 0-13,12 0-24,-12 0-110,0 0-215,0 0 95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19.6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0F70F71-DAE8-41FB-8B9D-7D1AD84FDC5C}" emma:medium="tactile" emma:mode="ink">
          <msink:context xmlns:msink="http://schemas.microsoft.com/ink/2010/main" type="inkDrawing" rotatedBoundingBox="2463,7547 2849,9311 1623,9578 1238,7814" semanticType="callout" shapeName="Other">
            <msink:sourceLink direction="with" ref="{BF85787B-CF94-4DA7-BE99-5425F9A31AF4}"/>
          </msink:context>
        </emma:interpretation>
      </emma:emma>
    </inkml:annotationXML>
    <inkml:trace contextRef="#ctx0" brushRef="#br0">-17 237 19,'0'0'39,"0"0"-11,0 0 0,0 0 1,-11 29-5,11-29-1,0 15-5,0-15-1,-4 16 3,4-6-1,1-1-3,-1 2 3,0-1-2,-1 5 7,2-2-1,1 3-6,-1-3-1,2 3 1,-2-2-5,-1 3 5,1-2-8,3 7 6,-1-8-3,1 3 1,-3 0-3,3-2 1,-2 1-3,-2 6-2,2-6-3,1-1 8,-2 2-9,4-2 0,-1 1 4,-2-1-10,2 1-7,-2-1-11,-1 1 11,-1 0-1,0 1 5,3 4-2,-6-6 2,3-2 2,-1 4-2,-1-3-1,0 1 2,6 1 0,-8-3 2,1 1-2,3-1 3,-1-2-3,1 1 4,0-12 4,-3 22-8,3-10 8,-1 0 1,1-2 0,1 2 3,-1-3 1,0-9 0,0 21 2,0-13-3,3 2 7,-3-10-1,1 20 1,0-12 1,1 1-2,-2-9 0,4 17 2,-3-9 1,-1 1-2,0-9-3,4 21 0,-4-14-1,0 5-4,0-2-2,0 1 2,0 0-3,0 1-23,0-1-3,-1 0-8,1 3-22,-3-5-27,3 4-88,-1-3 39</inkml:trace>
    <inkml:trace contextRef="#ctx0" brushRef="#br0" timeOffset="-17488.5509">-592 797 28,'4'-10'68,"-4"10"-11,0 0-7,0 0-3,0 0-5,4-7-7,-4 7 8,0 0 0,0 0 0,0 0 5,4-10 3,-4 10 2,0 0-14,0 0 9,0 0-6,0 0-2,0 0-2,0 0 2,-8-13 0,8 13 8,0 0-4,0 0-5,0 0 0,0 0-16,-4-6 6,4 6-6,0 0-1,0 0-2,0 0-2,0 0-2,0 0-5,0 0 3,0 0-1,0 0-6,0 0 3,0 0 4,0 0-4,0 0-10,0 0 2,0 0 1,0 0 2,0 0-10,-18 2 8,18-2-7,0 0 6,-18 8-18,9-5 16,1 2 2,2 3 6,-5-1-2,-1 4-2,0-4 5,1 5-2,-4 3 0,1 1-1,-1-1-9,0 2 6,2 3-1,-3-2 2,2 0 1,1 1-4,1-3 3,1-2 1,3-1-6,-3 1 7,2-4-14,1 2 12,1 0-6,-2-2 2,2-1 3,2-2 0,-2 1 1,0-2 0,2 1-4,5-7 8,-11 9-17,6-6 14,5-3-3,-7 7 8,7-7-7,-5 6 9,5-6-1,0 0-4,-7 5 0,7-5-1,0 0 6,-12 5 4,12-5-24,-9 3 17,9-3-6,-11 2 2,11-2-5,0 0 7,-17 1-1,17-1 5,-13 0-10,13 0 1,-10 3 5,10-3-5,0 0-3,-12 1 5,12-1-1,0 0-7,0 0 2,0 0 8,0 0-5,0 0 3,0 0-13,-14 1 4,14-1 2,0 0-2,0 0 2,0 0 6,0 0-5,0 0-3,0 0 3,0 0 4,0 0-1,0 0-4,0 0 10,0 0-1,0 0-6,0 0-8,0 0 5,0 0 0,0 0 2,0 0 0,0 0 6,0 0-9,0 0-3,0 0 6,0 0-9,0 0 11,0 0 0,0 0 4,0 0 4,0 0-3,0 0-5,0 0 10,0 0-4,19 15 3,-19-15-5,0 0 4,12 7-9,-12-7 8,8 6-4,0-2 1,-8-4 2,12 7 0,-4-4 2,3 3 1,0 0 3,2-2-5,2 2 0,1-2 3,0 2-2,2-1-1,-2 1 4,6-1-2,0 3-3,1 0-5,-3-1 6,3 2-8,-1-2 18,0 3-14,-1 0 0,2 2-6,-3-6 1,3 4 3,0-1-10,-2 0 12,2-2-3,0 2 2,1 1 3,-4-2 0,1 3-5,-1-2 4,1 0-2,0 1 5,-1 3 4,-5-6-4,6 4-4,-6-2 3,1-1-1,-1-1 1,0 3 0,7 1-5,-3 2 5,0-2 4,0 4-6,-1-3 2,0 0-11,3 2 9,-3-4 4,2 5-13,-1-2 11,2 0 1,-1-1-5,-1 0 0,1 2 3,-1-5-5,-6 3 3,3-3-1,-2 1-1,4 0-1,-1-1 3,-4 0-1,3 1-3,1 4-1,2-3-2,-5-2 6,2 2-3,2-3 5,1 5-4,-3-4 4,-2 0-4,2-2 3,3 3-6,-6-2 7,2 1-2,-3-3 5,1 0-8,-2 3 1,-3-4-1,-1-2 1,-1 2-1,2 0-2,-8-5 3,8 6-1,-8-6 0,8 5 2,-8-5-4,0 0 2,9 5 3,-9-5-1,0 0 2,0 0-6,0 0-19,8 3-8,-8-3-16,0 0-14,0 0-34,0 0-25,0 0-138,0 0-277,0 0 123</inkml:trace>
    <inkml:trace contextRef="#ctx0" brushRef="#br0" timeOffset="-20442.6712">-720 855 5,'0'0'68,"-4"6"-9,4-6-2,0 0-4,-9 9 3,9-9-7,0 0-1,-5 6-8,5-6 7,0 0-9,0 0-6,-6 6-4,6-6-3,0 0 2,0 0-5,0 0-1,0 0 2,0 0-1,-5 5 9,5-5-2,0 0-3,0 0 7,0 0-4,0 0 4,0 0-4,0 0-2,0 0-5,0 0 2,0 0-7,0 0 4,25-16 5,-21 10-1,-4 6 1,12-11-3,-4 5 4,-3 0 1,3 0-8,-3-3 5,3-1-2,0 1-5,0 0 2,0-1-2,0 0-3,3-5-5,0 6-5,-1-4 7,2 1-6,3-2 3,3-1-6,-4 0-1,2-4 1,4 6 6,-2-3-1,1-1 0,1 0-7,-3 2 4,1 1-7,0-4 9,0 3-3,-2 2 2,-3-1 4,-1 6-9,-1-2 6,0-1-5,-5 5 2,1-2 5,0 1-2,-2 1-4,1 0-1,-1 0 15,-5 6-9,9-12 1,-5 7 1,2-2-6,-1 1 3,-5 6-6,8-14 4,2 5 3,-4-1-4,2-2-4,-1-1 4,4 1 0,-1 0-1,1-1 2,-1 1-1,0 1-4,2 0-3,-1 1 2,-3 2 1,3 0-2,0 0 2,-1-1 0,-3 4-4,0 2 4,-7 3 5,10-10-6,-10 10 5,3-6-6,-3 6 1,9-3 3,-9 3 1,7-4 2,-7 4 0,0 0 1,0 0-1,8-6-3,-8 6 3,0 0-2,4-9-1,-4 9-1,0 0 1,6-9 0,-6 9-7,1-9 3,-1 9 11,0 0-8,5-7 2,-5 7-4,0 0 5,3-9-14,-3 9-5,0 0-14,0 0-14,0 0-6,0 0-10,0 0-4,3-9-12,-3 9-16,0 0-18,0 0-71,0 0-193,2-9 87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05.7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D860C93-83C2-4EDF-BB24-AEA9C7195859}" emma:medium="tactile" emma:mode="ink">
          <msink:context xmlns:msink="http://schemas.microsoft.com/ink/2010/main" type="inkDrawing" rotatedBoundingBox="2118,12902 2422,9412 3007,9463 2704,12953" semanticType="connector" shapeName="Other"/>
        </emma:interpretation>
      </emma:emma>
    </inkml:annotationXML>
    <inkml:trace contextRef="#ctx0" brushRef="#br0">35 0 2,'0'0'78,"2"15"-4,-1-5-13,2-3-3,-2 5-15,3 1 2,-1-1 2,-1-2 1,0 2-10,-1 0 1,3 2-2,-4-6-2,1 4-8,-1 2-4,0-5-5,2 5 7,-4 0-12,-2-4-4,3 2 5,0 1 0,-1 3-2,-2-7-4,0 1-2,3 1 3,-3 1 0,1 3-2,2-4 0,-2 1 0,2 0-7,-3 3 6,6-6-7,-2 6 5,2-2-2,-1 1 4,2-3 5,0 5-9,1-3 8,-2-1-8,2 1 10,-2 1-6,0 0-12,-2 2 3,0-2-9,-2 0 17,2 1 0,-2 1 0,1 0-5,-2 0 7,3 2-3,-2 1-7,2-3 6,-3-1-5,3 1 1,0 6 3,0-6-1,3 3 4,-1-1-3,1 0 2,-2 0-7,1-1 1,0 3-2,0 2 8,-4-8-5,2 2 2,0 4-1,-2-3 5,-1 3 1,0 0-8,-2-2 8,2 4 3,2-2-10,-5-6 11,1 2-7,1 6 6,1 0-4,-2-1 6,1-7-8,3 4-7,-1-2 10,0 3 1,0-3-7,1 2 13,1 4-7,0-7 3,0 1-13,1 0-9,3-2-8,-1 2 0,0 0 10,-1 1-3,2-2 3,-2 1-2,2-1-3,-3 2 3,0-1 4,-1-1-1,2 1-3,-2-4 6,-2 4-7,2 0 13,-1 4-5,1-5 6,-4 1-2,4-1-12,0 0 9,-1 1-2,-3-1 14,6 2 1,-2-5 4,-2 3-3,2-4-6,2 4 3,0-3 2,2 0 9,-4 1 0,0-4-7,2 4 5,0-1 5,0-1-11,0 1-1,-1-2 1,-1-10 8,0 18-12,0-8-8,0-10 1,0 15 13,0-7 0,0-8-14,-1 14 1,1-14-12,0 12-19,0-12-17,0 0-25,-4 15-55,4-15-142,-3 5 63</inkml:trace>
    <inkml:trace contextRef="#ctx0" brushRef="#br0" timeOffset="14202.649">-327-454 2,'3'15'9,"-2"1"-12,1 4-1,2-4 1</inkml:trace>
    <inkml:trace contextRef="#ctx0" brushRef="#br0" timeOffset="14145.6818">-339-676 13,'4'15'6,"-4"-2"-10,0-1-3,2 0 2</inkml:trace>
    <inkml:trace contextRef="#ctx0" brushRef="#br0" timeOffset="-650.997">55-821 76,'0'0'107,"-2"-7"-15,2 7-1,0 0-7,-6-10-4,6 10-5,0 0-12,-5-9-16,5 9-1,0 0-5,0 0-8,0 0 7,0 0-7,0 0-5,0 0-10,0 0 3,9-12-13,-9 12-4,8-3 4,-8 3-8,7-3 0,-7 3-2,0 0 7,0 0-4,11-4-1,-11 4 0,0 0-1,0 0 0,0 0 1,0 0 0,0 0 1,8-6-2,-8 6 1,0 0-4,0 0 2,0 0-6,0 0 2,0 20 6,0-20 3,0 20-1,-2-7-12,1-2 10,1 6 5,-3-1-11,2 4 7,1 1-4,-1-2 2,-1 2 3,2 1-3,0 1 3,0 2 1,-2-3-7,2-1-12,0 1 0,-2 1-6,2-4 3,0 3-13,-1-4 6,1 4-11,0-1-12,0-6-9,1 0-59,-2 4-125,1-4 57</inkml:trace>
    <inkml:trace contextRef="#ctx0" brushRef="#br0" timeOffset="14826.2916">-244 163 25,'0'0'74,"0"0"-5,0 0-2,0 0-14,0 0 4,-5-6-11,5 6-3,0 0-2,0 0-15,0 0 16,0 0-17,-5-7 3,5 7-6,0 0-6,-8-5-14,8 5-15,0 0-29,0 0-56,-12-1-104,12 1 47</inkml:trace>
    <inkml:trace contextRef="#ctx0" brushRef="#br0" timeOffset="15518.8934">-303 186 36,'0'0'87,"0"10"-11,0-10-7,0 12-4,0-12-1,3 12-19,-2-6 0,1 4 4,2 0-8,-3 2-3,0-1-3,2 0-7,-3 1 3,2-1-6,-1 3-2,2 0-3,-3 7-6,1-6-3,-1-2-3,1 2 4,1-1 2,-2 1-6,0-2 1,0 12 1,2-11-1,0 2-5,-2 0 4,1 0-14,3 4 5,-3 2-5,1-1-5,-2-5-2,0 5-5,2-2 7,0 2-10,-2 1-2,0 0-3,0-5 1,-2 1-6,2 4-2,0-1-10,0-3 1,-2 4 0,0-1 5,1-2 6,-3-4 0,3 1 6,-1 5 8,-3-7 15,1 6 6,-2-4 0,4-2 3,-2 1 1,2-2 4,1 2 7,-3 0-3,0-2 9,1 1-4,-2 0 3,4 2-3,-2 0-6,3-3 11,-3 3-6,-1-3-2,4 3 3,-1 0 1,1-1-2,0 0-14,4 2 7,-1 3 5,-2 0-3,-2-5 2,2 2-2,-1 2-4,0 3 3,-1-1-6,1-4-1,0 5 3,0 1 0,-2-1-7,2-2 5,0 1-3,-1 4-7,-2-3 10,6-2-8,-3 1-11,0 0-3,0 1-1,1 0-1,-1-1 5,0 0-6,2 4-1,-1-2 3,-1-1-13,3 1 2,-6-1 6,3 4 4,-1-4-2,2 2 4,-2-9 1,-1 11 0,2-4-1,-4-2 10,2 2 5,-1-1 4,0-4 4,2 1 1,-3-2 3,3 1 4,1-1 4,-3 0-6,6 0 1,-3-2 4,0 2-3,-3-4 1,6 3 3,-6 1 0,6-4-6,-2 0 7,0 2 2,2-2-3,-3 0 4,1 1-8,1-1-4,-2-1 5,1 1-2,2 0 6,-2-3-11,0 5 4,2-3-7,-3 0 0,1 1 0,-1 3 4,2 1-7,-2-3-2,0 2-19,0-3 19,0 4 1,0 0-4,0-1-16,1 6-2,-1-7-7,-1 5-13,1-1-26,0-2-82,0-1-157,0 1 69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08.3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B21CEF1-55C4-4F04-A596-BCE96A7A2B35}" emma:medium="tactile" emma:mode="ink">
          <msink:context xmlns:msink="http://schemas.microsoft.com/ink/2010/main" type="inkDrawing" rotatedBoundingBox="1322,8902 1350,9768 1327,9769 1299,8902" semanticType="callout" shapeName="Other">
            <msink:sourceLink direction="with" ref="{BF85787B-CF94-4DA7-BE99-5425F9A31AF4}"/>
          </msink:context>
        </emma:interpretation>
      </emma:emma>
    </inkml:annotationXML>
    <inkml:trace contextRef="#ctx0" brushRef="#br0">12 0 42,'-1'22'45,"1"2"-9,-1 0-5,2 2 6,-1-2-11,-4 11 1,3-4-2,-2 2-3,3-9-5,0 10 2,0-9-4,-3 1-1,3-2 1,3 9-1,-2-3-3,2-4-7,0 1-1,-2-2-2,3 0-14,-1 0-1,2-2-3,-4 1-4,3 1 5,-4-5 2,-1 4-5,4-2 12,-5-1-4,2 1 3,2-2-5,-2-4 6,0 4 1,-2 0-2,2 2-4,0-6-25,0-2-39,-1 1 18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08.6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3043705-47DF-4D0E-9328-30790DC4B5C7}" emma:medium="tactile" emma:mode="ink">
          <msink:context xmlns:msink="http://schemas.microsoft.com/ink/2010/main" type="inkDrawing" rotatedBoundingBox="1368,10314 1397,11534 1370,11535 1340,10315" semanticType="callout" shapeName="Other">
            <msink:sourceLink direction="with" ref="{AFBE4D8F-2D94-45C6-9596-E8A3765BC512}"/>
            <msink:sourceLink direction="with" ref="{BF85787B-CF94-4DA7-BE99-5425F9A31AF4}"/>
          </msink:context>
        </emma:interpretation>
      </emma:emma>
    </inkml:annotationXML>
    <inkml:trace contextRef="#ctx0" brushRef="#br0">0 0 49,'1'14'43,"-1"2"-5,1-1 3,2 5-13,-2-1 1,-1 0-1,2-1-5,-2 4-4,0-1 3,0-5-12,-2 6 5,2-6 0,2 4-5,-2-4 8,-2 5-9,2 1-1,0-6 3,2 4-9,-1 1 2,2 0-3,-2-5 6,3 4-4,-1-2 1,-1 7 3,0-3 0,-1-1 0,0 4-5,2 0-3,0-2 5,0 8-3,-2-5 0,-1 6 1,3-9 1,-3 0 2,2 2-8,-2 0 14,-2-1 0,2 0 1,0 0 1,0-2 1,-3 3-1,3-1 6,-1-1-1,-2-1-2,2 1 1,-4-1 0,4 0-3,0-1-3,-1-2-2,2 2 8,0-5 0,2-3-7,-2 8 7,0-7-13,0 1-11,2 1-18,-2-3-16,3 0-70,-3 1-118,0 0 52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07.2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63BC853-DAAE-4190-8F86-F8FDD80E67B6}" emma:medium="tactile" emma:mode="ink">
          <msink:context xmlns:msink="http://schemas.microsoft.com/ink/2010/main" type="inkDrawing" rotatedBoundingBox="4622,9404 4743,12511 4304,12528 4183,9421" semanticType="callout" shapeName="Other">
            <msink:sourceLink direction="with" ref="{74277F0D-9438-40DD-BE66-D4B2C3FB2E8D}"/>
            <msink:sourceLink direction="with" ref="{20F5A7C5-28A3-4D87-96CF-66A3E1BBD65B}"/>
          </msink:context>
        </emma:interpretation>
      </emma:emma>
    </inkml:annotationXML>
    <inkml:trace contextRef="#ctx0" brushRef="#br0">52 0 19,'0'0'36,"1"20"-2,1-8-2,-4-5-10,1 8 1,0-6 2,-2 3-5,1 1 10,2 2 9,-4 1-8,-1-3 4,2 4-6,-1-1-2,-2-2-5,0 2-10,4-4 5,-4 2 3,2 2-4,3-1 4,1 0-7,-1 1-6,-2 0 11,3-1 6,0 1 7,-1 3-7,1-4 0,1 1-11,-2 0 1,5-1 4,-4 1-6,2-1-4,1 1 9,-2 3 2,-1-3-5,0 0 3,3 0 6,-3-3 2,0 3-8,0 0-7,0 1 11,0-1-1,0 0-12,-3-1 6,2 0 7,1 1-14,0 0 1,-3-1-1,3 0-2,0 1 10,3-1-8,-3 0 5,1 4-7,-2-7 6,1 3-7,1-2 0,-1 2 0,0-2 2,3 2-3,-3-1 0,3 2 5,-2-4-4,-2 2-1,-2 0-3,6-2-1,-3 1 10,0 0-10,0 2 6,0-2 1,-3 0-9,3 1 3,-3 0 9,2 0-2,-2 0-11,3-4 4,3 7 7,-2-3-3,-1-2 3,3 2-16,-3-5 2,0 4 11,3-1-5,-2 0-2,0 3 9,3-3-3,-2-5-4,2 7-1,-2-2 8,2-2-26,-1 1 24,0-4-2,-1 2-5,1 3 6,0 0 5,0-5-15,1 3 11,-2-1-9,-2 0-2,0-9 0,3 21 7,-3-13-3,0-8-1,3 16-7,-2-7-2,-1-9 6,0 12 0,0-12 1,0 13 1,1-6-8,-1-7 13,0 12-9,0-12 5,-1 15 7,1-15-5,-4 10-2,4-10 0,0 9 5,0-9-15,-1 11 8,1-11-10,-2 11-10,2-11-6,0 0-9,0 0-12,-4 11-80,4-11-143,0 0 64</inkml:trace>
    <inkml:trace contextRef="#ctx0" brushRef="#br0" timeOffset="20379.9836">-220-1068 42,'-2'12'42,"2"-12"-3,-4 9 2,4-9-7,0 16-5,-1-8 1,1-8-3,-1 19 1,2-8-3,-1 1-1,0-3-1,0 4-7,-1-3 2,1 5-6,-2-5 8,2 5-3,-2-3-4,-1 0-4,0-1 0,2 1 3,0 3-5,-3-5 1,2-2-5,1 0 4,-3 5-1,0-4-1,3 3 5,-1 1-6,-2-4 7,2 0-7,2 2-2,0-11 0,-6 21 0,5-11-4,-2-1 6,3 4-3,0-1 3,0 0-4,0-12-3,0 22-5,0-9-8,3 0 0,-3-1 4,0 1 2,1-1-2,-1-2 6,0 0-6,1 2-4,-1-2 0,0-10 6,0 21 5,0-14-8,0-7 2,-1 18 3,0-9 1,1 2-1,0-11-4,-4 17 13,2-7 4,-2-2 5,2 0-1,-2 1 0,0 0-2,4-9 3,-6 18 3,4-11 7,0 3-7,2-10-2,-8 13 7,7-3 2,0-1-1,-1 0 8,-2 1 8,4-10-12,-5 17-2,4-9 2,1-8-3,-2 18-6,0-8-9,0-1 12,2-9 2,-1 19-7,1-9 2,-3 1-7,3 3 1,0-4-7,-1-2 3,1 8-1,0-4 2,0 1-12,0-1-11,0 0 1,0 2-3,0-1-13,1 0 0,-1 3-10,0-2-5,3-2-8,-2 3-34,-1-1-96,0 2 42</inkml:trace>
    <inkml:trace contextRef="#ctx0" brushRef="#br0" timeOffset="-678.0265">57-1328 71,'0'0'92,"0"0"-11,0 0-2,0 0-11,0 0 2,-2-10-25,2 10 0,0 0-5,0 0-5,0 0-7,0 0 4,0 0-8,0 0 0,0 0-7,0 0-2,0 0 6,0 0-8,0 0 8,0 0-6,-10 25-10,5-16 3,-1 4 1,2-1 0,-2 3-3,0-2 6,1 6-2,2 1-1,-1-2 2,3 4-7,-3 2 3,3 0-3,-1-2-3,2 1 1,-1-1 0,-2 0 4,7 2-7,-5 0-7,1 2-4,0-1 5,3 8-5,-2 1-14,2-8-8,3 8-8,0-10-20,-5 10-62,0-4-132,-1-4 59</inkml:trace>
    <inkml:trace contextRef="#ctx0" brushRef="#br0" timeOffset="20854.9808">-321 123 14,'3'13'25,"-2"-1"-5,1 1 2,0-1 2,0-3 12,0 4 5,1-3-1,-2 5-9,1-3 1,0 0-10,1 3 3,-2-4-9,2 2-1,0 0 2,1 1-1,1-2-8,-2 1-6,1-2-4,0 4 4,-2-1-3,3 0-4,-4 0 0,0-2-2,2 0 9,-2 0 2,2 4-4,0-6-3,2 5 4,-4-2-9,5 2-1,-5-1 2,3-2 3,-1 3-3,1-2 3,-3 3 0,0 0 3,3 0-2,-2-1 1,-2 1-5,0-1 0,2 6 4,-2-5 0,0-2 2,0 2 3,0 1 4,0-3 4,2 5-3,-2-4-2,1 1 3,0 0 3,2 1 5,-2-3-1,3 1-1,-2 1 9,-1 0-7,1-1 6,-2-2-6,4 0 18,-4 3-4,4-1-4,-3-2-4,0 3-2,1-1-4,-2-3 4,2 1-4,1 2-1,0 5 0,-2-3-3,3-1-2,-1 0 0,-3-2-2,4 7 1,-3-6 1,0-1 3,2 2-8,-2-1-1,-1 3-1,0-2-4,0-2 13,-1 0-1,1 0-7,0 2 4,0-2-5,-4 0-3,3 2 1,-2-3 3,2 4-3,-1-1 3,2-1-5,-1 0-5,-2 1 3,2-1 3,1 0 0,-1-1-4,-2 3-5,3-2-6,0 0-8,0 1 0,3 0-7,-3-3 5,1 3 1,-1-3-2,1 2-1,-1 0 7,0-3 7,0 4 6,3-4-6,-3 4-5,0-3-7,1 3-6,-1-3-11,-1 2-34,1 1-82,0-4 36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09.7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FBE4D8F-2D94-45C6-9596-E8A3765BC512}" emma:medium="tactile" emma:mode="ink">
          <msink:context xmlns:msink="http://schemas.microsoft.com/ink/2010/main" type="inkDrawing" rotatedBoundingBox="1368,11916 1433,11862 1449,11882 1384,11935" shapeName="Other">
            <msink:destinationLink direction="with" ref="{177AF26D-2163-4080-806D-3E9B8F7312AD}"/>
            <msink:destinationLink direction="with" ref="{83043705-47DF-4D0E-9328-30790DC4B5C7}"/>
          </msink:context>
        </emma:interpretation>
      </emma:emma>
    </inkml:annotationXML>
    <inkml:trace contextRef="#ctx0" brushRef="#br0">68 5 11,'0'0'72,"-6"-6"-6,6 6-4,0 0-2,0 0-5,0 0-13,0 0-10,0 0 4,0 0-11,0 0 1,0 0 2,0 0-4,0 0-9,0 0 11,0 0-7,0 0-5,0 0-1,-18 1-3,18-1 0,0 0-6,0 0-5,-13 5 10,13-5-2,-7 4 0,7-4 5,-7 6-20,7-6 4,0 0-10,-6 15-11,3-9-14,3-6-60,-5 12-108,2-5 48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09.9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77AF26D-2163-4080-806D-3E9B8F7312AD}" emma:medium="tactile" emma:mode="ink">
          <msink:context xmlns:msink="http://schemas.microsoft.com/ink/2010/main" type="inkDrawing" rotatedBoundingBox="1360,12220 1386,12577 1367,12579 1341,12221" semanticType="callout" shapeName="Other">
            <msink:sourceLink direction="with" ref="{AFBE4D8F-2D94-45C6-9596-E8A3765BC512}"/>
            <msink:sourceLink direction="with" ref="{59C8FC56-94A5-42F6-B07A-C675F0068AA3}"/>
          </msink:context>
        </emma:interpretation>
      </emma:emma>
    </inkml:annotationXML>
    <inkml:trace contextRef="#ctx0" brushRef="#br0">0 0 39,'0'0'69,"0"20"0,2-8-15,-2 0-9,1 0-1,-1 2-3,0-2 2,4 0-5,0 0-7,-3 3-6,3 0 3,-1-2-11,-2 3-3,-1-2-11,3 1-6,-1 1-3,-1 3-15,-2 0-2,-1-6-3,4 4-7,-2-1-7,-2 0 0,-1 0-22,2 0-66,-2 0 29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10.3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9C8FC56-94A5-42F6-B07A-C675F0068AA3}" emma:medium="tactile" emma:mode="ink">
          <msink:context xmlns:msink="http://schemas.microsoft.com/ink/2010/main" type="inkDrawing" rotatedBoundingBox="1335,12635 1559,12664 1376,14087 1152,14059" semanticType="callout" shapeName="Other">
            <msink:sourceLink direction="with" ref="{74277F0D-9438-40DD-BE66-D4B2C3FB2E8D}"/>
            <msink:destinationLink direction="with" ref="{177AF26D-2163-4080-806D-3E9B8F7312AD}"/>
          </msink:context>
        </emma:interpretation>
      </emma:emma>
    </inkml:annotationXML>
    <inkml:trace contextRef="#ctx0" brushRef="#br0">-3593-1069 169,'-6'15'0,"5"-5"16,-3-1 0,1 4 10,-1-1-5,2-1 1,-4 0-4,2 2 1,3-2 0,0-1 3,1 0-6,0-10 2,0 22-1,0-6-5,0-2-4,1 2-2,3-2 2,-4 1 3,1-1-6,1 2 4,-1-2-9,2 2 15,-3 0-10,1-1-2,0 1-6,2-2 9,-3 1-5,1 0 5,-1 0 4,-1-2 1,2 1 3,-1 1-3,0-2 6,-1 2-6,1-3 2,0 0 2,-3 2 2,2 1 3,1 1-7,-1-3-2,-2 3 5,3 2-7,-1-5-1,-1 9 14,1-7-6,-2 4-2,3-1 1,-1-3-4,2 1-7,-1 1 8,3 0-11,0 3 7,-2-4-3,3 4 2,-3 1 1,3-4-6,-2 1-1,3 3 6,-1-5-3,-3-1 3,2 4-8,-3-3 7,0 1-3,-1-2 2,2 1-5,-2-1 2,1 1-1,-2-1 3,4 1-2,-2-4 6,-2 1-5,2 0-1,0 0-3,2 0 0,-1 1 7,-1-4-11,4 5 1,0 0 4,1-4-2,-2 1-3,1 4-4,2-6-3,-4 5-7,4-2 12,-6-1-6,4 4 9,-3 0-10,0-2 11,-2 0 4,1 1-4,-1-2-10,-2-3 7,2 3 6,-3-5-8,1 6 4,-1-7 5,4-7-10,-6 15 9,5-9-3,1-6 3,-3 12-1,3-12 4,-2 10-1,2-10 0,0 0-7,-2 9 8,2-9-2,0 0-22,0 0-13,0 0-20,0 0-51,0 14-112,0-14 49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16.3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068FA94-685E-4479-8F31-022C0863ED5F}" emma:medium="tactile" emma:mode="ink">
          <msink:context xmlns:msink="http://schemas.microsoft.com/ink/2010/main" type="inkDrawing" rotatedBoundingBox="5559,8359 5613,11109 5539,11111 5485,8361" semanticType="callout" shapeName="Other">
            <msink:destinationLink direction="with" ref="{22EBD694-0DDF-4AFF-8A73-E59C79ED87FF}"/>
          </msink:context>
        </emma:interpretation>
      </emma:emma>
    </inkml:annotationXML>
    <inkml:trace contextRef="#ctx0" brushRef="#br0">0 41 91,'0'0'87,"6"-8"-7,-6 8-9,0 0-15,6-6 2,-6 6 1,5-8-16,-5 8-1,10-4 1,-10 4-12,12-6 1,-12 6-7,8-3-2,-8 3 1,0 0-5,10-3-4,-10 3 2,0 0-8,0 0-2,10-3 0,-10 3 2,0 0-2,0 0 10,0 0-17,3 19 2,-3-19 3,-1 10-3,1-10 3,-2 15-2,2-15-3,-5 19 13,2-7-20,1 1 8,-1-1 1,0 2-2,2-2 6,-2 4-3,1-2-1,-1 1 2,2 7-14,-1-1 10,-2 2-9,3-1 4,0 2 1,-2 2-1,3-3-9,0 3-8,-3-2-3,3 1-3,-2 10-2,0-4-3,1 1-9,-2-6-5,6-3 1,-6 3 1,2-4-8,0 2-30,-1 0-89,-1-2 40</inkml:trace>
    <inkml:trace contextRef="#ctx0" brushRef="#br0" timeOffset="489.7431">19 1195 83,'4'12'77,"-2"-4"-14,0 0 1,-2-8-13,3 19 1,0-8-7,-2-3-10,0 3 7,1 3-11,0-2-8,-2-2 10,0-10-16,2 22 5,-1-10 6,2-2-7,-1 2-3,-2 3-4,0-5-7,0 2-4,0-1 7,3 2-3,-3-13 1,-3 18 1,3-9-6,0-9 11,3 16-5,-3-4-2,1-5 0,-1-7-2,0 18-5,0-6 6,-1-3-5,2 3 4,-1 3-4,2 2 5,-2-3-6,0 7-1,1 1-5,-1 0 7,0 0-13,0 1 8,-1 1 2,1 1 1,0-2-11,-2 8 0,1-6 4,1-3-7,-3 4 9,6-2-10,-3 1 2,1-1 1,2-1 5,1-4 6,-3 3-10,2-7 3,0 6 6,-3 0 0,4-6 6,-3 1 6,2 5-6,1-6 6,-2 6 8,1-6-12,-3 1 12,3 0 2,-3-1-6,4 4 2,-3 2 0,2-5 9,-3 0-3,0 0-5,1-2 1,-2 2 5,1 0-10,-3 1 3,2-4 2,1 8-7,0-2 5,0-4 0,0 1 5,1-3-14,-1 3 6,-1-2 2,1 1-5,-1 0-11,2 1-3,-2 0 13,-2 0 2,3-2-5,-1 1-10,1 7 18,-2-6-14,-1 0-22,1 0-11,2-3-13,-2 6-18,0-2-85,0 3-161,0-7 73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3:41.0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C7F9C49-3F4E-4EEE-8A25-E6EA4CAB93C5}" emma:medium="tactile" emma:mode="ink">
          <msink:context xmlns:msink="http://schemas.microsoft.com/ink/2010/main" type="inkDrawing" rotatedBoundingBox="2658,2010 5724,2037 5723,2081 2657,2054" semanticType="underline" shapeName="Other">
            <msink:sourceLink direction="with" ref="{F66E55DC-C4B6-4AFE-8086-76E9F9780A07}"/>
          </msink:context>
        </emma:interpretation>
      </emma:emma>
    </inkml:annotationXML>
    <inkml:trace contextRef="#ctx0" brushRef="#br0">231 15 67,'-11'2'113,"11"-2"-7,-23 0-8,14 0-4,-6 1-7,15-1-5,-17-1-3,17 1-8,-20 0 2,10 1-6,10-1-1,-17 1-4,17-1-7,-12-1-7,12 1 4,0 0-8,-19 0 1,19 0-5,-12-1-1,12 1-3,-11-2 3,11 2 0,0 0-4,-19-2-10,19 2 7,-8-1-7,8 1 3,0 0-1,-12-2-5,12 2 0,0 0 1,-6-7-4,6 7-1,0 0-2,0 0-3,0 0 1,0 0-1,0 0 5,-10-3-6,10 3 0,0 0-1,0 0-6,0 0 3,0 0 5,0 0-6,0 0 1,0 0-7,0 0 1,0 0 0,0 0-1,0 0 5,0 0-6,0 0 1,0 0 0,0 0 3,34-3-1,-34 3-4,24 3 0,-9-2 3,2 0-1,6 3 1,5-7 0,-3 7 0,13-1-3,1-3 2,-2 2-2,4 1 4,0-1-1,2-2-3,0-5 1,-2 0 2,1 10 2,4-4-4,-5 1-2,2-2 3,-1-2-2,2 4 0,0 0 1,-5-2 3,1 1-3,3-1 2,-1 0-1,-2 1-2,3-1 3,0-1 0,2 2-4,1-1 1,-1 0 4,2 3-1,-1-1 4,1 2 3,-2-3 4,5-2-5,-2 2 1,-4 0 1,2-1-2,-3-1 0,4 4-3,-6-5-1,-3 4 0,1 0 0,-2-2 1,-9 1 0,0 2-1,2-3-1,-7 3-1,4 0-3,-2-3 4,3 0-3,-2-3 1,2 2 2,1 1-1,-3 0 2,9-2-7,-6 2 5,7 0-5,2-3 5,-3 2 0,0-1-2,2 0 2,-7 6 1,4-8-4,3 8 5,-11-4-7,11 0 4,-11 0 0,9 4 0,-8-4 0,1 0-1,-2 2-4,-2-2 4,0-2-1,-1 2 4,-5 0 4,-1 2-7,0-2 0,0 1-1,1-1-2,-3 0 6,1 0-3,0 0 0,-2-1-3,3-1-10,-4 2-9,-2-3-9,3 2-7,2-1-10,1-1-16,-3-1-6,1 3-16,-2-4-23,0-1-20,-5 5-120,4-1-270,-12 2 120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37.4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D6AA6E-5621-48C1-A358-899FED757FF1}" emma:medium="tactile" emma:mode="ink">
          <msink:context xmlns:msink="http://schemas.microsoft.com/ink/2010/main" type="inkDrawing" rotatedBoundingBox="3434,7309 4368,7232 4369,7254 3435,7330" semanticType="callout" shapeName="Other">
            <msink:sourceLink direction="with" ref="{FA217034-635E-468C-B2FB-29300C8E3435}"/>
          </msink:context>
        </emma:interpretation>
      </emma:emma>
    </inkml:annotationXML>
    <inkml:trace contextRef="#ctx0" brushRef="#br0">0 59 39,'0'0'53,"15"1"-2,-7 2-1,-8-3-8,18-3-4,-8 2-6,4 1 1,-2 0-5,4 0-2,-3 1-7,1-2-1,2 1 0,-3-1 0,3-1-4,-2 2 2,2 0 0,-3 0-4,4 0-5,0-2-1,-3 2 2,4-1 2,-2 1-1,-3-3-4,3 3-7,-1-1 3,1 1-1,0-1-2,2 0 3,-5-2-4,4 1 4,-2-1-2,1 2 0,0-3 0,-1 3 5,1-1 2,-1-1 6,2 2 4,-1-1 11,1 2-6,-3-4 9,2 3 0,-1-3 8,0 3-4,-3 0 3,1-1-9,-13 2 3,19-2-7,-8 1-7,-3-2 2,-8 3-4,17-2-2,-17 2 2,16-2-3,-16 2-5,12 2 9,-12-2-2,13-2-7,-13 2 7,13-2-10,-13 2 6,16 0-3,-16 0 1,19 0-1,-9 0-12,4 0-5,-14 0-8,21 0-1,-9 0-6,6 0-8,-6 0-9,0 0-12,3 2-20,-3 0-60,2-2-146,-4 0 65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38.19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8A23280-FE34-47CF-9274-EC8BA72EDE22}" emma:medium="tactile" emma:mode="ink">
          <msink:context xmlns:msink="http://schemas.microsoft.com/ink/2010/main" type="inkDrawing" rotatedBoundingBox="4626,7154 5666,8007 5581,8111 4541,7259" semanticType="underline" shapeName="Other">
            <msink:sourceLink direction="with" ref="{FA217034-635E-468C-B2FB-29300C8E3435}"/>
            <msink:destinationLink direction="with" ref="{8AD3B2C6-D658-4EEF-9293-CDEA939B2307}"/>
          </msink:context>
        </emma:interpretation>
      </emma:emma>
    </inkml:annotationXML>
    <inkml:trace contextRef="#ctx0" brushRef="#br0">0 16 34,'0'0'104,"0"0"-4,0 0-25,0 0 10,0 0-9,0 0-13,0 0-6,0 0-8,0 0-1,0 0 3,11-3-26,-11 3 9,0 0-21,0 0-1,0 0-9,14-2 2,-14 2-2,0 0-12,13-2-13,-13 2-8,11-2-9,-11 2-10,10 0 2,-10 0 2,12-3 0,-12 3 3,11 0-3,-11 0 10,0 0 0,14-3 4,-14 3 14,10-1 13,-10 1 19,0 0 9,10-1 8,-10 1 8,0 0 3,0 0 10,0 0 7,10-2-1,-10 2 1,0 0-6,0 0-3,0 0 0,0 0-4,0 0-5,14 3-5,-14-3 6,0 0-6,0 0 1,9 4-2,-9-4-6,8 3-1,-8-3-2,8 4-2,-8-4-5,10 6 3,-5-2-3,4 0 0,-9-4-2,15 9-4,-8-3-3,4 0 6,-1 2-4,2-1-5,0 2-1,-1-1 3,1-1 3,-2 2-6,4-1-4,-2 2 7,0-2-5,2 2 1,-2 1 2,0-1-20,3-1 6,-2 3-14,-1-4-6,0 3 11,0-4-6,-1 6 3,-2-6-1,4 4-4,-3-4-6,0 2 9,-4-3 4,2 3-9,-1-2 1,1-1 5,-4 2 10,6-1-11,-4-1 7,1 0-2,2 2-1,-2-5-1,0 3 2,3 3 0,3-3-1,-3 0-4,0 2-2,0 0 9,2 2-4,-4-4 6,3 0-4,0 2 5,1-2 2,-4 4-3,3-3 3,-2-2 4,0 5 0,-3-4 0,3 0 4,-1 0 15,-2 4 3,6-1-12,-7-3 8,2 0-3,2 4-2,2-2 7,-6-1-4,5 2-1,-2 0 6,4 2-8,-4-3 5,1 1-7,-2 2 6,4-2 2,-2 0-12,-1 2 0,1-1 15,-1 0-16,-1 0 2,2 0 2,0 1-3,-1 0 2,1 0 3,-1 0-6,0-2 1,1-2-2,1 4-3,-2-1 2,-3-4 6,7 4-2,-5-4-7,-7-6 7,15 12-3,-10-6 3,2 1-3,-3 0-3,0-1 8,-4-6-6,12 14-5,-12-14 17,12 8-9,-12-8-9,9 9-11,-9-9 1,8 5-10,-8-5-1,0 0-13,11 8-9,-8-5-8,-3-3-28,0 0-63,0 9-159,0-9 71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1.01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C9A1734-03B0-4001-BD57-9AA5AE0C3898}" emma:medium="tactile" emma:mode="ink">
          <msink:context xmlns:msink="http://schemas.microsoft.com/ink/2010/main" type="inkDrawing" rotatedBoundingBox="3668,9117 4548,9109 4548,9144 3669,9153" semanticType="callout" shapeName="Other">
            <msink:sourceLink direction="with" ref="{BF85787B-CF94-4DA7-BE99-5425F9A31AF4}"/>
            <msink:sourceLink direction="with" ref="{FA217034-635E-468C-B2FB-29300C8E3435}"/>
          </msink:context>
        </emma:interpretation>
      </emma:emma>
    </inkml:annotationXML>
    <inkml:trace contextRef="#ctx0" brushRef="#br0">0 43 53,'12'-1'65,"-3"-1"-14,-9 2 4,20-5-10,-12 5-2,3-1 8,-11 1-5,18 1-2,-9-2 9,-9 1-4,16-2-4,-8 1 5,-8 1-2,15-2-7,-15 2-2,15-2 1,-6 1 0,-9 1-6,15 0-1,-15 0-9,16 0-8,-8-1 5,-8 1-4,17-3 10,-6 6-10,-2-2-2,-9-1 5,19 0 4,-9 0 1,-10 0-6,20 1-7,-11-1 14,-9 0-12,20 2-3,-10-2-2,-1 2-4,-9-2-2,19 1 10,-9-1-9,0 0-2,-10 0 4,20 2-5,-11-1 2,2 0-9,5-1-13,-4 0 16,2 0-2,-14 0 0,22-1 6,-8 1-3,-4 0-13,-10 0 17,21 0 5,-11 0-12,-10 0 6,22 1-5,-10-1 14,-3 0-2,2 0-8,-11 0 13,16-1-5,-16 1-4,19 1 1,-11-1 8,1 2-2,-9-2-10,18 0 3,-18 0 8,14-2-8,-14 2 5,18-1 2,-9 2-9,-9-1 18,20-1-7,-10 0 0,-10 1-1,18-2 5,-4 2-3,-14 0 0,17-1-6,-9-1 4,-8 2-1,15-2-2,-15 2-1,13 0-1,-13 0-3,12-1-4,-12 1-4,0 0-6,14-4-6,-14 4 4,0 0 8,11-1-6,-11 1 7,0 0-6,0 0-27,0 0 14,0 0-10,14-8-10,-14 8 6,0 0-6,0 0 10,12-4 10,-12 4-5,0 0 9,0 0 1,0 0 1,0 0-3,10-5 3,-10 5 1,0 0 0,0 0-11,0 0 6,0 0 1,0 0 4,0 0-10,5-4-2,-5 4-22,0 0-12,0 0-67,0 0-139,0 0 62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4.2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0A874DA-104B-49B6-A764-916AB1D2BA6F}" emma:medium="tactile" emma:mode="ink">
          <msink:context xmlns:msink="http://schemas.microsoft.com/ink/2010/main" type="writingRegion" rotatedBoundingBox="3489,4593 5822,7869 5451,8133 3118,4857">
            <msink:destinationLink direction="with" ref="{1198541B-6503-4FEF-888B-F4F4DA7AC3F6}"/>
          </msink:context>
        </emma:interpretation>
      </emma:emma>
    </inkml:annotationXML>
    <inkml:traceGroup>
      <inkml:annotationXML>
        <emma:emma xmlns:emma="http://www.w3.org/2003/04/emma" version="1.0">
          <emma:interpretation id="{F007291D-AB0A-4744-BEF6-9B9CE3F5D1E9}" emma:medium="tactile" emma:mode="ink">
            <msink:context xmlns:msink="http://schemas.microsoft.com/ink/2010/main" type="paragraph" rotatedBoundingBox="3489,4593 5822,7869 5451,8133 3118,4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5AB585-FA22-422D-BB07-A95276852A94}" emma:medium="tactile" emma:mode="ink">
              <msink:context xmlns:msink="http://schemas.microsoft.com/ink/2010/main" type="line" rotatedBoundingBox="3489,4593 5822,7869 5451,8133 3118,4857"/>
            </emma:interpretation>
          </emma:emma>
        </inkml:annotationXML>
        <inkml:traceGroup>
          <inkml:annotationXML>
            <emma:emma xmlns:emma="http://www.w3.org/2003/04/emma" version="1.0">
              <emma:interpretation id="{864C8BE9-1E56-4152-9704-340D66AD19DA}" emma:medium="tactile" emma:mode="ink">
                <msink:context xmlns:msink="http://schemas.microsoft.com/ink/2010/main" type="inkWord" rotatedBoundingBox="3374,4675 3678,5102 3422,5284 3118,4857">
                  <msink:destinationLink direction="with" ref="{78A6CBC1-52E0-4B18-8C1F-822BE12C3A36}"/>
                  <msink:destinationLink direction="with" ref="{11B6567F-9941-4EFF-8295-A36BD036C790}"/>
                  <msink:destinationLink direction="with" ref="{B094554E-9E93-430C-AD25-B634C39B124F}"/>
                  <msink:destinationLink direction="with" ref="{03C17B77-366C-42BD-B862-711B3E12A09D}"/>
                  <msink:destinationLink direction="with" ref="{8C5324F0-F448-46BA-8A62-5989792C251A}"/>
                  <msink:destinationLink direction="with" ref="{0ED0F712-52E6-4018-A523-B1DC7323002F}"/>
                </msink:context>
              </emma:interpretation>
              <emma:one-of disjunction-type="recognition" id="oneOf0">
                <emma:interpretation id="interp0" emma:lang="en-IN" emma:confidence="0">
                  <emma:literal>T</emma:literal>
                </emma:interpretation>
                <emma:interpretation id="interp1" emma:lang="en-IN" emma:confidence="0">
                  <emma:literal>r</emma:literal>
                </emma:interpretation>
                <emma:interpretation id="interp2" emma:lang="en-IN" emma:confidence="0">
                  <emma:literal>F</emma:literal>
                </emma:interpretation>
                <emma:interpretation id="interp3" emma:lang="en-IN" emma:confidence="0">
                  <emma:literal>R</emma:literal>
                </emma:interpretation>
                <emma:interpretation id="interp4" emma:lang="en-IN" emma:confidence="0">
                  <emma:literal>=</emma:literal>
                </emma:interpretation>
              </emma:one-of>
            </emma:emma>
          </inkml:annotationXML>
          <inkml:trace contextRef="#ctx0" brushRef="#br0">-171 242 54,'0'0'70,"3"-7"-11,-3 7-8,0 0-4,9-9-6,-9 9-6,6-6-1,-6 6-14,4-8 1,-4 8-1,4-7 0,-4 7 3,0 0-8,6-7-5,-6 7 2,6-10 2,-6 10 3,4-8 0,-4 8-6,0 0 3,3-12 4,-3 12-5,0 0 1,1-11-4,-1 11-8,0 0-3,0-10-5,0 10-10,0 0-13,0 0-3,0-14-12,0 14-7,0 0-30,0-10-87,0 10 38</inkml:trace>
          <inkml:trace contextRef="#ctx0" brushRef="#br0" timeOffset="435.6752">48 9 17,'0'0'57,"0"0"-2,4 9-8,-4-9-3,4 8 3,-4-8-6,2 12-6,4-4 2,-2-2-6,1 1-6,3 4 3,-1-2-6,0 4-3,-1-2-1,4 2-7,-2-3 6,3 8-5,-2-7 2,-1 4 4,4 4-2,-4 0-5,3-5-3,-2-1-6,5 4 6,-1 4 6,3-2-10,-5 0-7,1 0-20,0-3-13,3 2-17,-1 1-38,0 0-98,-2-2 43</inkml:trace>
          <inkml:trace contextRef="#ctx0" brushRef="#br0" timeOffset="224.8975">0 7 19,'0'0'55,"0"0"-17,0 0-1,5-7-18,-5 7-10,0 0-15,0 0-9,0 0-11,0 0-29,0 0 13</inkml:trace>
        </inkml:traceGroup>
        <inkml:traceGroup>
          <inkml:annotationXML>
            <emma:emma xmlns:emma="http://www.w3.org/2003/04/emma" version="1.0">
              <emma:interpretation id="{9B068EB9-4975-4537-8D9E-DFC8CE8A4567}" emma:medium="tactile" emma:mode="ink">
                <msink:context xmlns:msink="http://schemas.microsoft.com/ink/2010/main" type="inkWord" rotatedBoundingBox="3948,5359 4571,6234 4497,6286 3874,5412">
                  <msink:destinationLink direction="with" ref="{0ED0F712-52E6-4018-A523-B1DC7323002F}"/>
                  <msink:destinationLink direction="with" ref="{78A6CBC1-52E0-4B18-8C1F-822BE12C3A36}"/>
                  <msink:destinationLink direction="with" ref="{B094554E-9E93-430C-AD25-B634C39B124F}"/>
                  <msink:destinationLink direction="with" ref="{8C5324F0-F448-46BA-8A62-5989792C251A}"/>
                  <msink:destinationLink direction="with" ref="{11B6567F-9941-4EFF-8295-A36BD036C790}"/>
                  <msink:destinationLink direction="with" ref="{03C17B77-366C-42BD-B862-711B3E12A09D}"/>
                </msink:context>
              </emma:interpretation>
              <emma:one-of disjunction-type="recognition" id="oneOf1">
                <emma:interpretation id="interp5" emma:lang="en-IN" emma:confidence="0">
                  <emma:literal>--</emma:literal>
                </emma:interpretation>
                <emma:interpretation id="interp6" emma:lang="en-IN" emma:confidence="0">
                  <emma:literal>-n</emma:literal>
                </emma:interpretation>
                <emma:interpretation id="interp7" emma:lang="en-IN" emma:confidence="0">
                  <emma:literal>-a</emma:literal>
                </emma:interpretation>
                <emma:interpretation id="interp8" emma:lang="en-IN" emma:confidence="0">
                  <emma:literal>an</emma:literal>
                </emma:interpretation>
                <emma:interpretation id="interp9" emma:lang="en-IN" emma:confidence="0">
                  <emma:literal>in</emma:literal>
                </emma:interpretation>
              </emma:one-of>
            </emma:emma>
          </inkml:annotationXML>
          <inkml:trace contextRef="#ctx0" brushRef="#br0" timeOffset="626.277">530 719 7,'8'6'60,"-4"1"-5,7 4-12,-4-4-4,3 1 1,1 2-3,0-3-2,-3 3-5,3-1-4,-5-2-1,5 2-9,-3 0 1,-2-2-1,4 2 2,-3 3-4,1-3-2,-1 1-1,-2-3-4,4 2 3,-1 0-1,2 4-2,-2-4 2,1 0-6,-1 1-10,3 0-19,-2-1-3,5 2-52,-5-3-88,3 2 39</inkml:trace>
          <inkml:trace contextRef="#ctx0" brushRef="#br0" timeOffset="820.1016">932 1165 27,'6'12'66,"-2"-3"-6,1 1-6,2-4-5,-2 3 1,6 3-4,-3-2-4,1-1 2,2 3-11,-2-8-3,2 10-11,-1-5 5,2 1-5,-4 4 0,2-4-4,2 2 1,-1 0 1,-1 1-8,-4 0-1,5-2 0,-4 3 5,1-1-2,-4-2-6,1 3 3,0-2 0,2 0-11,0 0-2,-2 4-6,1-4-17,-1 2-12,4 1-19,-1-4-34,-2 4-100,0 1 45</inkml:trace>
        </inkml:traceGroup>
        <inkml:traceGroup>
          <inkml:annotationXML>
            <emma:emma xmlns:emma="http://www.w3.org/2003/04/emma" version="1.0">
              <emma:interpretation id="{FA217034-635E-468C-B2FB-29300C8E3435}" emma:medium="tactile" emma:mode="ink">
                <msink:context xmlns:msink="http://schemas.microsoft.com/ink/2010/main" type="inkWord" rotatedBoundingBox="4921,6604 5822,7869 5607,8022 4707,6757">
                  <msink:destinationLink direction="with" ref="{F8A23280-FE34-47CF-9274-EC8BA72EDE22}"/>
                  <msink:destinationLink direction="to" ref="{215D91C1-86B3-40B9-B129-93587AB7062E}"/>
                  <msink:destinationLink direction="with" ref="{99D6AA6E-5621-48C1-A358-899FED757FF1}"/>
                  <msink:destinationLink direction="with" ref="{7C9A1734-03B0-4001-BD57-9AA5AE0C3898}"/>
                </msink:context>
              </emma:interpretation>
              <emma:one-of disjunction-type="recognition" id="oneOf2">
                <emma:interpretation id="interp10" emma:lang="en-IN" emma:confidence="0">
                  <emma:literal>-----</emma:literal>
                </emma:interpretation>
                <emma:interpretation id="interp11" emma:lang="en-IN" emma:confidence="0">
                  <emma:literal>it</emma:literal>
                </emma:interpretation>
                <emma:interpretation id="interp12" emma:lang="en-IN" emma:confidence="0">
                  <emma:literal>at</emma:literal>
                </emma:interpretation>
                <emma:interpretation id="interp13" emma:lang="en-IN" emma:confidence="0">
                  <emma:literal>t</emma:literal>
                </emma:interpretation>
                <emma:interpretation id="interp14" emma:lang="en-IN" emma:confidence="0">
                  <emma:literal>-t</emma:literal>
                </emma:interpretation>
              </emma:one-of>
            </emma:emma>
          </inkml:annotationXML>
          <inkml:trace contextRef="#ctx0" brushRef="#br0" timeOffset="1226.9555">1881 2730 30,'8'12'20,"3"0"-17,0-1-8,0 1-3,1-3-9,0 4 3</inkml:trace>
          <inkml:trace contextRef="#ctx0" brushRef="#br0" timeOffset="1375.8702">2115 3039 25,'8'6'34,"0"4"-6,1-6-12,2 7-9,-2 0-5,-2-6-7,4 5-14,-2-2-18,-1 1 8</inkml:trace>
          <inkml:trace contextRef="#ctx0" brushRef="#br0" timeOffset="1466.218">2216 3142 47,'6'8'22,"-6"-8"4,8 12 8,-8-12 3,9 12-9,-9-12 6,6 13-22,-6-13 15,2 12 0,-2-12 1,4 13-1,-4-13-5,6 19 2,-6-19-6,2 13 0,-2-13-1,3 15-6,-3-15 5,3 13-5,2-4 1,-4-3-13,-1-6-7,6 10 0,-4-4-15,-2-6-54,7 10-82,-7-10 36</inkml:trace>
          <inkml:trace contextRef="#ctx0" brushRef="#br0" timeOffset="10443.486">1568 1918 25,'23'20'73,"-23"-20"5,6 4-14,-6-4 3,4 6-6,-4-6 4,6 6-3,-6-6-6,2 10-2,-2-10-6,6 6 2,-6-6-3,4 13-6,-4-13-1,2 11-5,-2-4 2,0-7-3,4 14-3,-2-5-6,-2-9 0,2 15 1,1-8 1,-2 2-5,5-1-19,-4 2 20,-2-10-2,8 19-1,-6-9-6,1-2 3,-1 2-9,2-2 2,-2 2 2,2-2-3,1 4 1,-1-2-5,0 4-4,-3-6 5,5 4-8,-2-2 15,-3 0-6,3-3 1,-4-7-20,3 17-4,-2-8-10,3 1 5,-1-3-14,-3-7-5,2 17-2,-2-11 1,2 6-17,-1-4-14,2 2-16,-2-1-51,-1-9-148,0 22 66</inkml:trace>
          <inkml:trace contextRef="#ctx0" brushRef="#br0" timeOffset="10774.201">1798 2551 13,'0'0'77,"10"8"-15,-10-8 0,4 7 1,-4-7-1,6 9-7,-6-9 0,7 7-8,-4-1-6,-3-6 7,5 7-6,-5-7-6,7 12-4,-3-8 2,-4-4-5,7 12 1,-3-3-7,0-2-4,1-1-1,0 1-8,-2 2 5,1 0-7,3-3 4,-1 8-1,0-6-3,-2 0 1,1 0 2,-2 1 4,2-2-4,-1 2-8,-2-1 4,2 2-7,-2 0 5,0-3-5,-2 4 7,2-1 1,1-4-4,1 10-14,-3-7 15,5 2-1,-1-3-4,-4 2-11,7 1 0,-5-1-1,2-3-2,1 4-8,1-1 7,-2 0 3,-2-4-1,3 4-4,0-4 4,-1 4-4,2 1 1,-5-4-6,1 1 2,2 0-21,-1 0-16,-4-8-56,7 13-123,-1-3 54</inkml:trace>
        </inkml:traceGroup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6.9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B6567F-9941-4EFF-8295-A36BD036C790}" emma:medium="tactile" emma:mode="ink">
          <msink:context xmlns:msink="http://schemas.microsoft.com/ink/2010/main" type="inkDrawing" rotatedBoundingBox="2984,6316 3305,4667 3473,4700 3152,6348" semanticType="callout" shapeName="Other">
            <msink:sourceLink direction="with" ref="{864C8BE9-1E56-4152-9704-340D66AD19DA}"/>
            <msink:sourceLink direction="with" ref="{9B068EB9-4975-4537-8D9E-DFC8CE8A4567}"/>
          </msink:context>
        </emma:interpretation>
      </emma:emma>
    </inkml:annotationXML>
    <inkml:trace contextRef="#ctx0" brushRef="#br0">385 195 87,'-2'-14'80,"2"14"-9,0 0-10,2-12 2,-2 12 2,0 0-4,-2-13-17,2 13 12,-1-10-11,1 10-9,-4-11 2,4 11-6,-5-10-20,5 10 16,-3-10 1,3 10-5,-4-12 2,4 12-6,-5-10-7,5 10 2,-3-11-1,3 11 5,-6-11-7,6 11 7,-1-9-10,1 9-3,-4-12-3,4 12 10,0 0 2,-4-12-17,4 12 4,-3-10 6,3 10-9,0 0 11,-1-10-2,1 10 4,0 0-3,0 0 0,-4-9 4,4 9-11,0 0 4,0 0-7,0 0 3,0 0 5,-5-9-23,5 9 6,0 0 10,0 0 4,0 0-1,0 0 1,0 0-6,0 0-5,0 0 6,0 0-3,-11 26 5,10-18 0,1-8 2,-4 19-7,4-10 3,-2 4-15,2 3 14,0-4-8,0 6 7,2 1 13,-2 3-10,4-7-5,-3 2-4,3 3-15,-3 4-3,3-3 4,-1 1-8,1-2 1,0 2-16,-3-2-6,2 2-9,0 0 10,2-2 4,-5-5 4,1 6 5,-1-6 4,2 3 3,-1-2 4,-1-1 0,0 0 1,0 1 7,0-2-4,-1-1 18,-2 3 5,3-2 9,-4 2 2,3-2-2,-2 0 2,0 1 5,2-2-5,-2 2 11,2-1-5,1-2 1,-1 0-3,1-2 2,0 0 2,-3 2 5,3-3-4,0-9-2,0 19 0,0-10-1,0-9 0,3 20-6,-6-11-1,2 1-4,1 5 3,-2-5-1,2-10 0,-4 22 0,3-10-1,-3 3 2,-1-3-3,1 3 0,0 0 8,-2-2-13,1 2 0,-1-1-5,2-1-7,-4 3 0,4-3-1,-4 2 5,4-3-2,-1 4 5,0-2-5,-1-2-10,0 4 3,0-7 7,1 4-1,-1 1-5,0-3 8,0 3-6,1 0-6,-2 2 3,2-3-10,-2 2-1,-1 0-3,3-2-4,-5 2 5,4-1 3,-1 1 8,0-2 5,1 6 14,-2-4 7,1-1 3,-1 0-2,1 1 7,0-4 4,2 2-5,0-1 8,-2 0-10,2-5 0,-1 5-2,1 1 5,1-7-5,0 3-1,0 0-1,0 4 0,0-3 2,-1-1-1,0 2-4,3 3-3,-6-4-3,6-1-13,-2 4-9,0-1-15,0 0-14,-1-2-28,0 4-85,2-2 37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3.3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F3A569-FCB8-4AFF-9143-048E69CCCC8F}" emma:medium="tactile" emma:mode="ink">
          <msink:context xmlns:msink="http://schemas.microsoft.com/ink/2010/main" type="inkDrawing" rotatedBoundingBox="1517,7808 2149,6727 2175,6742 1543,7823" semanticType="callout" shapeName="Other">
            <msink:sourceLink direction="with" ref="{402117B0-35E2-4D2F-BFD6-0BBC9CF20C7C}"/>
            <msink:sourceLink direction="with" ref="{BF85787B-CF94-4DA7-BE99-5425F9A31AF4}"/>
          </msink:context>
        </emma:interpretation>
      </emma:emma>
    </inkml:annotationXML>
    <inkml:trace contextRef="#ctx0" brushRef="#br0">0 1070 64,'7'-10'76,"-1"4"-5,0-1-4,-1-2-9,2 5-17,1-8 13,1 2-20,-1-2-2,-1 2-6,2-1-12,2-2-1,-3 0-5,0 0-9,2-2 2,-2 3-10,1-1 12,-1-2-4,1 1 0,-3 0 0,2 0 0,-3-2-3,1 1-3,0-1 4,-3 4 6,2 0 0,-1-2 3,0 2-1,-1 0 4,1 4 8,3-3-14,-5 1 12,4 1 2,-1 0 2,0 1 11,1-1 7,1-1-6,-2 2 3,3-2-3,0-1-4,-4 7 7,4-8-9,-4 5 4,5-2-13,-3 3 5,-1-3 4,2 0-8,0 1-6,1-4-2,0 2-5,-2-2-12,2-1-11,-1 1-3,0-4-4,2 1-3,-1 2-4,0-3-1,0-3 0,0 0 0,0 4-2,0 2-7,-2 0-3,-1 1 3,3-3-2,-1 3 10,1-3-1,-1 3 3,-1 1 4,1 1 1,-2 2 9,1-8 8,0 6 0,1-2 11,0 2 5,2 0 5,-3-2-9,2 1 12,-2 1 16,4-2-8,-4 2 7,1 4-15,-1-4 1,2-1 1,-3 4-4,0-3-3,1 2 4,-1 2 1,-2-2-7,-3 8 5,10-13-8,-6 7 1,2 1 10,0-1-10,0-1-3,-2-1-9,1 0 0,5 0-22,-4-2-62,0-2-98,0 0 43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8.43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3C17B77-366C-42BD-B862-711B3E12A09D}" emma:medium="tactile" emma:mode="ink">
          <msink:context xmlns:msink="http://schemas.microsoft.com/ink/2010/main" type="inkDrawing" rotatedBoundingBox="2812,7390 3109,5982 3162,5993 2864,7401" semanticType="callout" shapeName="Other">
            <msink:sourceLink direction="with" ref="{864C8BE9-1E56-4152-9704-340D66AD19DA}"/>
            <msink:sourceLink direction="with" ref="{4604388C-C36D-4A07-9DB8-C2B257B4F407}"/>
            <msink:sourceLink direction="with" ref="{9B068EB9-4975-4537-8D9E-DFC8CE8A4567}"/>
          </msink:context>
        </emma:interpretation>
      </emma:emma>
    </inkml:annotationXML>
    <inkml:trace contextRef="#ctx0" brushRef="#br0">315 0 56,'-4'16'53,"3"-10"-8,1-6 6,0 22-20,-1-16 0,1 8-5,-3-4 1,2 0-1,-1 3-6,0 0-1,0-4-4,0 4 3,-2 2-2,0-2-3,2-1-5,-3 4 10,2-4-7,-1 4-3,1 0-2,-1-4 2,-1 4 0,1 4-6,1-6 3,-1 1 0,2 2 1,-2-2 4,1 1-7,-1-3 1,0 3-2,1-1 1,2 0-6,1 0 3,-3 2-10,2-4 12,1 3-4,-1-4 5,1 4 2,-3-1-5,2-1-5,-1 0 7,2 0 1,-1 1-3,-3-4 2,3 3-4,-2-1 7,1 7 5,1-8-9,1 0 0,-1 3 5,-3-3 0,0 1 9,4-2 6,-3 3-11,0-1 5,2-2-4,-2 3 0,3-6 4,-4 5 2,0 0-7,3-5 4,-2 4 1,-1 0-5,0 0 8,3 1 2,-2-1-8,-1 1 5,0-1-1,0 1-9,-1-1-1,1 0 11,0 1-9,2-3 0,-3 3 5,2 0-4,-2 2-6,4-4 5,-3 3-3,2 2 3,-3-5-8,4-1 3,-3 5-2,0-2 1,0-2 1,0 2 3,0-1-5,-2 3-11,2-6-4,-1 7-1,1-6-1,-3 5-7,3-3 0,0 4-11,-1 0 1,-1-2-11,2 2-12,-1 4 5,-2 1 3,1-1 12,0-1-9,-1 0-37,1 6-87,0-1 39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9.02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2767EB-A033-45D9-BCB9-3748327A08BB}" emma:medium="tactile" emma:mode="ink">
          <msink:context xmlns:msink="http://schemas.microsoft.com/ink/2010/main" type="inkDrawing" rotatedBoundingBox="2664,9066 2712,7797 2767,7799 2718,9068" semanticType="callout" shapeName="Other">
            <msink:sourceLink direction="with" ref="{BF85787B-CF94-4DA7-BE99-5425F9A31AF4}"/>
          </msink:context>
        </emma:interpretation>
      </emma:emma>
    </inkml:annotationXML>
    <inkml:trace contextRef="#ctx0" brushRef="#br0">91 0 42,'0'8'79,"0"-8"-9,-2 21-2,2-12 2,-2 3 0,2-2-16,0-10 7,-4 24-1,2-11-14,2-1 8,-2-1-13,2-11-2,-2 17-4,1-5 6,1-2-18,-1 0 8,1-10-9,-3 22 2,2-12-5,1 2 3,-2-2-3,0 0-4,4 2 1,-2-3-1,0 4-2,0-1-4,0-2 4,0-10-4,0 25-4,0-14 2,0 5 5,-2-3 2,2-2-12,-3 3 6,3-1-2,0 2-6,-3-2 2,2 0 2,0-1-1,-1 3 2,0-2-7,2 3 4,-2 0-1,-2-1 1,3-3 0,1 1-7,-1 3 6,-1-1 0,2-5-9,-4 5 5,3-6-7,1 3 8,0-12 1,-3 18 0,6-9-1,-3-9-6,-3 16-3,6-6 13,-2-2-13,-1-8 5,0 21 8,4-14 1,-4 3-4,0-10-5,0 17-3,3-7-12,-2 0-6,2-2-7,-2 1-1,3 0-4,-4 3-5,2-4 3,0-1 2,1 3 6,-2 2-1,1 1 6,-2-4 10,0-9 1,2 21 1,-2-9 0,0-3 7,0-9 7,-2 18 5,2-8 6,0-10-7,0 16 2,0-8 3,0-8-1,-2 19-4,2-8 6,0 2-2,-1-4 7,-3 3 1,3-3-10,1-9 5,-2 20 1,2-20 1,-4 23 5,0-10 3,3 0 5,-2-1-3,3-12-4,-4 23-2,3-13-10,-2 2 3,0-5 3,3-7-6,-4 16 7,4-16 0,-2 16-3,2-10-4,0-6-1,-4 12 5,4-12-4,0 11-1,0-11-6,-2 11-7,2-11 5,-4 10-8,4-10-10,-2 8 1,2-8-4,-6 9-11,6-9-12,-5 7-10,5-7-59,-5 6-125,5-6 55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50.71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E77541-D129-4E96-80CA-DECAB2F88A19}" emma:medium="tactile" emma:mode="ink">
          <msink:context xmlns:msink="http://schemas.microsoft.com/ink/2010/main" type="inkDrawing" rotatedBoundingBox="3472,4858 4091,8524 3995,8540 3376,4874" semanticType="verticalRange" shapeName="Other">
            <msink:destinationLink direction="with" ref="{8AD3B2C6-D658-4EEF-9293-CDEA939B2307}"/>
          </msink:context>
        </emma:interpretation>
      </emma:emma>
    </inkml:annotationXML>
    <inkml:trace contextRef="#ctx0" brushRef="#br0">79 57 30,'0'0'74,"0"0"-13,0 0-3,-3-12-9,3 12 3,0 0-11,-8-8-9,8 8 7,0 0-5,-12-10-3,12 10-2,-9-5-4,9 5-1,-10-4-7,10 4 0,0 0 6,-9-3-10,9 3 4,0 0-7,-8-6 3,8 6 4,0 0-11,0 0 0,0 0 5,0 0 4,0 0-7,0 0-3,-9-6 4,9 6 0,0 0 1,0 0-11,0 0 4,0 0 5,0 0 2,0 0-7,0 0-5,-11-3 1,11 3 4,0 0-3,0 0 10,0 0-12,0 0-1,0 0 4,0 0-5,0 0-1,0 0 0,0 0 2,0 0-1,-4 18 7,4-18 2,0 16-4,0-7 0,2 3 3,3 2-3,-4 1 7,0-1 9,2 2-5,0 6 4,-1 0 1,1 0-9,1 3 2,1-2-4,-2-1 4,-2 3-3,7-3 9,-5 5 0,1-4-8,1 3-7,3 5-1,0-9 2,6 12 3,-7-8-1,-1-1-5,5 6 8,-4 0-1,-1-6-7,1 7 1,-3-10 0,2 2 0,0 1 1,0 1-3,-5-1 0,0 0 1,3 0 5,-2-2-1,2 1 2,-3 1-2,0-3 0,1 3 4,2-2-7,0-1 10,-2-1-7,4 2-5,-1-2 4,-1-1-5,-1-4 5,1 5-4,1-1-4,-2-4 6,-2 4-1,2 1 3,0-5 4,-3 1-8,2 2 8,-2-4-8,2 7 7,-1-7 6,0 4-17,2-3 5,-2 5-2,1-1 12,3-7-5,-1 5-7,1 1 2,1-4-3,-4 5-4,4-4 11,0 0-2,-1-1-2,1-1 4,0 0-1,-4 1 1,4 2 1,-1-5-6,0 5-1,-3-2-6,-1 0 4,3 1 9,-3-4-2,2 3 4,-3-2-11,1 1 5,1-1 2,2 2 10,-3-5-16,3 4 3,-1-4 0,1 3-2,-1-1 9,1 3-15,0-2 10,-2-1 1,0 2-7,2-2 4,-3 3 3,3-3-2,-3 0 1,1 2 3,0-2 1,-2-2-10,2 2 6,-2 4-3,1-4-2,-1 2 8,3 3-1,-2-3-1,0 2-15,3 2 16,-4-2-6,2-2-12,2 0-16,1 7 1,-2-4-1,2 4-3,1-7 3,-4 6 0,8-1 8,-8-4-2,4-1 1,-1 2 0,-1 0 5,-3-1 2,3-3 3,-1 4-1,0-4-2,-1 4 9,2-1-1,-2-3-1,-1 3 1,2-4 8,-2 5-1,0-6 13,3 4-7,-2-3 9,-2 3-4,1-3 5,-1 2-7,4 0 2,-2-2 4,-1 1 0,-1 2 0,3-5 1,-3 3-2,0-2 0,1 3 8,0-4-5,2 0-2,-3-9 1,3 16-5,1-3 3,-3-4-2,3 4-7,-3-4 8,3 2 0,-1 3 3,1-2-7,-3 0 2,3 1 0,-2 7-4,-2-6-8,2 0 2,-2 0-16,3 2 0,-2 1-9,1-3-2,-2 3-7,4 3-4,-4-3-2,0 0 3,1-4 2,0 8 4,-1-4 5,3 0 2,-2-5 5,1 9 3,-2-4-1,3-3 3,-3 1 0,0 0 2,1-2 3,-1 4 3,1-5-3,-1 4 6,4 5-5,-4-7 8,0 0-1,0 2 5,-2-4 3,2 4 5,-2-1-1,2 1-6,0 0 6,0 0-1,4-4-6,-4 3 2,3 1-3,0-3 7,-1 2-8,2-1-4,2-1-1,-4-1-4,4 3 1,-2-5 4,-2 2 0,2 1-5,2-4 1,-4 4 1,2-1 6,-2-1-1,2-3 1,-3 2 1,3-1 1,-2-1-3,2 2 2,-2 0-2,2-4 1,-1 4-2,1-2 7,-1 3-5,2-3 4,-1 1-2,-1 0-4,-1 0-2,1 0-12,1 3-7,-1-2-10,1-4 8,0 6 0,-2-3-2,4 2 2,-2 0-18,-1-4-45,-1 3 20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3.7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A6CBC1-52E0-4B18-8C1F-822BE12C3A36}" emma:medium="tactile" emma:mode="ink">
          <msink:context xmlns:msink="http://schemas.microsoft.com/ink/2010/main" type="inkDrawing" rotatedBoundingBox="2407,6216 2704,5575 2756,5598 2458,6240" semanticType="callout" shapeName="Other">
            <msink:sourceLink direction="with" ref="{864C8BE9-1E56-4152-9704-340D66AD19DA}"/>
            <msink:sourceLink direction="with" ref="{9B068EB9-4975-4537-8D9E-DFC8CE8A4567}"/>
          </msink:context>
        </emma:interpretation>
      </emma:emma>
    </inkml:annotationXML>
    <inkml:trace contextRef="#ctx0" brushRef="#br0">-8 107 28,'1'-9'28,"-1"9"-3,3-17 0,-1 8 0,-2 9 6,7-19-2,-4 13-1,-3-7-6,2 4 1,-2 9-6,3-19-8,0 7-7,-3 2-4,4-2-16,-2 0-1,1-2 0,2-1 10,-1 2 2,2-2 2,-4 2 1,2-2-7,-1 6 1,3-3 7,-1 1 2,-1-4 5,3 3 9,-2 0 2,-2 1 6,2-2 6,0 4 1,1-3 6,-2 3 4,-2-1-3,2 1 2,2 2 1,-3-2-8,1 2 0,-2-3-6,2-1 3,2 1-6,0 0-9,2-2-2,2 0-5,-2-1 0,1 0-6,-1 1-3,2 2 2,-1-5-2,0 3 11,2 2-5,-3 0 3,-1-2 0,-1 5-7,0-2-11,1 3 7,-3-3-7,2 2-17,-2 1 3,-4 6-21,10-14-37,-5 6-92,-1 2 42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4:22.5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A15EBD9-A1C8-4F89-8D17-AAADD562EB15}" emma:medium="tactile" emma:mode="ink">
          <msink:context xmlns:msink="http://schemas.microsoft.com/ink/2010/main" type="inkDrawing" rotatedBoundingBox="2494,2830 2751,5564 1415,5690 1158,2955" semanticType="verticalRange" shapeName="Other">
            <msink:sourceLink direction="with" ref="{05F3A4DA-CD48-4DB4-91C3-CBD586B12820}"/>
            <msink:sourceLink direction="with" ref="{F302DEBB-425A-4771-BAC4-BB2231FE86EB}"/>
            <msink:sourceLink direction="with" ref="{C083448C-FB27-409E-AF29-2A8ED9FEDCBC}"/>
          </msink:context>
        </emma:interpretation>
      </emma:emma>
    </inkml:annotationXML>
    <inkml:trace contextRef="#ctx0" brushRef="#br0">1174 10 111,'0'0'131,"0"0"-7,0 0-18,0 0-7,0 0-12,0 0-5,-19-6-8,19 6-6,-10-4 2,10 4-12,0 0-6,-21 0-9,21 0 4,-14 0-2,14 0-8,-23 7-10,8-4 0,-1 3-3,-7 3-6,2-2 0,-2 2-2,0 1 5,-2-1-1,-6 6 3,-2-1 1,2 4-1,-3-5 1,2 5-9,-2-1 4,2 1 1,-3 1-4,2 0 2,1 2-6,1-5-1,1 6 2,1 0-9,1 1 7,-2-1-6,9 2 1,-6-2 1,3 4 1,1 1-6,-1-1 4,0 2-5,1 0 1,2-2-2,-2 1 7,-1 1-9,1-2 5,3 4 2,-2 1 1,4-1-5,0-2 2,5 3-1,-3 1 1,4-2-2,-2 0-8,8 4 16,-2 1-11,5 5 10,-1 1-3,3-1-1,-4 0 0,4 6 0,0-3-5,-3 1 4,2 2-3,-3-3 3,-2 3-2,6-4 4,-3 1-3,0 4-2,3-3 3,-6-3-1,2 0 0,2-1-1,-2 1 6,6-3-8,-2 5 5,1-7 1,1 0-11,3 0 11,0 1 3,5-3-13,-1 6 7,7-5-5,-6-3 6,6 2-3,0-2 4,5 2-2,-1-2 0,1-2 0,1 1-3,-2-11 3,4 9-1,6-2 5,-2-1-7,1-2 5,3-2 1,3-2-3,-1-2 4,6 1-1,3-1 0,-3-1-2,5-1 2,-1-4-2,4 4-3,-3-5 3,0 3-6,-1-2 1,0 3 7,-2-4-2,0 3-2,-4-1 1,1-3-2,-2 2-1,1-2 9,-10-3-11,8-1 4,-11 3-2,0-3-1,-1 0 5,0 0-5,-2 0 7,-3-3-2,-1 1 0,-2-3-1,-2 0 2,-1 3-5,-1-1 1,-11-3 0,17 0 0,-8 0 1,-9 0 2,10 3 3,-10-3-7,0 0 1,12 1-1,-12-1-3,0 0-4,0 0-12,0 0-23,0 0-21,11-4-7,-11 4-26,1-13-19,-1 13-124,-4-15-259,3 3 114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51.95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94554E-9E93-430C-AD25-B634C39B124F}" emma:medium="tactile" emma:mode="ink">
          <msink:context xmlns:msink="http://schemas.microsoft.com/ink/2010/main" type="inkDrawing" rotatedBoundingBox="2924,5806 3360,4745 3434,4775 2998,5836" semanticType="callout" shapeName="Other">
            <msink:sourceLink direction="with" ref="{864C8BE9-1E56-4152-9704-340D66AD19DA}"/>
            <msink:sourceLink direction="with" ref="{9B068EB9-4975-4537-8D9E-DFC8CE8A4567}"/>
          </msink:context>
        </emma:interpretation>
      </emma:emma>
    </inkml:annotationXML>
    <inkml:trace contextRef="#ctx0" brushRef="#br0">465-3 65,'0'0'84,"-4"-10"-6,4 10-10,0 0-6,0 0-16,0 0 3,0 0-12,0 0 2,0 0-7,0 0-4,0 0 6,0 0-9,-9 26-1,9-26-6,-3 12 8,0-2-9,1 1 5,-2 5-5,0-3 3,-2 3 0,1-3-2,-2 6 6,0 4-13,1-3 7,-1 1 3,-2 1-5,2 0-6,0 4 2,1-4 1,-2-2-5,-1 3-3,3 0 1,-1-1 4,0-1-5,-1 1 3,4 1-8,-4 1 10,2-2-2,-2-2-6,1 4 0,-3 0 3,4-1-11,-2-1 9,-2 2 5,2 0-6,-2-4-6,0 3 0,1 0 4,-2-1-1,-1 0-10,0 2 7,0-1-9,-4-1-6,4-1 5,-2-1-6,2 4-10,0-5 8,0 0-13,-3-4-7,2 3-5,1-1-12,1-4 5,-2 2 2,2-2-49,2-3-107,-2 4 48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53.8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D3B2C6-D658-4EEF-9293-CDEA939B2307}" emma:medium="tactile" emma:mode="ink">
          <msink:context xmlns:msink="http://schemas.microsoft.com/ink/2010/main" type="inkDrawing" rotatedBoundingBox="3519,4939 4515,7197 4361,7265 3365,5006" semanticType="callout" shapeName="Other">
            <msink:sourceLink direction="with" ref="{59E77541-D129-4E96-80CA-DECAB2F88A19}"/>
            <msink:sourceLink direction="with" ref="{F8A23280-FE34-47CF-9274-EC8BA72EDE22}"/>
          </msink:context>
        </emma:interpretation>
      </emma:emma>
    </inkml:annotationXML>
    <inkml:trace contextRef="#ctx0" brushRef="#br0">-1 35 78,'0'0'93,"0"-10"2,0 10-5,0 0-3,0 0-18,0-14 10,0 14-14,0 0-1,0 0-7,0-12-14,0 12-2,0 0-4,0 0-11,0 0 2,0 0-5,0 0-3,0 0-12,0 0 8,0 0-7,0 0-7,0 0 8,0 0-9,13 22-1,-9-13 0,2 1 1,-2 0 2,0 4 3,0 0 0,-2 8-8,4-2 1,-1 2 1,2 0-1,-2-1-2,0 10 3,1-4 3,2 8-3,-3-5 2,2 3-4,2 1 1,-2-1 3,0 0-1,3-1 5,-2-1 0,3-2-4,1 2-4,-5-5 8,6 3-10,-3-6 5,-2 3-7,2-1 3,-1-4-2,-1 1 4,1 0 1,-2 0 0,1 0-2,-2-3 2,1 4 0,0-2-4,-1-2 8,-1-2 1,0-2-8,2 7-1,-2-3 2,0 1-1,1-2-4,-4 1 5,2-2 6,-1-1-1,2 0-6,-1-1 4,-1 0-3,1 1 4,-1-4 0,2 3-2,-1-4 4,-1 1 3,1-1-8,0 2 4,0-3 4,1 1-10,1 0 5,-2-1 2,2 3-7,0-2 2,-1 0 5,-2 1-7,2-2 3,0-3-3,0 2 0,-3 3 6,4-2-9,-2 4 4,-2-3 1,2-3 3,2 6 3,-4-2-9,2-5 5,-1 3 4,2-1-7,-1 3 10,3-2-11,0 0-6,-2 4-6,2-4 10,0 2-8,1-2-8,0 2-3,0-2-12,0 4 7,0-3 4,3-1-9,-1 0-14,-2 0-16,3 1 11,-3 1 2,1-3 12,-1 1 1,2 2 7,-2-2 13,-1 0 9,-1 1 17,1-4-3,1 0 9,-4-1 3,1 2 3,5 0 8,-5 0-22,2 0 12,-2-2 8,1 3-3,0-3-7,0 1-4,-2-1-2,1 2-3,0-2 4,1 1-3,-1 0 0,0 2-1,1-2 4,-1 0-3,-1 3 3,2-2-9,-1 1 8,0-3-2,-1 3-4,0 1-1,0-4 5,2 2-3,-2-1-8,-2 3 16,0-3-9,2 2-1,0-1 6,-4-8-11,4 15 6,-4-15 3,5 15-3,-5-15-1,4 14-1,-1-9-3,1 2 2,-3 3 6,5-3-9,-6-7 4,6 12-5,-2-2 1,0-1 6,0 2-6,-1-3 8,0 0-12,2 1 9,-4-2 6,3 2-6,2-3 0,-6-6-4,5 15 6,-2-7-6,0 0 5,-3-8 3,4 11-7,0-2-1,-4-9 3,5 12-12,0-5 6,-2-2-5,1 4-4,-4-9-1,7 12-5,-2-6-7,0 0 2,2 2 0,-3-2 2,-4-6-5,7 12-5,-2-3 4,-2-2-2,-3-7 9,5 10-3,-3-1 1,-2-9 0,5 9 9,-5-9 2,4 10 7,-4-10-4,1 10 1,-1-10-1,4 9-1,-4-9 3,0 0 3,3 7-2,-3-7 8,0 0-7,4 11-16,-4-11-11,0 0-32,0 0-70,0 0 31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7:06.22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91E54E-2995-4ED4-A927-FD3B1CBCF114}" emma:medium="tactile" emma:mode="ink">
          <msink:context xmlns:msink="http://schemas.microsoft.com/ink/2010/main" type="inkDrawing" rotatedBoundingBox="4498,15256 5903,14113 5981,14209 4576,15351" semanticType="callout" shapeName="Other">
            <msink:sourceLink direction="with" ref="{B5836F81-E226-4B18-89B2-8FF087C18B1D}"/>
            <msink:sourceLink direction="with" ref="{989BC5C0-E8AD-49B1-965B-08FB013096F9}"/>
          </msink:context>
        </emma:interpretation>
      </emma:emma>
    </inkml:annotationXML>
    <inkml:trace contextRef="#ctx0" brushRef="#br0">1432 0 18,'0'0'38,"-6"7"1,6-7 3,-12 9-4,6-3 6,-6 2-10,1 2 3,-1 1-7,0 0 0,-2 7-9,-1-3 1,0 1-9,-2 4 4,3-5 0,0 3-2,-4-1-3,-1-1-1,2-1 1,4 3-4,-5-3 0,1 0-4,-1 1 4,1-3-2,2 2 0,-2 0 0,-1-1-3,3-1 1,-2 2-5,-3-2 0,3 2-8,2-1 7,-3-1-3,1 3 3,5-6-2,-6 4-2,1-1-1,5-1 4,-1 0 2,1-5-4,-1 6 0,1 0 1,0-4 2,0 3 0,2-2-8,-4 0-4,1 2-8,2-6 1,0 6 3,-1-3 2,0 1-4,1 0 8,1-2 1,-1 2 3,2-3-1,3 2-1,-4-2 11,3 2 7,0 1-1,-1-2 0,1-1-3,1-4 3,6-3 2,-12 15 1,6-8-2,2 3 2,-4-5-6,3 0 1,1 1 0,4-6 3,-11 15-3,7-11 5,-1 2 2,1 0 7,-4-2 2,8-4-10,-10 9 5,2-3-8,2 1-3,6-7 5,-11 8-3,1-5-3,4 3-1,6-6 8,-16 7-4,8-4 2,-2 0 1,3 3-3,7-6 3,-13 9-2,6-5-1,-1-1-5,8-3 1,-13 5 6,6 0-2,1-2-1,6-3-3,-11 6 2,11-6-4,-12 3 2,12-3 5,-11 9-5,6-7 3,-3 3 4,8-5-4,-11 10 0,3-5-2,8-5 1,-12 8 7,2 0-4,4-2-1,-2-2-3,0 2-1,1-2 1,-1 4 3,-4-2-2,2 1-2,1-1 3,0 1-1,1-2 4,2 1-4,0-1-3,-4 0 0,3 0 3,2 1 0,5-6-5,-12 7 4,5-2-1,-1 0-1,8-5 7,-17 8-7,9-3-2,-6 2 8,2-4-13,0 2 4,2-1 6,2 2-5,-9-2 3,5 1-6,-2 1 5,-2-2-20,2 1-12,-1-1-19,2 0-71,-2 1-129,5-5 57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7:04.31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6949D06-6A5A-4207-9705-BC209103E4E7}" emma:medium="tactile" emma:mode="ink">
          <msink:context xmlns:msink="http://schemas.microsoft.com/ink/2010/main" type="writingRegion" rotatedBoundingBox="1510,13985 4658,14456 4465,15746 1316,15274">
            <msink:destinationLink direction="with" ref="{74277F0D-9438-40DD-BE66-D4B2C3FB2E8D}"/>
          </msink:context>
        </emma:interpretation>
      </emma:emma>
    </inkml:annotationXML>
    <inkml:traceGroup>
      <inkml:annotationXML>
        <emma:emma xmlns:emma="http://www.w3.org/2003/04/emma" version="1.0">
          <emma:interpretation id="{D944C162-06E8-411C-B9E8-DCC3D63392B8}" emma:medium="tactile" emma:mode="ink">
            <msink:context xmlns:msink="http://schemas.microsoft.com/ink/2010/main" type="paragraph" rotatedBoundingBox="1510,13985 4658,14456 4465,15746 1316,152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B85930-73C3-412B-9B13-53B71BE3A967}" emma:medium="tactile" emma:mode="ink">
              <msink:context xmlns:msink="http://schemas.microsoft.com/ink/2010/main" type="line" rotatedBoundingBox="1510,13985 4658,14456 4465,15746 1316,15274"/>
            </emma:interpretation>
          </emma:emma>
        </inkml:annotationXML>
        <inkml:traceGroup>
          <inkml:annotationXML>
            <emma:emma xmlns:emma="http://www.w3.org/2003/04/emma" version="1.0">
              <emma:interpretation id="{B5836F81-E226-4B18-89B2-8FF087C18B1D}" emma:medium="tactile" emma:mode="ink">
                <msink:context xmlns:msink="http://schemas.microsoft.com/ink/2010/main" type="inkWord" rotatedBoundingBox="1510,13985 4658,14456 4465,15746 1316,15274">
                  <msink:destinationLink direction="with" ref="{1791E54E-2995-4ED4-A927-FD3B1CBCF114}"/>
                  <msink:destinationLink direction="with" ref="{4BF1B8B2-A59D-400B-8506-F6713B01BFFD}"/>
                </msink:context>
              </emma:interpretation>
              <emma:one-of disjunction-type="recognition" id="oneOf0">
                <emma:interpretation id="interp0" emma:lang="en-IN" emma:confidence="0">
                  <emma:literal>"it-I</emma:literal>
                </emma:interpretation>
                <emma:interpretation id="interp1" emma:lang="en-IN" emma:confidence="0">
                  <emma:literal>"at-I</emma:literal>
                </emma:interpretation>
                <emma:interpretation id="interp2" emma:lang="en-IN" emma:confidence="0">
                  <emma:literal>"n-I</emma:literal>
                </emma:interpretation>
                <emma:interpretation id="interp3" emma:lang="en-IN" emma:confidence="0">
                  <emma:literal>"-r-I</emma:literal>
                </emma:interpretation>
                <emma:interpretation id="interp4" emma:lang="en-IN" emma:confidence="0">
                  <emma:literal>"-t".</emma:literal>
                </emma:interpretation>
              </emma:one-of>
            </emma:emma>
          </inkml:annotationXML>
          <inkml:trace contextRef="#ctx0" brushRef="#br0">1404 837 7,'0'0'114,"0"0"-10,0 0 3,-11-1-21,11 1-5,0 0-14,0 0 0,0 0-4,0 0-16,0 0-3,0 0-2,0 0-7,0 0 1,0 0-10,0 0-7,0 0-7,0 0-1,0 0-6,0 0 0,0 0-1,0 0 3,0 0 0,30 10 5,-16-10-14,4 0-2,-2 0-7,1 0-3,4 0-4,1 0-6,4 0-2,1 0-9,-3 0-12,-2 3-9,3-3-73,-4 0-139,-1 3 61</inkml:trace>
          <inkml:trace contextRef="#ctx0" brushRef="#br0" timeOffset="16606.5537">1474 965 2,'-2'14'26,"2"0"-6,0 0-12,-1 1-10,1 2-7,-4-3-10,4 2 4</inkml:trace>
          <inkml:trace contextRef="#ctx0" brushRef="#br0" timeOffset="241.7442">2021 870 31,'10'0'81,"4"0"-9,-2 0-9,1 0-6,2 1 5,-3-1-13,3 3-3,-1-3-9,-2 0-3,1 0-2,1 0-3,-2 0-2,3 0-5,-3 0-8,3 0-12,-3 2-10,0-2-9,3 0-3,-2 2-2,-1 0 2,-1-2 0,0 0 6,-11 0-3,18 0 7,-10 3-3,-8-3 3,19-3 1,-9 6-1,-10-3 0,17 0 5,-17 0 0,17 0-1,-7-3 2,-10 3-1,20 3 0,-11-2-12,6-1-3,-6 0-8,8 0-33,-4 0-66,2 0 30</inkml:trace>
          <inkml:trace contextRef="#ctx0" brushRef="#br0" timeOffset="5666.3062">2597 1317 42,'8'-12'14,"-3"7"6,1-1 2,-1 0 3,0-3-4,2-1-1,-2 1 2,2-4-3,-2 7 15,-2-4-2,3 1 3,-6 9-3,6-15 3,-2 11-7,-4 4 4,0 0-3,3-14 9,-3 14-11,4-7-11,-4 7 3,0 0-7,0 0-10,0-10-6,0 10-11,0 0-16,4-7-21,-4 7-27,0 0-87,0 0 39</inkml:trace>
          <inkml:trace contextRef="#ctx0" brushRef="#br0" timeOffset="390.3408">2696 870 33,'0'0'48,"0"0"1,15-2-7,-15 2-3,0 0-1,13-1-7,-13 1-6,14-3 4,-14 3-7,17 0-10,-6 0-8,-11 0-8,19-2-11,-9 1-12,4 1-28,-14 0-59,22 0 27</inkml:trace>
          <inkml:trace contextRef="#ctx0" brushRef="#br1" timeOffset="-39694.5277">2974 488 11,'0'0'55,"28"-3"-9,-28 3-4,18 0-6,0-3 0,-18 3-10,21 0-3,-5 0-2,-16 0-8,26 0-15,-14 0-14,-3 0-1,5 3-29,-5-3-49,-9 0 21</inkml:trace>
          <inkml:trace contextRef="#ctx0" brushRef="#br1" timeOffset="-35076.8105">3065 69 15,'0'0'27,"2"9"4,-2-9 0,4 13 0,-4-13-2,4 9-4,-4-9-5,2 9 1,-2-9-4,2 11-5,-2-11 2,2 11-3,-2-11 0,2 12 3,2-5 0,-4-7-4,0 0 3,4 20 9,-4-20-1,0 0 4,0 15 8,0-15-7,0 0 13,0 18-10,0-18-1,0 0 2,-4 16-2,4-16-2,0 0-1,0 0 9,4 12 0,-4-12-7,0 0 4,0 0-10,7 12-6,-7-12-4,0 0 8,0 0-10,3 10 7,-3-10 1,0 0-11,0 0-5,0 0 11,0 0-2,0 16-5,0-16 0,0 0 0,0 0 7,0 0-10,0 0 2,-1 16 2,1-16-8,0 0-17,0 0 14,0 0-6,-5 15 7,5-15 0,0 0-2,0 0-3,-2 14 6,2-14 4,0 0-6,-6 10-2,6-10 7,0 0 11,0 0 6,-5 12 6,5-12 10,0 0 1,0 0-1,-7 12-8,7-12 2,0 0-4,-8 6 2,8-6-5,0 0-10,0 0 4,-5 12-10,5-12-16,0 0-12,0 0-11,0 0-15,0 0-23,0 0-96,0 0-183,0 0 82</inkml:trace>
          <inkml:trace contextRef="#ctx0" brushRef="#br0" timeOffset="523.6866">2980 860 52,'0'0'90,"0"0"-12,0 0-11,12 0-14,-12 0-13,0 0-9,0 0-8,16 0-13,-16 0-15,10 2-19,-10-2-14,10 2-26,-10-2-67,13 0 30</inkml:trace>
          <inkml:trace contextRef="#ctx0" brushRef="#br0" timeOffset="-1172.6771">10 18 11,'0'0'102,"0"0"1,-5-11-4,5 11-3,0 0-15,0 0 1,0 0-9,0 0-9,0 0-5,0 0-11,0 0 0,-6-8-4,6 8-6,0 0-1,0 0-12,0 0 1,0 0-4,0 0 3,0 0-14,0 0-5,0 0-14,0 0-8,0 0 1,0 0-4,0 0-1,0 0-6,0 0-7,0 0 1,24 15-10,-24-15-4,10 10-12,-4-4-12,0-1-50,1 0-129,1-2 58</inkml:trace>
          <inkml:trace contextRef="#ctx0" brushRef="#br0" timeOffset="-781.9291">184 112 36,'0'0'81,"0"0"-4,0 0-14,0 0 3,0 0-12,0 0-7,7 6 0,-7-6-5,0 0-6,7 3-4,-7-3 0,8 7-5,-8-7-2,8 6-1,-3 0-2,2-3-1,-1 2-4,1 0 5,0 0-6,2-1-8,-2 4 2,2-3 0,-1-1-1,3 1 1,-4-1-3,1 2-2,1 0-1,-1-2 2,-1 2-4,2-3 4,-2 3-3,0 0-4,2 0 5,-2 0 1,1 0 0,-1 1-6,2 0 6,2 1-5,-5-1 2,4 1-2,1 2 5,-5-4-6,5 0 6,0 4 1,-3-3-7,2 3 2,1-4-3,0 3 3,-4-2 1,1-1-4,-2 1 3,1 1-2,-2-2 0,5 3 3,-5-2 2,2 2-6,-2-3 2,2 0-3,-2 4-4,1-5-10,-2 2-4,1 1-2,0-2-3,1 0-3,-6-6 2,5 12-8,0-8-3,-2 5 0,2-3 0,-5-6-3,10 9-11,-7 1-33,2-7-92,-5-3 41</inkml:trace>
          <inkml:trace contextRef="#ctx0" brushRef="#br0" timeOffset="-578.7114">782 709 49,'5'2'52,"5"4"-5,-4-2-1,1 2-7,-7-6-6,16 12 2,-9-9-6,1 3 1,3-1-10,-3 2 4,1-2-4,-1 0-4,3 1 1,0 1-1,-3-3-3,2 2-7,-2-2-6,6-2-5,-6 3-8,4 0-15,-4 0-47,3-1-81,-2-1 37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7:07.26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3232340-1CF2-4479-966D-F2030CB076EC}" emma:medium="tactile" emma:mode="ink">
          <msink:context xmlns:msink="http://schemas.microsoft.com/ink/2010/main" type="inkDrawing" rotatedBoundingBox="1429,14606 2238,15903 2187,15935 1378,14638" semanticType="callout" shapeName="Other">
            <msink:sourceLink direction="with" ref="{BEE04970-8742-4DEE-96DE-5E2D5118295E}"/>
            <msink:sourceLink direction="with" ref="{A7144979-3448-4F28-BB68-EE1BEADC39CB}"/>
          </msink:context>
        </emma:interpretation>
      </emma:emma>
    </inkml:annotationXML>
    <inkml:trace contextRef="#ctx0" brushRef="#br0">0 34 16,'-7'-6'90,"7"6"-8,0 0-6,0 0-18,-4-10-13,4 10 2,0 0 0,0 0-13,0 0 0,11-12-7,-11 12 1,0 0-12,6-6 4,-6 6-6,0 0 1,0 0-1,0 0-3,0 0 0,0 0-1,0 0 1,0 0-2,19 10-4,-19-10 2,8 8-7,-5 1 2,1 1 5,1-2-4,-1 3 2,6 2-6,-4 3-4,4 3 1,-4-4 1,4 6-7,-1-1 1,-1-1-7,3 6 2,-2-7 3,1 4-1,-1-2-3,1 1-7,0-1-1,2 4 7,-1-5 4,0 0-10,1 3-1,-3-1 6,2 1 2,0-2-4,-1-1 4,0 2 3,0-2 0,3-1 4,-3 2 3,1-2 4,-2 2 12,3-4-5,-1-2-8,4 2 7,-7-1-5,5 3 0,3 2 4,-2-4 3,1 0-1,-2 2-6,0-4 3,-1 3 4,-1-2-3,3 2 4,-4-4-4,2 4-1,-1-5 1,0 2 0,-2-2-4,1 2 2,-1 0 6,3 4-2,-3-6-1,-1 1-5,0 1 6,-1-3-1,0 4-3,0-3-1,-1 1 2,1-3 4,-2 4-5,2 0-1,-2-2 1,2 0-1,3 2 3,0 2 5,2 2-11,3 0-2,-3-5-8,-5-1-7,9 5-9,-8 2-8,5-1 2,-5-4-3,0-3 1,4 8 1,-2-5-19,2 4-57,-5-5 27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7:07.8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E3A036-2953-4D78-8117-0213ADE1C2AE}" emma:medium="tactile" emma:mode="ink">
          <msink:context xmlns:msink="http://schemas.microsoft.com/ink/2010/main" type="inkDrawing" rotatedBoundingBox="2903,17527 2913,17387 2919,17387 2908,17528" semanticType="callout" shapeName="Other">
            <msink:sourceLink direction="with" ref="{A7144979-3448-4F28-BB68-EE1BEADC39CB}"/>
          </msink:context>
        </emma:interpretation>
      </emma:emma>
    </inkml:annotationXML>
    <inkml:trace contextRef="#ctx0" brushRef="#br0">8 0 4,'0'0'12,"2"15"-6,-2-6 7,0-9-9,-2 16 3,2-7-5,0-9 6,-1 13-3,2-4-2,-1-9 3,-2 15 7,2-15-2,-3 13-1,3-13 0,0 7 2,0-7-6,-1 13 2,1-13 0,0 0-4,-2 12-2,2-12-7,0 0-21,0 0-26,0 10 12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7:08.7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A5A6F2-4215-40B3-A7AE-B56B062B3F93}" emma:medium="tactile" emma:mode="ink">
          <msink:context xmlns:msink="http://schemas.microsoft.com/ink/2010/main" type="inkDrawing" rotatedBoundingBox="2801,15607 3026,17061 2961,17071 2736,15617" semanticType="callout" shapeName="Other">
            <msink:sourceLink direction="with" ref="{BEE04970-8742-4DEE-96DE-5E2D5118295E}"/>
            <msink:sourceLink direction="with" ref="{A7144979-3448-4F28-BB68-EE1BEADC39CB}"/>
          </msink:context>
        </emma:interpretation>
      </emma:emma>
    </inkml:annotationXML>
    <inkml:trace contextRef="#ctx0" brushRef="#br0">0 53 7,'0'0'33,"8"-6"-4,-8 6-9,8-9-4,-3 4 1,0-1 0,-5 6 2,9-8 0,-4 4 9,-5 4 3,0 0 3,11-9 12,-11 9-7,0 0 13,5-6-8,-5 6 3,0 0 0,0 0-1,0 0-16,0 0 2,0 0-5,0 0-1,0 0-6,0 0-3,0 0-6,0 0 5,0 0-1,0 0-5,1 33 3,-1-33-7,0 24-3,0-14 3,4 4-2,-4-14 3,2 28 5,0-14-9,2 4 9,0-2-10,-1 6-8,2-3 6,-1 3-2,-1-1 11,1 2-6,2 0-1,-4 1 4,1 0-1,-2 1 0,5 1-7,-5-2 13,0 2-16,-1 5 0,0-6 7,3 1-7,-2 1 5,2-4 4,0 8-5,-2-6-10,-1-2 3,4 2 4,-1-1-10,-2-4 10,3 4 0,0-9 4,-1 8-10,-2-7 3,3 6 5,-3-7-5,3-2 1,-1 2 6,3-2-1,-1 3-4,-1-3 2,-1 2-4,2 1 9,-1 0 0,-1-2-7,2 0 8,-1 1-7,1 1 6,1 0-5,-2-2 4,-2 1-9,1 0 6,3 0-5,-4 1 0,1-4-3,1 0 3,-3 3 0,1-2 3,2 1 4,-2-2-11,1 0 5,0 2 4,-1-2 4,0 0-8,-1 1 2,-1-4-6,0 4 5,-1-1 8,1 2-10,-4-2 0,2-2-3,2 5 6,-1-6 5,1 5 2,0-3-4,0-11 1,-3 19-6,3-5-6,0-6-7,0 5-1,0-13-10,0 18 1,0-8-11,3-2-47,-2 4-93,-1-12 42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7:09.83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F1B8B2-A59D-400B-8506-F6713B01BFFD}" emma:medium="tactile" emma:mode="ink">
          <msink:context xmlns:msink="http://schemas.microsoft.com/ink/2010/main" type="inkDrawing" rotatedBoundingBox="3286,17125 3972,15702 4041,15735 3354,17158" semanticType="callout" shapeName="Other">
            <msink:sourceLink direction="with" ref="{7212A393-BF33-4973-9501-F37426CB09E6}"/>
            <msink:sourceLink direction="with" ref="{B5836F81-E226-4B18-89B2-8FF087C18B1D}"/>
          </msink:context>
        </emma:interpretation>
      </emma:emma>
    </inkml:annotationXML>
    <inkml:trace contextRef="#ctx0" brushRef="#br0">0 1398 7,'0'0'71,"0"0"-8,0 0-9,0 0-4,0 0 2,0 0-9,0 0-5,0 0-4,0 0-6,0 0-5,0 0-10,0 0 0,0 0-2,0 0-4,14-24 1,-6 11-11,2 1 6,3-4-6,1 0-3,2-5-3,6-4-7,-2-2 8,2-3-3,-3-1 1,-1 1-6,5-1 4,-4 1-4,-2 2 7,-3 6 1,1-1 4,-2 2-1,-2-1 3,-3 6 10,2-6 4,-4 7 3,1 0 0,3-3 5,-6 1 5,4 5-8,-4-2 5,2-1-14,-1-2 7,2 2 4,1 1-4,1-5-4,1 0 9,-2 5-7,2-5 2,-2 1-13,4-1 5,-2 0 4,-2 0-11,3-3 6,-5 3-4,4-1 2,-1 0-3,-4 0-8,5 2 7,-8-1 0,5 3 4,-3 1 8,2-4 1,-5 5-1,4 2 7,-3-4 0,3 5 1,-2-2-8,-1 0-5,2 1 2,-4 12 2,6-24-3,-2 14-2,0-3-1,1 5-5,2-3 3,-2 1-1,1-2 2,2-1-4,2 1-2,-3-2 3,0 0 0,3-4-4,-3 4 0,4-4-14,1-1 6,-1 0 5,-3 4-2,-2 1 4,4 2-10,-2 0-1,-1-2-5,1 4-1,-2-2-1,0 4 0,-4-1-6,-2 9-13,10-12-4,-10 12-8,4-10-29,0 6-89,-4 4 41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36.5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3B595A0-0869-4B2F-AC5D-F3946F220C0D}" emma:medium="tactile" emma:mode="ink">
          <msink:context xmlns:msink="http://schemas.microsoft.com/ink/2010/main" type="inkDrawing" rotatedBoundingBox="1475,8161 2196,7540 2214,7562 1493,8183" semanticType="callout" shapeName="Other">
            <msink:sourceLink direction="with" ref="{BF85787B-CF94-4DA7-BE99-5425F9A31AF4}"/>
          </msink:context>
        </emma:interpretation>
      </emma:emma>
    </inkml:annotationXML>
    <inkml:trace contextRef="#ctx0" brushRef="#br0">237-136 2,'0'0'102,"6"-6"-7,-6 6-6,0 0-3,0 0-12,0 0-2,8-3-15,-8 3 0,0 0-4,5-6-14,-5 6-2,0 0-1,11-6-8,-11 6-2,11-10-1,-5 6-2,1 1-21,0-3-2,-1-1-11,3-1-1,-5 2-7,5 0-3,-2-1-5,2-2-3,-2-1-11,-1 1 5,0 2-2,0-2 2,1 6 7,-1-6 10,-1 3 12,-5 6 5,8-11 1,-3 5 2,-5 6-1,7-10 3,-2 4 12,-5 6-3,7-9 6,-7 9-7,9-9 10,-3 6 4,-6 3-1,7-7 8,-7 7-4,8-6 3,-8 6 5,0 0 6,10-7-18,-10 7 1,7-2-3,-7 2-6,7-8 13,-7 8-11,9-7-7,-9 7 5,12-7-5,-5 1-5,0-1 6,2 1-15,-2 3 6,1-5-10,-2 1 2,4 3-5,-2 1 24,-2-4-17,4 4-9,-2-2-1,-8 5 0,12-12-6,-3 7 2,-2-1 1,-2 0-3,2 0 7,-7 6 1,8-12-3,0 8 7,-8 4 3,8-9-3,-4 3 2,-4 6 9,8-9-3,-8 9 2,7-5 5,-7 5 3,7-9-1,-7 9 3,6-4 4,-6 4-6,8-5-3,-8 5-3,8-7-5,-8 7 7,11-3-4,-5-2-4,-6 5 7,9-7 7,-9 7-9,11-7-2,-5 3-16,2 0 9,0 0 1,-8 4-12,17-10-5,-11 4-11,1 0-5,1-2-11,1 1-1,-2 1-4,0 0-7,-2-3 11,1 4 2,0-1 7,-6 6 5,8-13-1,-2 8 5,-6 5 9,9-11 4,-6 5 8,-3 6 13,9-9 9,-6 5 4,-3 4 9,9-8-3,-9 8 8,3-7 3,-3 7-2,0 0-3,8-6 2,-8 6-3,0 0-7,7-5 0,-7 5-5,0 0 5,0 0-2,6-8-2,-6 8-4,0 0 1,8-4-7,-8 4 5,8-5-14,-8 5-5,10-6-8,-10 6-5,12-7-17,-6 3-19,3-2-51,-5 0-116,-4 6 51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7:17.98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A7F1467-F918-4CDE-A3A3-AB3341CD09BF}" emma:medium="tactile" emma:mode="ink">
          <msink:context xmlns:msink="http://schemas.microsoft.com/ink/2010/main" type="writingRegion" rotatedBoundingBox="1724,13627 5090,13198 5204,14088 1838,14517">
            <msink:destinationLink direction="with" ref="{74277F0D-9438-40DD-BE66-D4B2C3FB2E8D}"/>
          </msink:context>
        </emma:interpretation>
      </emma:emma>
    </inkml:annotationXML>
    <inkml:traceGroup>
      <inkml:annotationXML>
        <emma:emma xmlns:emma="http://www.w3.org/2003/04/emma" version="1.0">
          <emma:interpretation id="{70B7FEAA-4145-40D2-987B-7DA1E18C87AA}" emma:medium="tactile" emma:mode="ink">
            <msink:context xmlns:msink="http://schemas.microsoft.com/ink/2010/main" type="paragraph" rotatedBoundingBox="1724,13627 5090,13198 5204,14088 1838,14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125A51-74A3-4DBC-A620-BFB95F6141DC}" emma:medium="tactile" emma:mode="ink">
              <msink:context xmlns:msink="http://schemas.microsoft.com/ink/2010/main" type="line" rotatedBoundingBox="1724,13627 5090,13198 5204,14088 1838,14517"/>
            </emma:interpretation>
          </emma:emma>
        </inkml:annotationXML>
        <inkml:traceGroup>
          <inkml:annotationXML>
            <emma:emma xmlns:emma="http://www.w3.org/2003/04/emma" version="1.0">
              <emma:interpretation id="{AD4DFBA3-E8C3-4EF2-9DD1-110BAB15850A}" emma:medium="tactile" emma:mode="ink">
                <msink:context xmlns:msink="http://schemas.microsoft.com/ink/2010/main" type="inkWord" rotatedBoundingBox="1724,13627 5090,13198 5204,14088 1838,14517">
                  <msink:destinationLink direction="with" ref="{92D88296-150D-4C67-BD88-ED44AE1B48FD}"/>
                </msink:context>
              </emma:interpretation>
              <emma:one-of disjunction-type="recognition" id="oneOf0">
                <emma:interpretation id="interp0" emma:lang="en-IN" emma:confidence="0">
                  <emma:literal>..."It.</emma:literal>
                </emma:interpretation>
                <emma:interpretation id="interp1" emma:lang="en-IN" emma:confidence="0">
                  <emma:literal>..."it.</emma:literal>
                </emma:interpretation>
                <emma:interpretation id="interp2" emma:lang="en-IN" emma:confidence="0">
                  <emma:literal>it..</emma:literal>
                </emma:interpretation>
                <emma:interpretation id="interp3" emma:lang="en-IN" emma:confidence="0">
                  <emma:literal>"I...</emma:literal>
                </emma:interpretation>
                <emma:interpretation id="interp4" emma:lang="en-IN" emma:confidence="0">
                  <emma:literal>it...</emma:literal>
                </emma:interpretation>
              </emma:one-of>
            </emma:emma>
          </inkml:annotationXML>
          <inkml:trace contextRef="#ctx0" brushRef="#br0">0 322 57,'11'-7'64,"-11"7"-6,8-6-5,2 4-10,-4-2 1,6-2-10,-4 2-2,2-2-12,2-2-7,0 0-17,0 2-5,0-2-9,0 1-12,-1 0-4,-2 1 3,1 0 3,-1-4 4,-1 4 7,0 0 0,1 0 8,-2-1 6,0 1 12,0 0 12,-2-3 12,0 3 5,-5 6 4,8-11 4,-2 6 3,-1-1-1,-5 6-4,7-10-1,-7 10 1,5-7-9,0 1-3,-5 6-5,7-6 4,-7 6-1,8-9 0,-8 9 4,12-3-6,-12 3-5,10-9 4,-5 5-6,-5 4 1,12-7-8,-4 2 6,-8 5-9,18-7-4,-9 1 3,-1 0-10,-8 6-1,21-9-9,-9 2-7,1 1-6,-5 1-10,5-3-9,-1 0-14,0 2-12,-3 2-60,4-1-138,-7 1 62</inkml:trace>
          <inkml:trace contextRef="#ctx0" brushRef="#br0" timeOffset="479.9581">559-80 71,'3'-11'77,"-3"11"3,0 0-10,9-7-2,-9 7-3,0 0-1,7-10-16,-7 10 3,0 0-8,0 0-8,12-10 1,-12 10-11,0 0-4,12-7-7,-12 7-5,15-6-6,0 1-12,-3 0-1,0-3-10,1 4 0,1-2-4,2-2-1,0 1-2,-3 1 2,6-5-4,-4 4 11,-2-3-5,-2 3 7,-2-3 0,1 4 10,-4 0 9,1 1 14,-2-2 4,1 1 8,-6 6-1,8-14 4,-6 8-12,-2 6-1,5-11-2,-5 11 4,4-10-5,-4 10-3,1-6-3,-1 6 8,4-10-6,-4 10-4,5-8-5,-5 8 6,12-7 2,-5 1-5,0 3 0,5-6 0,1 5-3,-1-2 3,4-1-5,0 2 2,-2 0-1,-2 1-10,-1-1 3,-3 4-4,-8 1-2,14-7-4,-14 7-1,10-2 5,-10 2-1,6-3-4,-6 3 4,0 0 3,0 0 4,6-9-6,-6 9 2,0 0 0,0 0-4,0 0 4,0 0 4,0 0 5,3-10-8,-3 10-1,0 0 6,0 0-1,0 0 0,0 0 1,0 0 0,0 0 3,5-6 8,-5 6-1,0 0 1,0 0 5,0 0 1,0 0-4,7-6 0,-7 6 2,0 0-1,0 0-1,0 0-2,0 0-1,0 0-2,0 0 0,0 0-2,0 0 1,0 0-7,12-6-8,-12 6-11,12 0-16,-12 0-22,13-3-46,-2 2-114,-11 1 50</inkml:trace>
          <inkml:trace contextRef="#ctx0" brushRef="#br0" timeOffset="632.0948">1358-484 78,'0'0'79,"12"0"-17,-12 0 0,12 3-21,-12-3-12,18 0-20,-5 0-18,1 0-50,0 0-63,1-3 28</inkml:trace>
          <inkml:trace contextRef="#ctx0" brushRef="#br0" timeOffset="833.7406">1692-485 36,'7'0'87,"-7"0"-13,0 0-2,14 1-2,-14-1-15,16 0 3,-7 3-12,1-2 2,1 1-12,1-2 14,4 2-16,-1-1-8,2 3-5,-1-3-1,2 1-10,-2 1-12,0-1-8,1-1-6,8 3-15,-7-3-18,5-1-58,1 2-113,0 0 50</inkml:trace>
          <inkml:trace contextRef="#ctx0" brushRef="#br0" timeOffset="2698.9594">1211-142 25,'0'0'5,"0"12"-10,1-2-6,-1-10 2</inkml:trace>
          <inkml:trace contextRef="#ctx0" brushRef="#br1" timeOffset="-49424.0287">2577-361 53,'0'0'86,"0"21"-5,0-21-5,-4 14-1,4-14-13,0 15-8,0-15-5,-2 15-4,2-15-10,0 16 5,0-16-3,0 16-1,0-16-7,2 17-5,-2-17 2,-2 20-7,2-20-8,2 18-2,-2-18-12,0 18-8,0-18-8,-2 18-11,2-4-7,0-14-7,2 20-5,-2-11-60,2 1-119,-2-1 53</inkml:trace>
          <inkml:trace contextRef="#ctx0" brushRef="#br1" timeOffset="-49233.7244">2583 6 36,'0'0'71,"3"15"-8,-3-15-1,1 13-7,-1-13-14,2 13-3,-2-13 1,0 15-10,0-15 4,1 12-5,-1-12-1,4 16-2,-4-16-3,4 13-9,-4-13-1,3 15 7,-3-15-4,4 12 4,-4-12-10,5 16 2,-5-16-6,4 12 1,-4-12 3,3 14-3,-2-8-6,-1-6 4,4 12-4,-2-6-4,-2-6 5,0 13 5,0-13-5,1 13 1,-1-13-17,1 15-5,-1-15-23,3 12-19,-3-12-33,0 10-100,0-10 44</inkml:trace>
          <inkml:trace contextRef="#ctx0" brushRef="#br0" timeOffset="1002.8354">2410-469 78,'7'1'87,"-7"-1"-10,16 0-3,-16 0-10,18 0 3,-10 0-16,2 4 3,-10-4-18,23 0-2,-15 0-14,7 1-19,-2-1-14,3 1-19,-1-1-26,1 3-32,-1-3-98,0 1 43</inkml:trace>
          <inkml:trace contextRef="#ctx0" brushRef="#br0" timeOffset="1152.0774">3071-447 39,'11'1'34,"2"2"-21,1-6-28,2 6-16,-3-3 9</inkml:trace>
          <inkml:trace contextRef="#ctx0" brushRef="#br0" timeOffset="1332.0177">3304-446 43,'0'0'52,"0"0"-21,6 12-22,-6-12-32,11 7-24,-6-1 11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4:20.2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6EC4E86-42C0-4B5D-A40A-EA958B1D1FBD}" emma:medium="tactile" emma:mode="ink">
          <msink:context xmlns:msink="http://schemas.microsoft.com/ink/2010/main" type="inkDrawing" rotatedBoundingBox="10834,4325 17807,4465 17805,4554 10833,4414" semanticType="underline" shapeName="Other">
            <msink:sourceLink direction="with" ref="{56C041E1-C2B7-4FCA-9DEF-525D81DCFDFB}"/>
            <msink:sourceLink direction="with" ref="{39B96C4E-15A1-4949-9A98-FB2304607E7A}"/>
            <msink:sourceLink direction="with" ref="{64819B14-53FD-4DBB-964C-35A3DE73F5B8}"/>
            <msink:sourceLink direction="with" ref="{E5628514-C6AF-410B-83CE-C9C1030DAEFA}"/>
          </msink:context>
        </emma:interpretation>
      </emma:emma>
    </inkml:annotationXML>
    <inkml:trace contextRef="#ctx0" brushRef="#br0">0 0 78,'0'0'110,"0"0"-16,0 0-3,0 0-4,0 0-7,0 0-6,0 0 1,34 1-7,-18 2-4,-1-2-2,2-1-3,6-1 1,1 1 1,2 1-7,3 0-4,6 0-4,-7 3-4,6-4 0,6 2-10,0 1 1,-1 1 4,2-4-5,0 3-8,4 0 9,-1-3-4,7 6 0,-1-6 0,17 4-11,1-1 8,-1-4-4,0 7-3,2-5 1,0-1-3,2 3 0,0-1 2,5-2-4,-5 1 0,2 2 6,2 3-8,-2-6 4,-5 3 0,7 3 4,-4-5-3,2-1 10,-2 5-4,0-5-8,-6 1 16,6-1 0,-4 2 0,2-4-3,-1 4 0,-1-4-2,-3-2 3,5 4-1,-1-3-2,1-2 0,2 4-1,-2-2-8,2-3 2,3 0-4,1 3-2,-1 2 3,4-3 1,-6 4-9,-1-1 4,-19-2-7,15 3 6,2-2-2,-18 6-2,14-6 5,-14 2-4,18 3-6,-17-3 2,0 3 1,15-6 0,-1 6-3,-17-1 2,4-1-1,-5-1-1,3 0-4,-2 0 2,4 3 3,-4-3-2,0 0 1,-4 0 1,3 0 0,-5 0-1,3 0-2,1 2 1,-4 2-1,-2-4 1,-1 0-10,9 2 11,-12 2 0,5-2 0,-2 0-5,1 4 1,2-4 2,0 2-2,3-1 2,-2-1-2,3 2 1,-4 1 3,1-1-1,-1-1-1,0-2 1,0 2-3,1-2-1,-5 3 5,2-3-4,0 4 1,-5-4-1,0 1 3,-1 0-4,1 2 4,6 1-2,-5-2 1,3-2 0,-3 2-3,3 0 3,-1 2 1,1-4-2,-4 0 0,3 1-1,-3 2 4,0-5-5,-9 2 5,3 1-1,6 2-1,-9-2-3,-1 2 2,3-4 0,7 3-1,-8-2 2,-1 1-3,1-2 3,-3 0 2,11 4-5,-10-2 1,-1-2 1,0-2 5,-1 2-3,-2-1-1,1 1 0,-1-3-3,-5 1-3,1 4 7,-2-4 2,-2 2-6,1-1 2,0 1 7,1-3-4,-5 3 0,-2-3-6,6 3 6,-6-1-5,3-1 3,3 2-1,-15 0 2,17 0-1,-7-3-2,-10 3 1,16-3 0,-5 3 2,-11 0-2,17 0 2,-9-1 0,-8 1-2,13-3 1,-13 3 0,13 0 2,-13 0 0,0 0-3,12-3 1,-12 3-7,0 0-9,8-3-13,-8 3-17,0 0-16,0 0-8,0 0-14,0 0-4,1-13-7,-1 13-6,0 0-17,-11-14-7,11 14-21,-6-14-118,2 8-284,4 6 126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7:13.2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A007C8A-C823-4140-BFBE-562D3B9C783D}" emma:medium="tactile" emma:mode="ink">
          <msink:context xmlns:msink="http://schemas.microsoft.com/ink/2010/main" type="writingRegion" rotatedBoundingBox="2597,16605 2688,16605 2688,16895 2597,16895"/>
        </emma:interpretation>
      </emma:emma>
    </inkml:annotationXML>
    <inkml:traceGroup>
      <inkml:annotationXML>
        <emma:emma xmlns:emma="http://www.w3.org/2003/04/emma" version="1.0">
          <emma:interpretation id="{561539B7-CB85-4160-AF6C-3DC8E0ED484E}" emma:medium="tactile" emma:mode="ink">
            <msink:context xmlns:msink="http://schemas.microsoft.com/ink/2010/main" type="paragraph" rotatedBoundingBox="2597,16605 2688,16605 2688,16895 2597,168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1C1B59-3799-483F-91EB-EF4258C3BA5C}" emma:medium="tactile" emma:mode="ink">
              <msink:context xmlns:msink="http://schemas.microsoft.com/ink/2010/main" type="line" rotatedBoundingBox="2597,16605 2688,16605 2688,16895 2597,16895"/>
            </emma:interpretation>
          </emma:emma>
        </inkml:annotationXML>
        <inkml:traceGroup>
          <inkml:annotationXML>
            <emma:emma xmlns:emma="http://www.w3.org/2003/04/emma" version="1.0">
              <emma:interpretation id="{A7144979-3448-4F28-BB68-EE1BEADC39CB}" emma:medium="tactile" emma:mode="ink">
                <msink:context xmlns:msink="http://schemas.microsoft.com/ink/2010/main" type="inkWord" rotatedBoundingBox="2597,16605 2688,16605 2688,16895 2597,16895">
                  <msink:destinationLink direction="with" ref="{06E3A036-2953-4D78-8117-0213ADE1C2AE}"/>
                  <msink:destinationLink direction="with" ref="{03232340-1CF2-4479-966D-F2030CB076EC}"/>
                  <msink:destinationLink direction="with" ref="{59A5A6F2-4215-40B3-A7AE-B56B062B3F93}"/>
                </msink:context>
              </emma:interpretation>
              <emma:one-of disjunction-type="recognition" id="oneOf0">
                <emma:interpretation id="interp0" emma:lang="en-IN" emma:confidence="0">
                  <emma:literal>\</emma:literal>
                </emma:interpretation>
                <emma:interpretation id="interp1" emma:lang="en-IN" emma:confidence="0">
                  <emma:literal>`</emma:literal>
                </emma:interpretation>
                <emma:interpretation id="interp2" emma:lang="en-IN" emma:confidence="0">
                  <emma:literal>'</emma:literal>
                </emma:interpretation>
                <emma:interpretation id="interp3" emma:lang="en-IN" emma:confidence="0">
                  <emma:literal>1</emma:literal>
                </emma:interpretation>
                <emma:interpretation id="interp4" emma:lang="en-IN" emma:confidence="0">
                  <emma:literal>|</emma:literal>
                </emma:interpretation>
              </emma:one-of>
            </emma:emma>
          </inkml:annotationXML>
          <inkml:trace contextRef="#ctx0" brushRef="#br0">0 0 39,'0'0'53,"2"16"2,2-10-11,-4 4-6,3 2 3,0-1-4,-1 0 3,4-1-10,-2 2-7,-3 3 6,3-4-7,-1 4-3,1-3 3,1 1-15,0 1-8,2-1-10,-1 1-2,0 2-9,0-4-3,-2 2-8,1 0-4,-1-1-23,-3-1-64,5 2 28</inkml:trace>
        </inkml:traceGroup>
      </inkml:traceGroup>
    </inkml:traceGroup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26.7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198541B-6503-4FEF-888B-F4F4DA7AC3F6}" emma:medium="tactile" emma:mode="ink">
          <msink:context xmlns:msink="http://schemas.microsoft.com/ink/2010/main" type="inkDrawing" rotatedBoundingBox="4357,8553 4382,7391 4481,7393 4456,8555" semanticType="verticalRange" shapeName="Other">
            <msink:sourceLink direction="with" ref="{10A874DA-104B-49B6-A764-916AB1D2BA6F}"/>
            <msink:sourceLink direction="with" ref="{63658E4E-35A2-4B30-8443-6F7E55A0C9EA}"/>
          </msink:context>
        </emma:interpretation>
      </emma:emma>
    </inkml:annotationXML>
    <inkml:trace contextRef="#ctx0" brushRef="#br0">2032 7 7,'0'0'54,"0"0"-3,0 0-4,0 0-5,0 0-3,0 0-8,-7-11-4,7 11 1,0 0-8,-6-7 3,6 7-9,0 0 5,0 0-3,-11-3 1,11 3-2,0 0-4,0 0 0,0 0-6,0 0 4,0 0 1,-9-4-2,9 4-9,0 0 0,0 0 10,0 0-8,0 0 5,-6 18-9,6-18 6,-1 10-4,1-10 4,0 14-3,0-14 7,-3 13-4,1-5 3,2-8 1,-3 16-8,-1-9 5,4-7 3,-3 18-6,-1-5 9,0-1-3,1-2-4,-1 2-3,3 1 6,0 0-3,-2-2 2,0 3-1,2-2-2,1 0-1,0 1 4,-4 2-10,3-7 15,-2 7-1,0-3 1,2-2-3,-3 0 1,3 2-1,-2 1-1,2-1 4,-1 0-10,-2 0 2,3 1 1,2-3-3,-2 5 2,1-5 3,0 3-1,1 0 5,1 2-10,0-3-1,0 0 6,2 1-5,-3-1 3,0 2-4,3 1 1,-4-2 7,3 2-7,-3-5 8,3 4-16,-3-4 12,1 2 0,-1-2-1,0-10 2,0 19-2,0-6 1,0-4-10,0-9 11,-4 20-4,3-8 0,-1-2-1,1 0-3,-3-2 4,0 5 3,3-4-6,-1 4-4,-2-4 13,4-9-10,-1 16 6,1-6-2,0-10 5,-1 19-5,1-10 1,1 0-10,-1-9 11,1 16-7,1-7 8,-2-9-14,8 16 2,-8-9 1,1 1-3,0 1 0,3-2 0,-2 3 2,2-1 2,-4-9 0,2 19-10,1-10 1,-2 1 12,1-4-2,-2-6-3,0 15 5,0-5 0,0-10-10,1 13 12,-1-13-3,-1 15 0,1-15 1,0 14-7,0-5 13,0-9-7,1 15 2,2-5-11,-2-2 3,-1-8-4,1 16-6,5-2-15,-5-6 0,2 2 0,-2 0 4,0-1-18,2 3-55,0-2 25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11.4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4277F0D-9438-40DD-BE66-D4B2C3FB2E8D}" emma:medium="tactile" emma:mode="ink">
          <msink:context xmlns:msink="http://schemas.microsoft.com/ink/2010/main" type="inkDrawing" rotatedBoundingBox="1122,13032 5586,11669 6403,14342 1938,15706" rotationAngle="1610361632" semanticType="enclosure">
            <msink:sourceLink direction="with" ref="{8A7F1467-F918-4CDE-A3A3-AB3341CD09BF}"/>
            <msink:sourceLink direction="with" ref="{96949D06-6A5A-4207-9705-BC209103E4E7}"/>
            <msink:destinationLink direction="with" ref="{C63BC853-DAAE-4190-8F86-F8FDD80E67B6}"/>
            <msink:destinationLink direction="with" ref="{59C8FC56-94A5-42F6-B07A-C675F0068AA3}"/>
            <msink:destinationLink direction="with" ref="{92D88296-150D-4C67-BD88-ED44AE1B48FD}"/>
          </msink:context>
        </emma:interpretation>
      </emma:emma>
    </inkml:annotationXML>
    <inkml:trace contextRef="#ctx0" brushRef="#br0">-3505 262 56,'0'0'100,"0"0"-6,0 0-8,0 0-8,0 0-8,0 0 0,0 0-5,0 0 5,0 0-11,0 0 5,0 0-24,0 0 17,0 0 4,0 0-16,0 0-7,0 0-7,0 0 10,0 0-4,28-24-25,-20 14 18,3-1-6,0 0-5,5-4 0,-1-1 0,2-2-1,1 2-2,-2-1-1,4 0-12,1-8 13,2 0 4,-7 6-5,3-2-4,-2 2-3,6-6 6,-8 4-5,2 0 4,5-3 9,-8 2-9,2 2 0,1 0-4,-1-1-2,0 3 6,4-8-4,-4 5 4,1 2-4,7-6 2,-1-3-4,-4 12-3,5-12 4,-6 8-5,4-4 4,1-1-2,-7 3-1,2 4 1,6-7-5,-7 5 4,1-2-1,-1 2-2,-4 0-1,4-2 2,-1 1 4,-3 0 8,0-1-2,2 4 0,-1 2 0,-4-2-1,-2 5-4,6-3 3,-5 1-5,2 3 3,-4-4-1,1 2 1,2 2-1,1 0 1,-4 0-3,3-2 2,0 0-15,5-5 13,-3 3 6,-3 3-2,6-4-7,-3 5 2,1-4-10,1 5-2,-5-2 13,3 1-11,-1 3 6,-5 3-1,1 0 0,-1-3 7,-6 9-4,10-8 1,-10 8 0,7-7-13,-7 7 19,5-6-8,-5 6-3,0 0 12,7-7-9,-7 7 3,0 0-8,5-6 8,-5 6-6,0 0 5,0 0-2,0 0-4,6-6-3,-6 6 4,0 0-4,4-6-3,-4 6-10,0 0-5,5-9-19,-5 9-8,7-8-13,-7 8-9,8-8-13,-8 8-15,4-9-116,1 4-236,-5 5 105</inkml:trace>
    <inkml:trace contextRef="#ctx0" brushRef="#br0" timeOffset="3213.3407">-3431 345 84,'-8'-4'75,"8"4"-3,-16-6-2,9 4 2,7 2 3,-15-6-4,10 2 6,5 4-7,-15-5-5,15 5 8,-12-5 1,12 5 1,-4-6 3,4 6-14,0 0 1,0 0-3,-9-5-3,9 5-10,0 0 2,0 0-13,0 0 4,0 0-1,0 0-6,-6-7-1,6 7-1,0 0-10,0 0-5,0 0 2,0 0-4,0 0-2,0 0-3,0 0 1,0 0-8,0 0 4,0 0-3,0 0-3,0 0 3,29 12-3,-21-8-1,6 2-4,4 0 1,1 5 5,1-3-1,2 1 7,3 2-4,-1 4-5,9-1 5,1 2-3,-1 0-2,-1 0-1,2 2 8,1-1-3,0 0-1,-3 0-5,-1 2 1,-2 0-7,1-1 11,0-1-2,0 1 1,-6-4 0,5 4-10,-7-4 5,1 0 6,-2 0-7,3-1-4,-2 1 6,3-2 5,-2-1-17,1-3 8,-1 5-5,4-5 2,-3 3 3,3-2-8,-3-1-2,-1 3 1,-3-2 7,-3-3-7,-4 3-1,4-2 5,-4 1-2,-2 1 2,1-1 4,-2 2 1,1-3 1,-3-1-2,0 3-1,0-3 3,2 3 3,-1-2-5,2-1 1,-4 0 0,-1 0-3,1-2 5,1 1-4,0 1 0,0-2 4,-1-1-1,2 2 5,-4 0-1,4-2-7,-9-3-3,16 7-1,-10-5 1,-6-2 3,12 9 8,-6-7-4,-6-2 3,12 5-22,-12-5 20,8 7-3,-8-7 5,7 4 2,-7-4-1,6 5 6,-6-5-2,0 0-8,11 3 3,-11-3-9,5 6 10,-5-6 0,10 7 3,-10-7-3,9 3-3,-9-3 4,12 6-4,-12-6 9,12 3-10,-12-3 5,11 3 1,-6 3-5,-5-6 3,12 3 2,-12-3-1,12 6-10,-6-2 11,-6-4-4,8 3-3,-8-3 4,8 9 4,-8-9-9,7 3 2,-7-3 13,6 4-12,-6-4 2,7 5 0,-7-5 7,7 5-8,-7-5 1,0 0 5,6 6 4,-6-6-11,11 5 2,-11-5 2,8 1-7,-8-1 6,11 5-2,-11-5-1,7 4 0,-7-4 1,8 3 9,-8-3-13,0 0-2,9 7 7,-9-7 5,0 0-1,5 7-20,-5-7 11,0 0-4,0 0-6,10 2 2,-10-2 12,0 0-6,0 0 5,0 0-5,0 0 2,0 0-2,0 0 3,0 0-5,1 10 1,-1-10 6,0 0 3,0 0-4,0 0 1,0 0-2,0 0-4,0 0 5,0 0 4,0 0 1,0 0-4,0 0 3,0 0-5,0 0 18,0 0 15,0 0 0,0 0 1,0 0 8,0 0-1,0 0-3,0 0 10,0 0-5,0 0-1,0 0-6,0 0-3,0 0-4,0 0-3,0 0-1,0 0-5,0 0-10,0 0 7,0 0-4,0 0 0,0 0-5,19-5-2,-19 5 4,17 0-10,-17 0 7,19-2-9,-4-1 1,-3 3 1,1 0-10,1-2 1,2-2 0,1 3 0,1-1-7,-2 2 5,1-3-7,6 3-3,0-1-10,1-3-1,0 2-4,0-2-3,4-1-1,-2 4-4,-1 1 2,10-2 2,4-6-1,-12 7 6,1 0 0,8-4 7,-7 1 1,0 4 5,-5-2-6,1 0 17,1 0-10,-2 1 7,0-2-2,-1 3 7,1 0 3,0-2 10,-1 4 4,1-4-2,3 4-5,-2 1 3,1-6-6,2 6 9,-3-8 2,3 5 4,1-1-4,8-2 11,-2 6-3,-8-3 6,2 1-8,6-6-2,0 5-7,-7 0 10,-2 0-2,-2 1 0,0 2-4,-1 0 7,-5-3-16,0 0 7,-3 0 0,1 0-4,1 0 5,-1 3-4,-1-6 2,1 1-3,1 1 7,-2-2-3,1 2 3,3 1-4,-2-5-1,8 3 4,-3-2 1,-4 2 2,5 0 1,-7 2 1,6-3-2,1 0-6,-5 3 0,-1 0-2,-2 0 0,1-2 4,1-2-1,-2 7-3,1-3-7,-3 0 25,4 0-18,-7 0 6,-10 0 4,24 0-10,-10 0 0,-5 1 4,1-1-2,0 2 3,-10-2-5,19-2 9,-8 2-7,2 2-5,-2-2 1,-11 0-2,23 0-3,-10 0 7,-1 0-1,0 0 0,-1-2 3,-11 2 0,24 0-6,-10 0-3,-5 0 5,3 2 7,-12-2-4,13 0 4,-13 0-10,16-2-3,-16 2 13,10 0-14,-10 0-8,13-1 0,-13 1-10,0 0-7,10-3-11,-10 3-4,8-6-13,-8 6 3,0 0-12,8-8-46,-7 0-125,-1 8 55</inkml:trace>
    <inkml:trace contextRef="#ctx0" brushRef="#br0" timeOffset="667.3038">-2282-1145 45,'0'0'94,"0"0"-6,0 0-10,0 0-6,0 0-1,0 0-11,0 0-3,0 0 0,0 0-2,0 0-6,0 0 2,0 0-8,0 0-6,0 0 1,0 0-5,0 0-13,0 0 13,0 0-6,0 0 5,0 0-6,0 0-17,0 0 19,0 0 0,0 0-1,6 6 0,-6-6 2,12 0-2,-12 0-3,16 3 0,-5-2-2,3-1-9,2-1 7,5 1 0,3 0-10,0 0 6,3-2-1,9 2-1,-6-1 3,7 1 4,4-2-8,-1 1 3,0 1 0,4 0-1,-2-2 1,1 1-1,1-2-6,0 1-1,-2-2 1,2 4 0,2-1-4,0 0 3,-1 2-3,0-2 0,-1 1 5,-1 2-10,2-3 8,-3 2 1,0-1-4,2 4-4,-2-2-5,-1 1 7,0 1 0,-4-2 3,2 2-6,-3-1 0,-10 0 0,3-1 3,-1 0 0,-1 1-12,1-2 11,0 1 1,7 0 1,-8-1 7,9-1-9,-8 0-6,9-1 3,-13-1 1,5 0 6,-1 1 1,-1-2-11,1 1 7,0 1-3,-1-3 2,1 3-4,-2 1 1,-2-2-7,-1 2 8,-3-1 0,-4-1-1,8 1 3,-7-1-3,8 1-1,-8-1 8,0 1-8,1 1 4,-3-3 0,2 3-6,0-2 6,1 1-4,-9 1 7,5-3-4,-2 1-3,-12 2 1,16-2 3,-16 2 5,12 0-10,-12 0 0,0 0 5,13-2 0,-13 2 2,0 0 2,0 0-10,11-1 11,-11 1-4,0 0-7,0 0 8,0 0-9,0 0 1,0 0 1,0 0-6,0 0-5,0 0-5,0 0-6,0 0-6,0 0-6,12-2-16,-12 2-15,0 0-19,0 0-14,0 0-105,0 0-224,0 0 100</inkml:trace>
    <inkml:trace contextRef="#ctx0" brushRef="#br0" timeOffset="1257.321">-78-1155 87,'0'0'85,"0"0"-18,0 0 11,0 0 2,-4 10-9,4-10-20,0 0 4,0 0 1,6 16-2,-6-16-5,4 7-5,-4-7-1,5 12-7,-2-7-6,-3-5 11,7 12 4,-2-3-21,0-2 1,-1 1 0,3 2-2,0-2 5,1 5-6,1-2 2,2 2-2,-3 1 5,5 3-10,-3-5-6,2 6 5,-1-3 1,1 4-9,1-2 6,0 4-1,3-1 6,-1 2-12,0 0 3,-2-1-8,10 7 7,-7-9-2,-1 1-7,8 7 5,-7-7-1,0-2 4,7 9-8,-6-6 1,1 0 6,-2-3-6,-3-2 3,4 5 2,-2-3-4,0 3-5,0-2 5,2-3-4,-2 2 1,-2 2-7,1-6 8,0 5 6,0-2-12,1-2 2,-3-2-1,1-1 3,-1 0-4,-3 0 5,1-1-4,1 0 3,-2 0-1,-4-2-1,2-1-3,-2 1 1,1-2 6,-1 0-17,-2 0 25,-3-7-13,9 12 7,-7-6-4,-2-6-1,4 9 1,-4-9 7,9 9-11,-9-9 6,4 10-3,0-4 13,-4-6-12,9 9 6,-5-5-2,0 2 0,-4-6-1,12 7-2,-12-7-2,8 6 0,-8-6 5,7 4-2,-7-4-9,0 0 6,0 0-13,7 5 13,-7-5-1,0 0-7,8 4 13,-8-4-7,0 0 0,0 0 4,0 0-3,0 0-5,0 0 1,0 0-9,0 0-1,12 0 5,-12 0-4,0 0 0,0 0-4,0 0 5,0 0-15,0 0-14,0 0-18,0 0-31,12-7-54,-12 7-159,0 0 70</inkml:trace>
    <inkml:trace contextRef="#ctx0" brushRef="#br0" timeOffset="13014.8072">-3316 458 19,'-2'-17'57,"2"17"-8,0-12-11,4 2-11,-4 10-14,2-14-11,1 2-5,-2 6 1,-1 6 5,2-14 10,0 6 10,-2 8 5,2-13 8,-2 13-2,0-11 7,0 11-4,0 0-2,-6-13-8,6 13 6,-5-8-6,5 8 4,-8-7-2,8 7-2,-10-6-10,10 6 16,-6-5-12,6 5 2,-8-7 5,8 7-5,0 0-4,0 0 5,-11-3-4,11 3 1,0 0-4,-9-6 5,9 6-12,0 0 2,0 0-1,-7-6-1,7 6 1,0 0 0,0 0-3,0 0-5,0 0 3,0 0 3,-18 4-4,18-4-8,0 0 11,-12 2-5,12-2 2,0 0 7,-12 3-6,12-3-5,0 0 4,-9 1 6,9-1-3,0 0-4,0 0 3,0 0-4,-12 2 6,12-2-6,0 0 8,0 0 3,0 0-4,-12 0-3,12 0 7,0 0-10,0 0-8,0 0 10,0 0-10,0 0 10,0 0 0,0 0-6,-8 8 6,8-8-7,0 0 1,0 0 7,0 0-13,-3 7 14,3-7-6,0 0-2,0 0 8,0 0-4,0 16-2,0-16-1,7 10 3,-2-7-2,1 3 1,3 4 4,2 0-3,1-3 1,2 3-2,0-2 0,1 1 3,2 3-4,4 1 3,-6-5 1,7 2-5,-2 3 6,1-2-9,-1 1 5,4-2-12,-2 1 10,1 1-1,-2 2 6,1-2-5,-2 3-3,2 0-1,1-1 3,-3-2-5,2 1 6,-2 0-8,0-4 4,-1 4 6,0 0-8,-1 1-3,1-5 10,1 2-11,-1-1 11,-4-3-1,1 0-4,-4 2 5,4-2-1,4 3-4,-4-4 6,-2 3-9,-1-3 4,2 0 1,-3 0 1,5 1-8,-3 0 8,-2 1 6,1-1 0,2-1-9,1-1 0,1 3 0,1-2-4,-4 0 12,0 1-3,-2-3-4,1 2 5,-1 1 2,-2-2-6,0 2 11,-1 2 3,-3-3-7,4-2-4,-4 2 4,1 2-8,-2-1 7,1 0-2,-2-2 4,1 1 9,0 4-11,2-4 7,-1 1-1,0-1 9,2 3-6,-8-9 5,10 12-10,-1-8 2,-4 3-9,2 0 11,0-2-6,0 2-3,-1 1 2,1-4-9,-2 2 10,1 0-9,-1 0 3,0 2 1,1-1 6,-1 0-5,2-1 0,-2-2 2,0 5-2,-2-3 1,3 0-11,-1 0 3,0 0 7,1 2-2,0-5 0,0 3 1,0 1-1,0-1 4,0 0-5,-6-6-2,15 9-6,-7-6 12,-1 3-8,0 0-2,-2-2-1,2 2 1,-7-6 4,10 3-7,-10-3 5,6 10 3,-6-10 3,0 0 6,6 6 5,-6-6 5,0 0-3,0 0 10,6 5-7,-6-5 3,0 0-6,0 0 2,0 0-12,0 0 6,0 0 1,0 0 1,7 4-7,-7-4-2,0 0 7,0 0-5,0 0 1,0 0-4,0 0 5,0 0-8,0 0-2,0 0 5,0 0 0,0 0-2,0 0 3,0 0-2,0 0-3,0 0 3,0 0-3,0 0-3,0 0 1,0 0 10,0 0-5,0 0-7,0 0 3,0 0 3,0 0-8,-4 14-2,4-14-2,0 0-1,0 0 0,0 0 4,0 0-4,0 0 1,0 0-4,0 0 2,0 0-7,0 0-6,0 0 3,0 0 4,0 0-12,0 0 11,0 0-1,0 0 5,0 0-7,0 0 15,0 0-5,0 0-4,0 0 8,0 0-15,0 0 11,0 0 3,0 0 7,14-20 5,-14 20-8,0 0 4,10-4-6,-10 4 10,9-5-6,-9 5-5,8-7-3,-8 7 13,9-3 3,-9 3-6,10-3 4,-10 3-2,11-6-22,-11 6 31,16 0-12,-16 0 5,14 0 3,-3 0-5,-11 0-1,23-1 6,-15 1 0,7 1-7,-3-1 2,-3 2-5,6 2 1,-3-1 1,-3-3 2,-9 0 6,26 0-7,-17 0 1,6 0-9,-2 0 0,2 0 0,0 0 2,-3 0 0,1 0 1,3-3-5,-2 3 15,-1 0-6,-13 0 0,28 0 0,-14 0-1,-14 0-4,27 3 8,-14-3-15,-13 0 7,24 0 12,-13 0-3,-11 0-5,20 0 1,-8 1-2,-12-1 2,21-1-2,-21 1 0,21 1 9,-21-1-3,20 2-18,-20-2 18,16-2-3,-16 2 5,20 0 2,-20 0 1,21 0-5,-6 2 2,-15-2-3,24 0-4,-10 3-1,-14-3 16,24 1-15,-14 2 5,-10-3-3,23-3-9,-9-1-3,-14 4 0,25 7 0,-13-7-6,-1 2 0,2-4-4,-2 2 3,2 0 3,-2 0 3,-11 0 6,17 2-5,-3-2 2,-3 0-8,-1 1 13,-10-1-3,19-3 1,-8 3 6,-11 0 4,19 0-6,-9-3-6,1-1 2,-2 2-2,3 1 1,3-2 3,-3 3-5,2-4 5,-1 4-5,2-2-1,-2 2-6,-1 2 1,-12-2 3,24-2-6,-13 4 1,3 2 0,-1-4 3,-1 0-9,-1 0-8,1 3-2,-3-3-3,-9 0-33,19 0-77,-8 1 34</inkml:trace>
    <inkml:trace contextRef="#ctx0" brushRef="#br0" timeOffset="11095.4021">-2245 780 91,'0'11'99,"0"-11"-16,3 11 0,-3-11-6,0 0-1,-4 17-5,4-17-11,-2 11-2,2-11-9,-1 14-3,-2-6-6,3-8-4,-1 17 6,0-7-4,1-10-10,0 18-3,-3-12 0,3-6-1,0 16-8,0-16-2,-3 15-2,3-8-6,0-7 6,0 13 1,0-13-10,-1 12-5,1-12-4,0 0-7,-3 10-4,3-10 0,0 0 6,0 0-9,3 12 1,-3-12-1,0 0 0,0 0-5,0 0 0,0 8-3,0-8 10,0 0-2,0 0 4,-5 14 0,5-14 14,-3 10-3,3-10 4,-3 9 6,3-9 4,-4 9-2,4-9 0,-2 9 3,2-9 3,-6 10 5,6-10 4,-4 11-2,4-11-9,-2 11 4,2-11-3,-4 10-2,4-10 0,0 9-1,0-9 4,-4 16-11,4-16 1,-2 9 8,2-9-2,-1 13-1,1-13-4,0 0 9,0 11-3,0-11-5,0 0-12,-2 13 10,2-13-3,0 0-1,-4 11 8,4-11-8,0 0-8,0 12 4,0-12-3,0 0-12,0 0-2,0 0-20,0 0-6,-1 9-22,1-9-74,0 0-155,0 0 70</inkml:trace>
    <inkml:trace contextRef="#ctx0" brushRef="#br0" timeOffset="19219.365">807 139 36,'0'0'44,"0"0"-6,0-14-5,0 14 1,0 0-1,0 0-4,3-15 1,-3 15 6,0 0 4,0 0-3,0 0 2,0 0-5,5-13-9,-5 13 5,0 0 1,0 0-3,0 0 6,0 0-12,3-15 7,-3 15-7,0 0-4,0 0-1,4-13-11,-4 13 3,0 0-1,8-12 1,-8 12-1,0 0-2,0 0 3,5-11 5,-5 11 0,0 0-9,0 0 11,0 0-5,0 0 5,0 0 1,0 0-5,0 0-2,0 0 8,0 0-5,-17-12 11,17 12 0,0 0-4,0 0 5,-23 1 2,23-1 6,-20 5-11,20-5 7,-23 4-2,16 0-2,-6 1-1,-2 2-3,3-3-3,0 1 2,0 2 6,-1-1-5,-3 3-4,2 1-3,-5 1-4,6 0 8,-2-1-1,2-1 3,-4 6-6,0 1 5,0-4-3,4-2 1,1 2-10,-1-2 4,-4 6 1,5-4 3,-5 1-9,3-3 5,-2 6-1,1-4-4,1-1 4,0 0-2,2 5-1,-5-1 1,-1-2-4,5-2-1,-3 5 2,4-6-2,1 2-1,-2 1 3,1-1-2,1 0 1,0-1-3,-5 4-3,4-4 1,0 1 11,1 0-12,0 0 4,-1-3-2,2 1 0,-2 0 4,0 1-5,2 0-1,-1-2 4,5 3 2,-4-4-3,4 1 2,-2 0-14,2-3 8,2 0 2,-4 4 2,4-4-7,-4 4 6,3-2 3,-1-2-5,0 2 1,0-2 2,0 0 4,6-6-7,-10 12 8,5-7-8,5-5-1,-8 11 3,1-6 6,3 1-3,4-6-2,-9 11 6,3-6-4,6-5 0,-10 11-4,4-8 0,6-3-3,-12 9-7,7-4 21,5-5-5,-12 7 0,6-1-7,0-2 8,6-4 2,-12 9-3,5-5 3,7-4-3,-11 11-1,11-11-7,-8 7 3,3-4 2,-1 4-7,-2 0 9,8-7-8,-10 8 10,4-4-10,6-4 0,-8 9 6,8-9 2,-9 6 3,4-2-3,5-4 6,-7 6 0,7-6-14,-8 9 18,8-9-5,-10 6 2,10-6-7,-5 6 5,5-6-4,-7 6-1,7-6 6,-6 7-5,6-7 2,-7 7-7,7-7 10,-15 6-7,11-4-4,4-2 1,-5 9 6,5-9 0,-8 7-2,8-7 0,-6 7 2,6-7-2,-9 6-2,9-6 2,-5 7 0,5-7-4,0 0 0,-3 7-2,3-7-4,0 0 2,0 0-11,0 0 3,-5 11 3,5-11-2,0 0 2,0 0-1,0 0-5,0 0 7,0 0-5,0 0 3,0 0 2,0 0 8,0 0 2,-6 7 2,6-7 9,0 0-4,0 0 3,0 0 0,0 0 1,-6 8-2,6-8-3,0 0 2,0 0 0,0 0-2,0 0-11,0 0 1,0 0-7,0 0-7,0 0-3,0 0-9,0 0 1,0 0-1,0 0-12,0 0 8,0 0 0,0 0 12,0 0-3,0 0 3,0 0 1,0 0-5,0 0 4,0 0 3,0 0-7,0 0-3,0 0 1,0 0-5,0 0-16,0 0-8,0 0-22,0 0-28,0 0-68,0 0-188,0 0 84</inkml:trace>
    <inkml:trace contextRef="#ctx0" brushRef="#br0" timeOffset="3855.5058">768 7 30,'10'-5'71,"-10"5"-1,0 0 1,0 0-4,5-4 4,-5 4-4,0 0-5,0 0-4,0 0 3,0 0-2,0 0 4,0 0-8,0 0-6,0 0-2,0 0 2,0 0-2,0 0-8,0 0-8,0 0-6,0 0 2,0 0-5,0 0-6,0 0 1,0 0 1,0 0-3,0 0-1,0 0 0,-20 24-6,15-20 2,-8 10 0,1-1-1,0 3-4,-5 3 4,-1 7 0,1 2-1,-6-1 0,5 1-2,-1-2 0,-1 3 0,-6-1 6,2 3 1,3-3-5,-4-2 0,1 0-2,-1 0 6,3 0-1,-2 2-3,2-3-4,1 1 4,-4 1-3,8-8-1,-4 7 2,4-7-5,0 3 2,-1-4-1,2 3-4,1-4 1,-1 0 0,2-1 5,1 1-9,1-4 3,3-1 3,1-3-5,-3 0 10,5 1 1,-1-2-6,0-2 7,2 1-13,-1 0 2,6-7 0,-8 9 0,0-3 0,3-2 3,5-4-11,-9 7 3,3-2-2,6-5-12,-12 7 0,12-7-6,-9 3 0,9-3-9,-10 3 4,10-3-18,0 0-11,-14-2-20,14 2-92,0 0-188,-14-3 84</inkml:trace>
    <inkml:trace contextRef="#ctx0" brushRef="#br0" timeOffset="6613.3171">673-1754 51,'0'0'89,"0"0"-5,3-12-4,-3 12-1,0-11-1,0 11-1,0-14-5,0 14-3,0 0 1,0-14-12,0 14-1,2-10-6,-2 10-3,3-6-11,-3 6 1,4-9 5,-4 9 0,0 0-2,6-11 0,-6 11-1,0 0-8,0 0-4,0 0 2,0 0-9,0 0-4,0 0 2,5-5-4,-5 5-1,0 0 0,0 0-7,8 22 5,-4-13-1,-1 0-6,1 3 3,-3 1-1,3 2 3,-1 1 4,-1 3-18,1 2 8,-2-4-1,2 5 2,-2-3-7,1 3 6,-1 3-7,-1-3 0,4 0 3,-1-4 11,-1 7-20,-2-6 13,0 4-6,0-1 9,0-1-10,-2-3-5,-1 3-11,-1-7-5,1 2-4,2 3 3,-3-7-7,4 0 0,0 0 0,-7-1-9,6-2-7,1-9-6,-5 16 11,5-8 0,0-8-5,0 12 2,0-12 13,1 11 4,-1-11-1,0 10 6,0-10 1,0 0 4,0 13 7,0-13 0,0 0 5,1 11 9,-1-11-8,0 0-1,0 0 5,3 11 13,-3-11-6,0 0 4,0 0-1,0 15-4,0-15-8,3 6 12,-3-6 3,0 0-1,5 10-5,-5-10 7,0 10 9,0-10 7,4 8 3,-4-8-10,3 10-2,-3-10-2,1 11 0,-1-11 2,4 12 4,-4-4 0,0-8-5,0 13 2,0-13-1,3 16-3,-3-16-5,0 13-1,2-3-1,-2 1-6,2-4 4,-2 4 4,0 1-3,0-2 1,4 2-7,-3-3-6,5-1 0,-4 5 3,-2-1 3,3-3-5,-2 6 2,-2-2-6,1 0 4,1 2-4,1-1 4,0-1-13,-2 2 1,0 1 7,0-1 5,0 0-15,2 1 17,-2-2-10,5 1-1,-5-1 1,3 3 7,-3-4-4,0 3 1,-3-4-1,3 3 9,0-3-3,0 2-2,0-1 1,0-1-2,0 1 2,0 1 3,0-1 3,0 0-2,0-1 0,0 1-7,3 0 10,-3 1-12,4-2 9,-3 0-10,2 3-1,-1-3 17,0-2-10,-2 5 3,2-3 2,1 1-1,-3 0-1,0-3-2,0 2 6,0-12-5,0 16 0,0-6-1,-3 2-2,1 0 4,2-2-3,-3 0 0,3-10 10,-1 17-5,-2-7-3,3 0 5,-1 2-8,-1-1 4,0 1 9,2 0-4,0 1-10,0-1 2,2 0 0,-2 1 3,-2 0 7,4 1-11,-4-1 4,2 1-6,0-2-2,0 0-3,-3 2-7,3-2 2,0 0-6,0 2-15,0-3-4,0 1 6,0 0-3,3 2 3,-3-2-3,0-4 0,0-8-13,0 22-5,4-12 11,-3-2-3,-1 1-38,0-9-92,4 16 41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5:19.9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8753F07-B0FD-4D18-8498-EC10C1E93DAA}" emma:medium="tactile" emma:mode="ink">
          <msink:context xmlns:msink="http://schemas.microsoft.com/ink/2010/main" type="inkDrawing" rotatedBoundingBox="6486,3611 7942,3660 7939,3731 6483,3682" semanticType="underline" shapeName="Other">
            <msink:sourceLink direction="with" ref="{9876F666-8D47-4207-9D79-A8ECCBEF6183}"/>
          </msink:context>
        </emma:interpretation>
      </emma:emma>
    </inkml:annotationXML>
    <inkml:trace contextRef="#ctx0" brushRef="#br0">5778 648 25,'0'0'87,"0"0"-9,-7 6-1,7-6-5,0 0-9,0 0 10,0 0-11,12 16-5,-12-16-3,15 9 1,-7-6-4,8 1-5,-1 1-12,10 2 5,-2-2-9,16 0 7,-1-2-7,5 3-10,3-3 20,1 2-26,0-4 11,6 2-2,10 0-5,-13 2 1,16-3 0,1 0-7,-16-2 5,0 2-6,3-1 5,-5-1-6,4-1 2,-8-1 4,2 2 0,-3 0-12,-6-3 18,-1 3-6,-1-1-7,-7 1 8,-3-2-6,-8 2 1,-1 0 1,1-3 0,-4 3-3,-6 0 4,-8 0-6,21 0 3,-15-1-3,-6 1-6,15-2-4,-15 2 4,13 3 2,-13-3-7,10 3-13,-10-3-4,12 0-14,-12 0-8,11 0-7,-11 0-16,21 0-17,-10 0-106,1 0-201,3 0 89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5:20.3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C03EC38-5E86-4E24-97D8-772A738053E7}" emma:medium="tactile" emma:mode="ink">
          <msink:context xmlns:msink="http://schemas.microsoft.com/ink/2010/main" type="inkDrawing" rotatedBoundingBox="8568,3725 9484,3686 9486,3719 8570,3759" semanticType="underline" shapeName="Other">
            <msink:sourceLink direction="with" ref="{9876F666-8D47-4207-9D79-A8ECCBEF6183}"/>
          </msink:context>
        </emma:interpretation>
      </emma:emma>
    </inkml:annotationXML>
    <inkml:trace contextRef="#ctx0" brushRef="#br0">7864 761 55,'0'0'72,"0"0"-8,-10 4 1,10-4-11,0 0 4,0 0-2,0 0 4,0 0-15,0 0 3,0 0-4,0 0 1,22 12-2,-12-10-11,8-2 1,-1 3 7,10-3-2,0 1-4,-2-1-6,10 0 3,3 3 3,-14-6 2,13 1-12,1 0 8,-6 0-4,7 1 8,-2 0-9,-7-2 0,6-2 4,-9 5-4,2-2-7,0 0 2,-5 2 6,4-3-5,-4 0 5,0 1-3,-1 1-3,-6 1-1,1 0 5,-4-3-3,4 0-3,-5 3 2,3 0-8,-5 0-2,-2 2 3,-9-2-1,21-2-2,-12 2-3,-9 0 0,20-4-1,-12 5-4,-8-1-15,12 0-9,-12 0-9,12 3-12,-12-3-18,0 0-29,14-5-50,-14 5-69,0 0-224,4-11 101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52.4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C5324F0-F448-46BA-8A62-5989792C251A}" emma:medium="tactile" emma:mode="ink">
          <msink:context xmlns:msink="http://schemas.microsoft.com/ink/2010/main" type="inkDrawing" rotatedBoundingBox="2442,7402 2661,6127 2692,6133 2472,7407" semanticType="callout" shapeName="Other">
            <msink:sourceLink direction="with" ref="{864C8BE9-1E56-4152-9704-340D66AD19DA}"/>
            <msink:sourceLink direction="with" ref="{4604388C-C36D-4A07-9DB8-C2B257B4F407}"/>
            <msink:sourceLink direction="with" ref="{9B068EB9-4975-4537-8D9E-DFC8CE8A4567}"/>
          </msink:context>
        </emma:interpretation>
      </emma:emma>
    </inkml:annotationXML>
    <inkml:trace contextRef="#ctx0" brushRef="#br0">225 0 31,'-7'12'76,"3"-5"-7,4-7-5,-4 15-7,3-6-5,-3-2-4,4-7-6,-3 19-5,-1-3 7,3-6-1,-3 2-5,0 1-5,0 2-5,0 3-4,-1-4-3,3 2 6,-1 0-3,-1 1-9,1-1 6,-2-2-1,1 3-9,1-1-1,-1 0 1,0 3 0,2-2 1,-2 3-17,1-4 7,-1 0 10,3-2 1,-2 0-3,2 2 0,-2 5-7,0-5-2,2 0 4,0 0 0,-3 0 0,4 0 2,-3 4-7,-1-6 8,0 7-10,2-5 2,1 0 0,-3 2 3,1-2 4,-1 2-2,0-6-3,2 4 1,-4 1 0,2-3 2,2 2-6,-2-2-1,1 5 11,-1-6-2,3 1-12,1-14 11,-4 20 0,2-5-4,2-3-11,-4-2 13,1 0-3,2 2-5,-2-2 1,2 5-3,0-5 7,-3 2-2,2-1 2,-2 2 3,4 1-1,-1-4 0,0 2-5,1 0 5,0 2-5,-3-2 9,2 0-10,1 3 6,-4-1-7,4-1 5,-2 0-12,1 1-10,0-2 11,1 2-5,0 1 1,-3-7-1,3 6 6,-1-4-5,1 2 8,-2-2-7,2-10 4,-2 15 6,2-15-3,-2 15 1,2-15-1,-1 10-8,1-10 11,0 0 0,-1 15 1,1-15-1,-3 7-1,3-7-1,0 0 2,0 0-2,-1 10 5,1-10-6,0 0-4,0 0-18,0 0-23,0 0-65,0 0-126,0 0 55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7.40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C9D64C-F6D5-4380-ABF9-861EA7DB6110}" emma:medium="tactile" emma:mode="ink">
          <msink:context xmlns:msink="http://schemas.microsoft.com/ink/2010/main" type="inkDrawing" rotatedBoundingBox="2607,7333 2667,7218 2670,7219 2610,7335" semanticType="callout" shapeName="Other">
            <msink:sourceLink direction="with" ref="{BF85787B-CF94-4DA7-BE99-5425F9A31AF4}"/>
            <msink:sourceLink direction="with" ref="{4604388C-C36D-4A07-9DB8-C2B257B4F407}"/>
          </msink:context>
        </emma:interpretation>
      </emma:emma>
    </inkml:annotationXML>
    <inkml:trace contextRef="#ctx0" brushRef="#br0">1417-1095 16,'0'0'73,"-4"9"-13,4-9 0,-5 8-9,5-8-5,-4 8-2,4-8-7,-8 12 0,6-6-10,2-6-3,-5 10-1,5-10 2,-6 12 0,6-12-4,-6 9-4,3-4 0,3-5-4,0 0-7,-5 11 4,5-11 4,0 0-7,-4 8-1,4-8-8,0 0-5,0 0-4,-3 9-11,3-9 1,0 0-12,0 0-14,0 0-39,-4 9-94,4-9 42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7.5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344E4E-036E-475B-82DB-0FCB9793988E}" emma:medium="tactile" emma:mode="ink">
          <msink:context xmlns:msink="http://schemas.microsoft.com/ink/2010/main" type="inkDrawing" rotatedBoundingBox="2590,7267 2591,7292 2587,7292 2586,7268" semanticType="callout" shapeName="Other">
            <msink:sourceLink direction="with" ref="{BF85787B-CF94-4DA7-BE99-5425F9A31AF4}"/>
          </msink:context>
        </emma:interpretation>
      </emma:emma>
    </inkml:annotationXML>
    <inkml:trace contextRef="#ctx0" brushRef="#br0">1339-1022 87,'0'0'108,"0"0"-28,0 0-11,-4-11-30,4 11-27,0 0-33,0 0-42,0 0-68,3-13 32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37.0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D0F712-52E6-4018-A523-B1DC7323002F}" emma:medium="tactile" emma:mode="ink">
          <msink:context xmlns:msink="http://schemas.microsoft.com/ink/2010/main" type="inkDrawing" rotatedBoundingBox="2968,7352 3209,7309 3210,7313 2969,7356" semanticType="callout" shapeName="Other">
            <msink:sourceLink direction="with" ref="{864C8BE9-1E56-4152-9704-340D66AD19DA}"/>
            <msink:sourceLink direction="with" ref="{9B068EB9-4975-4537-8D9E-DFC8CE8A4567}"/>
          </msink:context>
        </emma:interpretation>
      </emma:emma>
    </inkml:annotationXML>
    <inkml:trace contextRef="#ctx0" brushRef="#br0">1717-960 64,'0'0'51,"23"-4"4,-14 3-4,1-1-6,5-1-5,-3 0 3,-3 3-9,-9 0-4,20-3 1,-11 2-2,3-1-5,-2-1-9,1 2 5,-2-3-11,6 2-13,-3-2-6,3 2-11,-3-1-21,2 2-36,0 1-84,-4-2 38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36.92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04388C-C36D-4A07-9DB8-C2B257B4F407}" emma:medium="tactile" emma:mode="ink">
          <msink:context xmlns:msink="http://schemas.microsoft.com/ink/2010/main" type="inkDrawing" rotatedBoundingBox="2349,7401 2737,7359 2739,7373 2350,7415" shapeName="Other">
            <msink:destinationLink direction="with" ref="{64C9D64C-F6D5-4380-ABF9-861EA7DB6110}"/>
            <msink:destinationLink direction="with" ref="{8C5324F0-F448-46BA-8A62-5989792C251A}"/>
            <msink:destinationLink direction="with" ref="{03C17B77-366C-42BD-B862-711B3E12A09D}"/>
          </msink:context>
        </emma:interpretation>
      </emma:emma>
    </inkml:annotationXML>
    <inkml:trace contextRef="#ctx0" brushRef="#br0">1099-898 53,'0'0'61,"0"0"-6,0 0-3,0 0-7,0 0-8,0 0-3,0 0-2,0 0 0,0 0-14,0 0 8,0 0-6,8-5 1,-8 5-5,0 0-4,0 0-4,0 0-4,8-4-5,-8 4-6,0 0-4,15 0 3,-15 0 3,12-4-11,-12 4-4,11-3 11,-11 3-1,9-4 3,-9 4-6,11-2 7,-11 2 11,0 0 11,0 0-2,12-1 3,-12 1 17,0 0-13,0 0 1,0 0 6,0 0 2,0 0-10,0 0 13,0 0-11,11-2 3,-11 2-6,0 0 2,0 0-4,0 0-3,13 2 1,-13-2 1,0 0-2,16 1 5,-16-1-8,18-1 4,-9-1-6,3-2 2,3 4 2,-2 0-6,1-3-22,0 2 2,1-1-7,1 0-5,2 0-2,-5 0-3,1 2-7,3-3-3,-1 3-9,-3-3-5,4 3-45,-4 0-106,2 0 46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06.6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414 137 78,'0'-10'187,"0"-7"-9,1 6-10,1-4-4,-2 5-19,0-2-10,2 2-3,-2 10-13,0-19-3,0 19-10,2-13-8,-2 13-10,0-8-16,0 8-6,0 0-9,0 0-10,0-12-5,0 12-6,0 0-1,0 0-7,0 0 0,4 34-7,-4-10 1,-4-1-3,4 3-4,0 10 5,-2 0-7,2-2 1,-4 3-5,6 0 1,-4 2 1,1-5-2,1 3-2,0-3-13,-3-3-4,2-8 3,0-1 0,1-3 3,-2 2-10,2-6 2,0-3 2,-2-4-2,4 1 2,-2-9-1,0 16 3,0-16-3,0 10 2,0-10 1,0 0 8,-2 9 0,2-9 1,0 0-2,0 0 2,0 0-3,0 0 3,0 0-4,-7-36 1,6 21-1,-1-7 3,2 7-7,-4-7 3,3 1 4,-4 0-1,-1 1 0,0 5 4,-1 1-3,-3 0 1,2 0-4,-4 2 2,-2 2-3,-5-2 1,-4 6 0,2 0 0,-2 2 3,-1 2-2,0 2 4,-1 2-1,-1 2 1,2-1-2,2 3 0,6 1 1,0-1-2,3 0 1,0-3-1,5 4-1,0-5 0,2 4-6,6-6 7,-11 6 1,8 2-2,3-8 5,0 0-5,8 14 3,2-10 2,3 5-11,3-6 12,8 1 0,2-3-1,3 1 0,7 2 0,3-5 1,2 1 3,-3 0-3,0-5 0,-11 5-4,0-1-2,2 2-1,-5-1 0,-6 0-15,0 0-15,0 2-30,-1 0-23,-1-4-16,-2 4-32,2-1-149,-8 0-308,4-1 137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39.6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7B07B19-A0E4-4EDD-89DE-1159B1D2B9B5}" emma:medium="tactile" emma:mode="ink">
          <msink:context xmlns:msink="http://schemas.microsoft.com/ink/2010/main" type="inkDrawing" rotatedBoundingBox="1795,8509 2158,8723 2143,8749 1779,8535" semanticType="callout" shapeName="Other">
            <msink:sourceLink direction="with" ref="{BF85787B-CF94-4DA7-BE99-5425F9A31AF4}"/>
          </msink:context>
        </emma:interpretation>
      </emma:emma>
    </inkml:annotationXML>
    <inkml:trace contextRef="#ctx0" brushRef="#br0">528 221 76,'11'4'20,"-11"-4"10,8 6-1,-8-6 4,12 2-6,-7 2 0,-5-4 5,17 2-2,-9 2-4,-2-2 0,-6-2-1,18 5-7,-10-4-2,0 3 5,0 0-8,-8-4 12,16 6-5,-9-5 4,-7-1 1,10 6-2,-3-3 0,-7-3-2,11 6 2,-11-6-8,8 6 8,-8-6 1,7 3-3,-7-3-2,6 5 0,-6-5-2,6 6-4,-6-6 2,5 8 9,-5-8-6,5 7 1,-5-7-7,7 6-3,-7-6 2,11 6-3,-5-3-4,1 0 3,-7-3-12,12 7-1,-2-2 5,-4-1-19,-6-4 5,12 7-3,-6-2 2,0-1-1,0 2-5,-6-6 2,13 7 0,-7-4 1,0 3 2,-6-6-2,8 8-3,-2-4 8,-6-4-6,9 10-1,-4-7-7,-5-3-9,10 5-13,-10-5-34,12 4-91,-4-1 40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0.02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11AE55-FA28-46E9-AF96-7D0A6FAEA8B8}" emma:medium="tactile" emma:mode="ink">
          <msink:context xmlns:msink="http://schemas.microsoft.com/ink/2010/main" type="inkDrawing" rotatedBoundingBox="2269,8819 2850,9107 2845,9118 2264,8829" semanticType="callout" shapeName="Other">
            <msink:sourceLink direction="with" ref="{BF85787B-CF94-4DA7-BE99-5425F9A31AF4}"/>
          </msink:context>
        </emma:interpretation>
      </emma:emma>
    </inkml:annotationXML>
    <inkml:trace contextRef="#ctx0" brushRef="#br0">1018 505 45,'5'6'64,"-5"-6"-5,0 0-14,15 6 1,-15-6-1,10 6-6,-10-6 1,12 6-8,-12-6 0,17 6-1,-17-6-2,12 6-2,-6 1-1,-6-7 2,11 6-5,-11-6 2,9 6 1,-9-6-2,10 7-2,-10-7 0,13 6-3,-6 0 0,-7-6-7,15 9 1,-7-5-4,-8-4 12,16 9-8,-16-9-1,19 7-3,-11-4-2,2 0-4,4 3 2,-5 0-8,-1-4-2,3 3 1,0-2 3,-3 0 3,1 2-5,-1-1 2,1-1 4,-2 2-6,-7-5 8,14 7-6,-8 0-2,1-3 2,-7-4 0,12 6 7,-7-1-13,3-1 8,-8-4 2,15 6-2,-10-3 0,4 0 1,0 1-4,-9-4 4,15 6-1,-6-2-6,-1 1 4,1-2-6,-2 1 7,1-2-3,2 3 1,-10-5-5,13 6 9,-8-1-4,-5-5-10,11 4 10,-4-1-2,-7-3 1,12 9 0,-12-9-2,11 4 7,-6 1-4,-5-5-1,12 7-3,-7-5-7,-5-2-4,14 4-13,-6-1-16,1 0-20,-1 1-40,-1-2-113,-7-2 51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40.4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21B489-E54B-48A0-B81A-4C5B1347C1BB}" emma:medium="tactile" emma:mode="ink">
          <msink:context xmlns:msink="http://schemas.microsoft.com/ink/2010/main" type="inkDrawing" rotatedBoundingBox="2973,9146 3245,9160 3244,9180 2972,9166" semanticType="callout" shapeName="Other">
            <msink:sourceLink direction="with" ref="{BF85787B-CF94-4DA7-BE99-5425F9A31AF4}"/>
          </msink:context>
        </emma:interpretation>
      </emma:emma>
    </inkml:annotationXML>
    <inkml:trace contextRef="#ctx0" brushRef="#br0">1768 855 77,'0'0'80,"0"0"-4,0 0 0,0 0-8,0 0-7,0 0 0,0 0-6,0 0-4,0 0-7,0 0-6,0 0-7,0 0 6,0 0-4,0 0-1,0 0-12,0 0-7,0 0-10,0 0-1,0 0-18,0 0-2,0 0-6,0 0 1,0 0 0,0 0 3,0 0 9,0 0 3,0 0 5,0 0 4,0 0-11,0 0 9,0 0 4,0 0 12,0 0 2,0 0 5,0 0-2,0 0-3,0 0 6,0 0-8,-17-20 8,17 20 3,0 0-10,0 0 6,-12-2-5,12 2-4,0 0 7,0 0-9,0 0 5,0 0 10,0 0-15,-18 4 0,18-4 1,0 0-1,0 0-2,0 0 7,0 0-18,0 0 10,0 0-5,0 0-4,0 0-3,0 0 6,0 0-4,0 0 5,30 7-9,-30-7-3,18 2-5,-5 0 0,-3-2 1,4 1-2,-1-1-6,2 0-3,-2 1 5,1-1-8,2 0-3,0 0 1,-1 2-7,1-1-15,1-1-11,-2-1-61,2 2-131,3-1 58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5:59.84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5D91C1-86B3-40B9-B129-93587AB7062E}" emma:medium="tactile" emma:mode="ink">
          <msink:context xmlns:msink="http://schemas.microsoft.com/ink/2010/main" type="inkDrawing" rotatedBoundingBox="2678,6822 5730,7812 5025,9983 1973,8993" semanticType="callout" shapeName="Other">
            <msink:sourceLink direction="to" ref="{FA217034-635E-468C-B2FB-29300C8E3435}"/>
            <msink:sourceLink direction="from" ref="{BF85787B-CF94-4DA7-BE99-5425F9A31AF4}"/>
          </msink:context>
        </emma:interpretation>
      </emma:emma>
    </inkml:annotationXML>
    <inkml:trace contextRef="#ctx0" brushRef="#br0">0 118 86,'0'0'106,"0"0"-6,0 0-4,0 0 1,0 0-12,0 0-7,0 0-7,0 0-5,0 0 2,0 0-6,0 0 1,0 0-5,0 0-9,0 0 0,0 0-5,0 0-16,0 0 3,0 0 4,0 0-14,0 0 6,0 0-2,0 0-10,0 0-1,0 0 1,0 0-1,0 0-1,0 0-2,0 0-9,0 0 13,0 0-5,0 0 0,0 0-2,18 3-1,-18-3 0,13-2-5,-4 1-5,1-2 5,0 2 3,3 1-1,3-1-1,-4-1 3,5 0-10,1 1 11,3-2-1,2 3-10,1-2 10,-1 2-6,2-1-4,-1-2 2,4 3 6,1 0-4,-4-3 9,5 0-12,4 1 1,-7 2 1,11-2 1,-11-1 4,1 0-7,0 3 4,-1 0 3,2-2-13,-3 2 12,2-1 0,0-2-5,-1 3 2,2-3-3,-1 6 7,8-5 2,1 1-5,-12 1 1,3-3 2,0 3-2,9 0-4,-12 0 1,2 0 5,0 0-8,0 0 7,-2 0-1,3 0-7,-2-3 16,2 2-16,-1-1 6,-2 2 1,5-3 0,-2 0 1,0 1-8,-3 0 7,5-1-3,-2 1-3,5-3 1,-4 3 5,-5 0-4,4-2-5,-3 3 10,3-1-1,-3-2 0,1 3-2,0-1-1,-5-1 1,2 0 2,0 0 3,1-1-7,-4 2-3,-2 0 6,4 0-2,1 1 2,-5 1-3,-1-3 7,-2 3-2,1 0-1,-1-3-7,-1 2-1,0 1 11,-2 0-6,-12 0 1,16 0 1,-16 0-7,15 0-7,-15 0 13,12 0-5,-12 0 8,0 0-2,10 1-7,-10-1 6,0 0 1,0 0-6,12 0 1,-12 0-9,0 0 2,0 0-10,0 0 4,0 0-33,12 0 15,-12 0-17,0 0-13,11 4-14,-11-4-27,0 0-70,8 3-190,-8-3 84</inkml:trace>
    <inkml:trace contextRef="#ctx0" brushRef="#br0" timeOffset="3262.0182">371 1854 12,'0'0'79,"0"0"-2,0 0 5,0 0 1,0 0-10,0 0-6,0 0-3,0 0-4,0 0-3,-9 0-3,9 0-2,0 0-2,0 0-5,0 0-2,0 0-9,0 0 1,0 0-4,0 0 0,0 0-7,0 0 9,0 0-6,0 0-2,0 0-2,0 0-4,0 0 3,30 5-1,-17-2 3,0-2-6,5 0-2,5-1 2,1 4-5,1-3 4,3 0-8,7-2-1,0 2 0,-6-2 6,10-3-3,0 4-6,-1 0-10,2-1 21,2 1-12,0 0-1,5 0 2,-4-1 3,-1 1-2,2-1-3,0-2 4,-2 3-2,-1 0 10,-2-1-8,5 1 8,-6 0-5,-1 1-1,0-1 9,-1 0-6,-8 3-4,10-3 6,0 1-3,-9 0 1,-3 0-1,9-1 4,1 0-4,-7 3 6,-3-2-6,3-1 7,8 1-4,-9-1-2,7-1 5,-10 0-2,5-2 0,6 3 2,-8-2 7,9 1-7,-9-2-4,8-1-2,-9 3 1,1 0 4,0 0-6,-7-2-2,4 2 2,-8 1-5,6-1 0,-6 0 2,-3 1 0,0-3-7,-4 3 4,-10 0-1,17 0 5,-8 3-4,-9-3-7,14 0 8,-14 0-6,11 1 2,-11-1-1,0 0-1,0 0 5,14 0 0,-14 0-8,0 0 8,10 1-4,-10-1 0,0 0-2,0 0 5,0 0-11,14-2-12,-14 2-14,13-4-5,-4 3-26,3-7-17,0 1-27,1 0-41,-2-1-85,3-1-254,3-6 112</inkml:trace>
    <inkml:trace contextRef="#ctx0" brushRef="#br0" timeOffset="502.2315">2096 17 22,'0'0'122,"0"0"-11,0 0-11,0 0-7,0 0-15,0 0-1,0 0-2,0 0-16,0 0-1,0 0-14,0 0 5,0 0-8,0 0-12,0 0 3,0 0 1,0 0-6,0 0-5,0 0-2,0 0 4,7 7-7,-7-7-5,7 4 15,-7-4-5,8 6-3,-3-1-2,2 1 3,-7-6-6,12 8 3,-4-2 3,0 0-7,2 4 1,-1-2 2,0 1 0,3 2 2,-2-1-9,0 0 11,7 7-3,-4-3-3,3 3-5,-1 0 5,5 1 0,-7 0 0,5 1-5,4 6 3,-7-5-11,4-1 6,2 8-2,0-2 3,3 1-7,-4-8 3,4 9 1,1-1 1,-1-1-3,2 1-5,-2-2 9,3 2-4,-8-8 0,9 2-1,-8-2-3,5 4 0,-2-6 1,-1 0-8,-4 0 13,1-1-1,3-3 2,-2 3-3,-3-1 2,-2-5-7,-2 1 1,1-4-7,-4 4 14,2-3-5,-4 1 6,2-1-10,-6-1 0,4-3 12,0 1-5,-8-4 1,7 5-2,-7-5-10,8 6 15,-8-6-6,6 5 0,-6-5-27,0 0-2,4 4-12,-4-4-14,0 0-17,0 0-18,0 0-27,0 0-82,0 0-214,0 0 94</inkml:trace>
    <inkml:trace contextRef="#ctx0" brushRef="#br0" timeOffset="4118.6773">3051 854 20,'0'0'85,"0"0"-13,0 0 1,0 0-10,0 0-9,0 0-2,0 0-3,-7-6-5,7 6-2,0 0 0,0 0-9,0 0 6,0 0-6,0 0-1,0 0-11,0 0 2,-15 0-13,15 0 15,0 0-2,-12 7-2,12-7 7,-10 9-9,2-3 4,1 0-6,-3 1 2,0 6 7,-1-4-12,0 4 2,1-1-10,-4 6 19,1 1-7,-3-2 3,2 4 6,-3-1-1,-1 2-5,0 2 5,2-2-10,-3 7 2,3-9-1,-3 7 2,3-6-6,-3 5 1,6-8-1,-3 1 0,1 0 2,-1 0-1,2 0-6,-3 2 12,2-5-4,-1 4 4,-1-1 1,-1 2-1,0 4-1,3-3 3,-3-4-4,1-3-3,2 6 2,-2-3 4,3 1-11,-2-3 2,-1 2 2,2 1-3,0-3-5,5-4 5,-2 0-9,2-1 1,-1 1 4,1 0-2,-1-3 4,3 4-4,-3-3-4,5-1 2,-1 1-1,-4-2 1,6 0 3,-2-1 2,2-1-4,2 3-4,-2 0-4,-2-3 10,2 1-1,-1 2-1,0-3-5,0 0 0,-1 0 5,3 3-4,4-9-2,-10 12 3,6-3 7,-3-3-5,-1 0-3,8-6-1,-12 9 9,12-9-8,-8 7-13,8-7 13,-6 6-7,6-6-13,-6 3-3,6-3-27,0 0-16,0 0-26,0 0-37,0 0-90,27-29-236,-17 20 105</inkml:trace>
    <inkml:trace contextRef="#ctx0" brushRef="#br1" timeOffset="42084.7318">2130 1680 106,'0'0'143,"0"0"-12,0 0-13,0 0-12,0 0-9,0 0-15,0 0-6,0 0-6,12-6-11,-12 6-12,0 0-4,12-4-12,-12 4-4,0 0-19,15-9-1,-15 9-5,11-6-5,-11 6-10,12-12-7,-6 7-3,-6 5 1,16-12 9,-16 12 0,10-11-1,-5 4 7,2-4-12,-7 11 7,11-14 4,-6 8-2,-5 6 3,9-12 6,-9 12 9,6-11 0,-6 11 10,6-11-4,-6 11 6,6-10 8,-6 10 2,5-13-9,-5 13 14,0 0 1,5-13-2,1 7-1,-2-2 0,-4 8-6,3-7-3,-3 7-7,6-10-1,-6 10-11,10-10 15,-5 4-10,-1 0 4,-4 6-3,13-7-3,-5 1-5,0 1-13,2 1-3,-3-2-12,-1 0-4,5 0 0,0 2-7,-3-4 7,2 0 8,-1 2-7,-3 1 9,2 0-20,0-2 21,-4 1-1,-4 6-3,14-13 2,-9 5 5,-2 4-8,3-5 11,-6 9 6,9-10-2,-4 4 3,-1 0 3,-4 6-6,11-12-1,-7 6 4,2 0 3,-6 6 4,11-10-5,-4 4-4,-2 0 4,3 1 1,-8 5-12,11-14 14,-4 11 6,-2-2-5,-5 5 0,11-11-2,-9 6 0,4-1 4,-6 6 5,10-10 7,-10 10 3,7-10 0,-7 10-5,8-7-7,0 4-1,-5-5 4,4 2-10,1 2-8,0-4 4,2 0-3,0 2-4,1-3 0,-6 2-9,7 1 3,-5-1 1,3-2 0,-2 0-9,2 2 0,1-3 6,-5-1-11,1 1-4,1 1 5,0-1 3,-1-3-1,1 4 12,-2-4-1,0 3-4,1-2 0,-2 5 10,2-2 9,2-2 0,-2 4 3,-3 1 1,0-1-5,2 1-1,-2 0 1,-4 6 0,10-14-1,-3 8 5,-7 6-2,6-11 1,2 9 5,-4-3-4,-4 5 1,8-11-1,0 3-3,-1 1 4,-2 2-5,3-2 2,2-2-4,-2 1 5,-1 0 1,2-1-2,-4 3 3,2-5-6,1 1-3,1 2-3,0-4 2,-4 4 1,2 1-2,1-3 8,0 4-3,-3-1 0,-1-2 0,1 2 3,1 1-1,0 0-1,-1-1 2,1 2-15,-6 5 3,11-9-5,-6 2-7,-5 7-3,11-9 3,-7 3 2,-4 6 4,11-10 1,-7 6 4,-4 4 14,8-9-5,-8 9 15,11-9 4,-9 4-2,-2 5 11,10-12 0,-10 12 4,5-9-4,-5 9 4,5-15-4,-5 15-4,7-9-9,-7 9-6,9-13-8,-3 7 5,-6 6-5,10-14 4,-3 7-3,-7 7 3,15-10 1,-7 3-5,1 1 2,-9 6 7,11-13 4,-11 13 9,9-6 4,-9 6 0,9-6 1,-9 6 5,0 0-17,0 0-1,0 0-16,6-12-10,-6 12-18,0 0-74,0 0-115,0 0 52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35.8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F728D4-D702-4626-88A4-0F8F78A708F8}" emma:medium="tactile" emma:mode="ink">
          <msink:context xmlns:msink="http://schemas.microsoft.com/ink/2010/main" type="writingRegion" rotatedBoundingBox="1250,8075 1733,8075 1733,8503 1250,8503"/>
        </emma:interpretation>
      </emma:emma>
    </inkml:annotationXML>
    <inkml:traceGroup>
      <inkml:annotationXML>
        <emma:emma xmlns:emma="http://www.w3.org/2003/04/emma" version="1.0">
          <emma:interpretation id="{EDE2C76F-88B7-42DB-A205-6C40715A7CF6}" emma:medium="tactile" emma:mode="ink">
            <msink:context xmlns:msink="http://schemas.microsoft.com/ink/2010/main" type="paragraph" rotatedBoundingBox="1250,8075 1733,8075 1733,8503 1250,8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263B7C-19C4-4481-A7A1-EBF932162704}" emma:medium="tactile" emma:mode="ink">
              <msink:context xmlns:msink="http://schemas.microsoft.com/ink/2010/main" type="line" rotatedBoundingBox="1250,8075 1733,8075 1733,8503 1250,8503"/>
            </emma:interpretation>
          </emma:emma>
        </inkml:annotationXML>
        <inkml:traceGroup>
          <inkml:annotationXML>
            <emma:emma xmlns:emma="http://www.w3.org/2003/04/emma" version="1.0">
              <emma:interpretation id="{BF85787B-CF94-4DA7-BE99-5425F9A31AF4}" emma:medium="tactile" emma:mode="ink">
                <msink:context xmlns:msink="http://schemas.microsoft.com/ink/2010/main" type="inkWord" rotatedBoundingBox="1250,8075 1733,8075 1733,8503 1250,8503">
                  <msink:destinationLink direction="with" ref="{83043705-47DF-4D0E-9328-30790DC4B5C7}"/>
                  <msink:destinationLink direction="with" ref="{9B21CEF1-55C4-4F04-A596-BCE96A7A2B35}"/>
                  <msink:destinationLink direction="with" ref="{7E344E4E-036E-475B-82DB-0FCB9793988E}"/>
                  <msink:destinationLink direction="with" ref="{7C9A1734-03B0-4001-BD57-9AA5AE0C3898}"/>
                  <msink:destinationLink direction="with" ref="{A12767EB-A033-45D9-BCB9-3748327A08BB}"/>
                  <msink:destinationLink direction="with" ref="{64C9D64C-F6D5-4380-ABF9-861EA7DB6110}"/>
                  <msink:destinationLink direction="with" ref="{0511AE55-FA28-46E9-AF96-7D0A6FAEA8B8}"/>
                  <msink:destinationLink direction="with" ref="{77B07B19-A0E4-4EDD-89DE-1159B1D2B9B5}"/>
                  <msink:destinationLink direction="with" ref="{2521B489-E54B-48A0-B81A-4C5B1347C1BB}"/>
                  <msink:destinationLink direction="with" ref="{90F70F71-DAE8-41FB-8B9D-7D1AD84FDC5C}"/>
                  <msink:destinationLink direction="with" ref="{63B595A0-0869-4B2F-AC5D-F3946F220C0D}"/>
                  <msink:destinationLink direction="with" ref="{68F3A569-FCB8-4AFF-9143-048E69CCCC8F}"/>
                  <msink:destinationLink direction="from" ref="{215D91C1-86B3-40B9-B129-93587AB7062E}"/>
                </msink:context>
              </emma:interpretation>
              <emma:one-of disjunction-type="recognition" id="oneOf0">
                <emma:interpretation id="interp0" emma:lang="en-IN" emma:confidence="0">
                  <emma:literal>in</emma:literal>
                </emma:interpretation>
                <emma:interpretation id="interp1" emma:lang="en-IN" emma:confidence="0">
                  <emma:literal>is</emma:literal>
                </emma:interpretation>
                <emma:interpretation id="interp2" emma:lang="en-IN" emma:confidence="0">
                  <emma:literal>it</emma:literal>
                </emma:interpretation>
                <emma:interpretation id="interp3" emma:lang="en-IN" emma:confidence="0">
                  <emma:literal>-n</emma:literal>
                </emma:interpretation>
                <emma:interpretation id="interp4" emma:lang="en-IN" emma:confidence="0">
                  <emma:literal>ii</emma:literal>
                </emma:interpretation>
              </emma:one-of>
            </emma:emma>
          </inkml:annotationXML>
          <inkml:trace contextRef="#ctx0" brushRef="#br0">541 5466 44,'0'0'84,"-6"6"6,6-6-14,0 0-4,0 0 4,0 0-17,0 0-7,0 0 0,0 0-12,0 0 6,0 0-1,0 0-4,0 0-5,0 0 8,0 0-3,0 0-14,0 0-3,0 0-3,0 0 0,0 0-4,0 0-1,0 0-16,0 0-5,18-21 0,-11 13-2,-2 1-4,3-4-7,2 6 2,-2-4-5,0 1-11,1 0-10,1 0-14,-4-2-11,1 1-7,-2 3-38,2 0-121,-2 0 54</inkml:trace>
          <inkml:trace contextRef="#ctx0" brushRef="#br0" timeOffset="6980.7228">614 5151 24,'0'0'88,"0"0"-3,0 0-9,0 0-3,0 0-3,0 0-1,0 0-6,0 0-11,0 0-5,0 0-20,0 0 1,0 0-12,0 0-8,0 0-3,0 0-17,0 0-22,0 0-29,18-24-41,-18 24-113,4-16 51</inkml:trace>
          <inkml:trace contextRef="#ctx0" brushRef="#br0" timeOffset="3464.6073">690 5383 28,'0'0'64,"0"0"-2,0 0-2,3-12 4,-3 12-10,0 0-4,0 0 2,2-9-12,-2 9 4,0 0-9,0 0-4,0-11-10,0 11 9,0 0-11,6-7 2,-6 7 5,0 0-10,9-10 2,-9 10-6,5-7-6,-5 7 4,6-5 4,-6 5 8,4-8 0,-4 8 4,0 0 4,5-8 5,-5 8-15,0 0 15,0 0-11,0 0 7,0 0-3,0 0 5,0 0-1,0 0-12,0 0-3,0 0-7,0 0 4,0 0-6,0 0-9,-4-16 3,4 16 8,0 0-6,0 0-2,0 0 3,0 0-7,0 0-9,20 6 0,-20-6 17,8 9 0,-8-9 2,8 7-9,-2-1 0,-1-1 6,-5-5-4,12 11-3,-5 0 7,1-4-4,-3 2 0,2-2 5,-2 4 4,6-1-10,-2 0 6,-1-1-9,1 4 3,-1-7-11,1 4-3,3 0-10,0 0-7,0-2-8,0-1-11,2 2 4,-2 0-2,0-2-4,-3 2-6,3-3-7,-2 0-1,-2 0-5,-2-2-39,2 2-118,0-1 53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8:50.4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2EBD694-0DDF-4AFF-8A73-E59C79ED87FF}" emma:medium="tactile" emma:mode="ink">
          <msink:context xmlns:msink="http://schemas.microsoft.com/ink/2010/main" type="inkDrawing" rotatedBoundingBox="6006,10793 6119,8103 6219,8107 6106,10797" semanticType="callout" shapeName="Other">
            <msink:sourceLink direction="with" ref="{5068FA94-685E-4479-8F31-022C0863ED5F}"/>
          </msink:context>
        </emma:interpretation>
      </emma:emma>
    </inkml:annotationXML>
    <inkml:trace contextRef="#ctx0" brushRef="#br0">209 26 120,'0'0'134,"-5"-10"-9,5 10-6,0 0-1,0 0 9,-3-9-20,3 9-9,0 0-13,0 0 1,0 0-12,0 0 6,-5-8-10,5 8-4,0 0-7,0 0-5,0 0-5,0 0-4,0 0-1,0 0-7,0 0 3,0 0-6,0 0-5,0 0-8,0 0-2,0 0 2,0 0-3,0 0-3,0 0-5,0 0 0,0 0-6,0 0 3,0 0-5,0 0 0,0 0 10,0 0-11,0 0 2,0 0 1,0 0 2,0 0-5,0 0-2,0 0 1,0 0 3,-12 18 1,12-18-3,-7 10 1,7-10-5,-5 11 3,2-4 3,3-7-4,-5 15 6,2-8-3,-2 3-2,3-3 5,2-7-2,-5 16 1,0-8 3,3 1 5,2-9-4,-5 17-4,5-9 4,-3 1 2,0-2 2,3-7-7,-5 19 6,4-11-12,-1 1 11,1 3-3,-2-3 3,3 3 2,0 0-1,-2-2-4,2 0 9,-3 1-2,3-1-3,0-10-4,-3 19-1,2-10-1,1-9 2,-3 20 1,3-12-1,0-8-5,0 20 0,-1-8 5,2-3-4,-1-9-4,-1 17 5,1-9 1,-1 1-2,1-9 0,-3 17 4,3-8-3,0-9-2,-3 14-3,3-6 5,-5 2 0,5-10 0,0 15-1,-1-6 2,1-9-1,-3 18-5,2-11 5,1-7 1,0 16-2,0-16-4,-2 17 5,4-9 1,-2-8-7,0 15 1,0-15 6,0 14-5,0-14 7,-2 18-3,2-8-2,0-10 0,0 16-3,0-7 0,0-9 3,0 18 1,3-11 0,-3-7 1,0 22-5,0-13 0,3 1 1,-2-4-1,-1-6 1,5 20 1,-5-14 0,0 6 4,0-2-4,0-10-1,0 21 2,0-12-1,0 0 1,0-9 0,0 16 1,0-6-1,0 2 0,0-12 1,-2 16-1,2-7 0,-3 1-1,3-10 3,3 18-2,-6-8 0,3-10 5,-1 20-7,1-12 0,1 2-1,2 2 0,-3-12 2,0 16-3,2-7 4,-2 0 0,0-9-1,0 16 1,0-7-4,0-9 4,3 17-4,-3-8-10,0 4 15,0-13-4,0 16 5,0-7-6,0 1 0,-3 0 7,3-10-6,0 18 1,0-8 2,0-10-1,0 22 2,0-15-3,0-7 0,0 17 0,0-7 2,0-10-4,0 18-1,0-9 3,0-9 2,0 16-4,0-7 2,0-9 1,-2 17-1,4-9 1,-2 2-4,0-10 3,0 14 1,0-5-1,0-9 2,-2 13-1,2-13-1,0 15 0,0-15 0,-3 14 0,3-14 2,0 13-4,0-13 4,-1 13 1,1-13-3,0 12 1,0-12-2,0 12 0,0-12 2,0 14 0,0-14 0,0 10-1,0-10-2,1 13 2,-1-13 3,3 15-3,-3-8 0,0-7 0,2 14-3,-2-14 2,0 14 3,0-6-3,0-8 1,0 14-2,0-7 1,0-7-2,0 15 6,0-15 1,0 14-4,0-14 2,-2 14-2,-1-7 3,3-7-1,-4 15-4,3-8 4,1-7 0,0 14-3,0-14 2,1 14-2,-1-6 2,0-8-3,0 15 6,0-15-2,-3 15-3,3-15-3,2 13 4,-2-13-1,-2 14 2,2-14 0,0 15 1,0-15-2,0 13 3,-2-7-2,2-6 0,2 15-3,-2-6 0,0-9-6,-2 16 9,2-16-1,0 14 0,0-7 0,0-7-1,0 16 1,-3-5-3,3-11 5,-4 17 3,4-6-6,-1 2 3,-1-4-3,0 3 1,0-3 2,1 1 1,1 4-1,-3-3-1,0 0-1,-1 1-1,3 0 1,-2 1 1,3-4 2,-4 0-4,4 3-1,-2 0 5,2-2 0,-3 0 2,3-10-6,0 17 0,0-8 1,-3 1 1,3-10 0,-2 17-5,2-17 7,0 19-6,0-12 6,0-7-7,0 18 4,0-9-1,0-9 3,-3 16-1,3-8 0,-1 2-1,1-10 1,-3 17 0,6-7-2,-3 2 0,0-12 0,-3 19 2,3-13 1,0-6-4,0 16 2,-3-6 1,3-10-1,3 17 1,-3-7-2,0 1 2,0-11-1,0 15 2,0-6-4,3 1 5,-3-10-3,-3 18 2,3-9-1,0-9-1,0 16 0,0-16 5,3 12-6,-3-3 1,0-9 2,0 11-5,0-11 2,0 15 1,1-8-3,-1-7 3,0 15-1,1-8 0,-1-7 2,-1 15 1,1-15-2,0 12 1,0-12-1,0 14-1,0-14 3,0 14-1,0-14 4,0 13-5,0-13 0,0 13 0,0-13 0,0 11-2,0-11 3,0 14 2,0-14-2,-1 8-1,1-8 3,0 12-4,0-12 3,1 14-6,-1-14 4,0 10 0,0-10 6,0 0-6,-1 14 0,1-14 2,0 13-3,0-13 0,-3 10 0,3-10-1,-3 7 3,3-7-2,-2 10 6,2-10-7,-6 10 6,6-10-5,-1 8 1,1-8 1,-3 13-3,3-13 4,0 0-8,-2 15-7,2-15 2,-3 7-8,3-7-5,0 0-3,0 0-6,0 0 2,-3 9-4,3-9-9,0 0-11,0 0-23,0 0-18,0 0-20,0 0-24,0 0-141,-9-28-304,6 16 135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7:05.6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9B8CED-69A7-4958-B7CD-36CD63D3CE60}" emma:medium="tactile" emma:mode="ink">
          <msink:context xmlns:msink="http://schemas.microsoft.com/ink/2010/main" type="writingRegion" rotatedBoundingBox="3443,17066 5739,13935 6170,14250 3874,17381"/>
        </emma:interpretation>
      </emma:emma>
    </inkml:annotationXML>
    <inkml:traceGroup>
      <inkml:annotationXML>
        <emma:emma xmlns:emma="http://www.w3.org/2003/04/emma" version="1.0">
          <emma:interpretation id="{85DA4EA1-9334-430F-ABEB-F9ABFBBC0063}" emma:medium="tactile" emma:mode="ink">
            <msink:context xmlns:msink="http://schemas.microsoft.com/ink/2010/main" type="paragraph" rotatedBoundingBox="3443,17066 5739,13935 6170,14250 3874,173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C18F38-6E6F-472A-BCE4-91C082E1C77A}" emma:medium="tactile" emma:mode="ink">
              <msink:context xmlns:msink="http://schemas.microsoft.com/ink/2010/main" type="inkBullet" rotatedBoundingBox="5838,14296 5953,14139 6039,14203 5925,14360"/>
            </emma:interpretation>
            <emma:one-of disjunction-type="recognition" id="oneOf0">
              <emma:interpretation id="interp0" emma:lang="en-IN" emma:confidence="0">
                <emma:literal>.</emma:literal>
              </emma:interpretation>
              <emma:interpretation id="interp1" emma:lang="en-IN" emma:confidence="0">
                <emma:literal>r</emma:literal>
              </emma:interpretation>
              <emma:interpretation id="interp2" emma:lang="en-IN" emma:confidence="0">
                <emma:literal>|</emma:literal>
              </emma:interpretation>
              <emma:interpretation id="interp3" emma:lang="en-IN" emma:confidence="0">
                <emma:literal>/</emma:literal>
              </emma:interpretation>
              <emma:interpretation id="interp4" emma:lang="en-IN" emma:confidence="0">
                <emma:literal>\</emma:literal>
              </emma:interpretation>
            </emma:one-of>
          </emma:emma>
        </inkml:annotationXML>
        <inkml:trace contextRef="#ctx0" brushRef="#br0">4471-7 1,'0'0'39,"2"-8"-15,-2 8-4,0 0 5,0-14-11,0 14 2,0 0-7,-2-14 8,2 14-4,-3-11 1,3 11-4,-4-10-2,4 10 3,-4-10 1,4 10-1,-1-12-7,1 12 8,-2-10-8,2 10 1,0 0 0,2-18-9,-2 18 4,5-10-6,-4 2 8,-1 8-4,10-13 1,-8 6 0,4 1 4,-1 0 2,-5 6 8,5-11 4,-5 11 1,3-10 1,-3 10 4,7-5-3,-7 5-1,0 0 0,3-11 1,-3 11 0,0 0-5,0 0 1,0 0-3,2-8-3,-2 8 4,0 0-5,0 0-11,0 0-2,0 0-8,0 0-4,0 0-6,0 0-1,0 0-6,0 0 0,0 0 1,0 0 2,0 0 1,0-12 4,0 12 1,0 0 4,0 0 4,0 0 6,0 0 5,0 0 5,0 0-2,0 0 5,0 0 3,0 0 0,0 0-4,0 0-1,0 0-2,-9-6-4,9 6-10,0 0-6,0 0-27,0 0-47,0 0 21</inkml:trace>
      </inkml:traceGroup>
      <inkml:traceGroup>
        <inkml:annotationXML>
          <emma:emma xmlns:emma="http://www.w3.org/2003/04/emma" version="1.0">
            <emma:interpretation id="{B6E30BAC-3D42-431F-BACD-060773DB6782}" emma:medium="tactile" emma:mode="ink">
              <msink:context xmlns:msink="http://schemas.microsoft.com/ink/2010/main" type="line" rotatedBoundingBox="3443,17066 5739,13935 6170,14250 3874,17381"/>
            </emma:interpretation>
          </emma:emma>
        </inkml:annotationXML>
        <inkml:traceGroup>
          <inkml:annotationXML>
            <emma:emma xmlns:emma="http://www.w3.org/2003/04/emma" version="1.0">
              <emma:interpretation id="{7212A393-BF33-4973-9501-F37426CB09E6}" emma:medium="tactile" emma:mode="ink">
                <msink:context xmlns:msink="http://schemas.microsoft.com/ink/2010/main" type="inkWord" rotatedBoundingBox="3590,17173 3837,16837 3929,16905 3683,17241">
                  <msink:destinationLink direction="with" ref="{4BF1B8B2-A59D-400B-8506-F6713B01BFFD}"/>
                </msink:context>
              </emma:interpretation>
              <emma:one-of disjunction-type="recognition" id="oneOf1">
                <emma:interpretation id="interp5" emma:lang="en-IN" emma:confidence="0">
                  <emma:literal>l</emma:literal>
                </emma:interpretation>
                <emma:interpretation id="interp6" emma:lang="en-IN" emma:confidence="0">
                  <emma:literal>:</emma:literal>
                </emma:interpretation>
                <emma:interpretation id="interp7" emma:lang="en-IN" emma:confidence="0">
                  <emma:literal>L</emma:literal>
                </emma:interpretation>
                <emma:interpretation id="interp8" emma:lang="en-IN" emma:confidence="0">
                  <emma:literal>-</emma:literal>
                </emma:interpretation>
                <emma:interpretation id="interp9" emma:lang="en-IN" emma:confidence="0">
                  <emma:literal>"</emma:literal>
                </emma:interpretation>
              </emma:one-of>
            </emma:emma>
          </inkml:annotationXML>
          <inkml:trace contextRef="#ctx0" brushRef="#br0" timeOffset="4986.8096">2152 2810 28,'0'0'38,"0"0"-5,0 0-14,0 0-11,0 0-6,-3 6-24,3-6-23,0 0 11</inkml:trace>
          <inkml:trace contextRef="#ctx0" brushRef="#br0" timeOffset="5153.9576">2319 2681 84,'0'0'76,"11"-6"-14,-11 6-6,11-6-6,-3-1-7,-1 5-21,3-5-4,1-6-10,1 4-11,6-5-8,-1 1-16,3-13-36,-4 8-69,-1-4 30</inkml:trace>
        </inkml:traceGroup>
        <inkml:traceGroup>
          <inkml:annotationXML>
            <emma:emma xmlns:emma="http://www.w3.org/2003/04/emma" version="1.0">
              <emma:interpretation id="{FBEAAFED-9C9D-4197-96DB-47415D6F4497}" emma:medium="tactile" emma:mode="ink">
                <msink:context xmlns:msink="http://schemas.microsoft.com/ink/2010/main" type="inkWord" rotatedBoundingBox="4658,16038 5567,14798 5621,14838 4712,16077"/>
              </emma:interpretation>
              <emma:one-of disjunction-type="recognition" id="oneOf2">
                <emma:interpretation id="interp10" emma:lang="en-IN" emma:confidence="0">
                  <emma:literal>----</emma:literal>
                </emma:interpretation>
                <emma:interpretation id="interp11" emma:lang="en-IN" emma:confidence="0">
                  <emma:literal>t.</emma:literal>
                </emma:interpretation>
                <emma:interpretation id="interp12" emma:lang="en-IN" emma:confidence="0">
                  <emma:literal>-n.</emma:literal>
                </emma:interpretation>
                <emma:interpretation id="interp13" emma:lang="en-IN" emma:confidence="0">
                  <emma:literal>....</emma:literal>
                </emma:interpretation>
                <emma:interpretation id="interp14" emma:lang="en-IN" emma:confidence="0">
                  <emma:literal>-f</emma:literal>
                </emma:interpretation>
              </emma:one-of>
            </emma:emma>
          </inkml:annotationXML>
          <inkml:trace contextRef="#ctx0" brushRef="#br0" timeOffset="5725.2083">3539 1284 33,'6'-5'71,"2"-1"-2,-2-2-12,5 0-11,0-2 0,-3 0-5,2 0-5,3-2-14,-5 0-22,6-6-2,-4 2-28,4-6-36,0 2-70,-2-1 32</inkml:trace>
          <inkml:trace contextRef="#ctx0" brushRef="#br0" timeOffset="5877.8717">3873 818 18,'12'-12'69,"-12"12"-8,15-10-15,-7 5-15,-8 5-14,14-10-6,-7 5-12,3-1-23,-2 1-14,1 0-42,-9 5 19</inkml:trace>
          <inkml:trace contextRef="#ctx0" brushRef="#br0" timeOffset="6023.0143">4101 511 22,'6'-4'62,"-6"4"-11,0 0-5,13-10-5,-13 10-10,9-6-6,-9 6-21,15-9-9,-9 3-42,-6 6-50,12-9 23</inkml:trace>
          <inkml:trace contextRef="#ctx0" brushRef="#br0" timeOffset="5562.6611">3205 1671 56,'0'0'72,"10"-5"-4,-10 5-16,9-11-19,-9 11-6,14-12-23,-5 8-22,-1-6-31,3 1-54,-3-6 24</inkml:trace>
        </inkml:traceGroup>
        <inkml:traceGroup>
          <inkml:annotationXML>
            <emma:emma xmlns:emma="http://www.w3.org/2003/04/emma" version="1.0">
              <emma:interpretation id="{989BC5C0-E8AD-49B1-965B-08FB013096F9}" emma:medium="tactile" emma:mode="ink">
                <msink:context xmlns:msink="http://schemas.microsoft.com/ink/2010/main" type="inkWord" rotatedBoundingBox="5712,13973 5739,13935 6170,14250 6142,14288">
                  <msink:destinationLink direction="with" ref="{1791E54E-2995-4ED4-A927-FD3B1CBCF114}"/>
                </msink:context>
              </emma:interpretation>
              <emma:one-of disjunction-type="recognition" id="oneOf3">
                <emma:interpretation id="interp15" emma:lang="en-IN" emma:confidence="0">
                  <emma:literal>!</emma:literal>
                </emma:interpretation>
                <emma:interpretation id="interp16" emma:lang="en-IN" emma:confidence="0">
                  <emma:literal>?</emma:literal>
                </emma:interpretation>
                <emma:interpretation id="interp17" emma:lang="en-IN" emma:confidence="0">
                  <emma:literal>y</emma:literal>
                </emma:interpretation>
                <emma:interpretation id="interp18" emma:lang="en-IN" emma:confidence="0">
                  <emma:literal>Y</emma:literal>
                </emma:interpretation>
                <emma:interpretation id="interp19" emma:lang="en-IN" emma:confidence="0">
                  <emma:literal>:</emma:literal>
                </emma:interpretation>
              </emma:one-of>
            </emma:emma>
          </inkml:annotationXML>
          <inkml:trace contextRef="#ctx0" brushRef="#br0" timeOffset="13909.913">4267-406 29,'15'14'54,"2"-2"-8,1 3 0,-1 1-5,-4 0-17,5-3-10,-3-2-16,-3 0-17,5 4-21,-2-7-41,1 6 19</inkml:trace>
          <inkml:trace contextRef="#ctx0" brushRef="#br0" timeOffset="14074.4482">4665-142 19,'0'0'90,"7"6"-12,-7-6-6,8 3-11,-8-3-5,6 3 3,-6-3-19,11 6-6,-11-6-9,10 1-30,-10-1-27,0 0-52,9 7-89,-9-7 41</inkml:trace>
        </inkml:traceGroup>
      </inkml:traceGroup>
    </inkml:traceGroup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0:44.9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DC41155-671E-41D5-A1ED-CF052C56F067}" emma:medium="tactile" emma:mode="ink">
          <msink:context xmlns:msink="http://schemas.microsoft.com/ink/2010/main" type="inkDrawing" rotatedBoundingBox="8892,12723 15152,13002 15008,16237 8748,15958" semanticType="enclosure" shapeName="Other">
            <msink:sourceLink direction="with" ref="{A762E57F-ECA8-4168-B25C-93D73F9B9034}"/>
          </msink:context>
        </emma:interpretation>
      </emma:emma>
    </inkml:annotationXML>
    <inkml:trace contextRef="#ctx0" brushRef="#br0">103-3 36,'0'0'71,"-14"0"-1,14 0-4,0 0-3,0 0-1,0 0 4,0 0-5,-17 1-1,17-1-2,0 0-13,0 0 2,-12 4-1,12-4-9,0 0 6,-11 4-8,11-4-2,0 0 1,-13 0 4,13 0-7,0 0 4,0 0-2,-14 1-3,14-1 6,0 0 7,0 0 0,0 0-1,-13 0 0,13 0 2,0 0-7,0 0-5,0 0 1,0 0 12,0 0-8,0 0-11,0 0-3,0 0 1,-10 1 1,10-1-7,0 0 0,0 0 0,0 0-4,0 0 2,0 0-7,0 0 3,0 0-3,0 0 4,0 0-1,0 0 2,0 0-3,0 0 0,0 0 3,0 0-2,30 9 7,-22-7-6,3-2 0,-11 0-2,18 1 4,-1 1 0,-4 1-3,3-2 5,-1-1-2,2 0 1,1 2-1,-1-2 1,0 0 1,6 0-6,-1 0 5,0 4-4,3-6 0,-8 4-1,7-2 0,-1 0-5,1 0 5,2-2 0,0 4-5,0-2 2,2 0-5,-3 0 8,4-2-8,0 4 0,1-2 0,-5 0 0,11 0 2,-8 0-2,-1 2-5,8-1 4,-10-1 1,2 0-3,0 1 8,0 1-7,-3 1-1,1 0 2,0 0-3,-3-2 2,1 1-1,-5 1 5,3 0-7,3-3 2,-1 4-2,-4-2 1,-2-2 4,7 4 0,-4-1-6,-4-3 6,10 3 1,-7-1-3,-2-1-1,7-1 1,0 1 2,-1 1 0,-1 1-4,0 0 4,3-3-4,-1 0-1,-6-2 3,7 2-3,0 0 1,-1-1 3,0 4-2,-6-5-1,6 2 8,1-1-10,-7 2 2,4 1 4,0-2-5,1 2 0,-6-1 1,6-1-1,-6 0 2,-2 4 3,3-4-1,-2 1-2,1 0-3,-2 2 3,1-3 1,0 1-2,-1 0 4,1 1 1,-1 0 0,2-2 2,0 1 5,1 1-5,-1-2 2,6 0-1,-4 1 2,-2-2-2,1 1-2,0 1 2,-2 3 6,-1-5-10,3 3 3,-2-2-1,-2 2-3,1-2-1,-1 1 2,-1 1-2,-1-2 1,4 4 0,-5-4-2,1 1 3,-3-1 0,7 0 0,-2 1-1,-2 2-1,3-3 0,-2 0 2,3 0-1,-1 0 5,4 1-6,3-5 2,-4 4-3,5-3 0,1 3 2,-1-4-3,-5 3-2,0 0 2,-1 1 0,1 0 4,-2 0-2,0 0-2,0 0 1,-1-2-2,2 1 4,-1 0-2,-1-5 3,0 6 0,-3-1-4,-12 1 4,25-2-5,-11 0 0,-4 1 3,5 0 3,-2-2-6,1 1 2,-1-1 5,2 2-6,0 1 2,-1-3-2,0 3-1,-3 0 4,-1-2-4,4 1 1,-14 1-2,18-3-1,-7 3 4,-11 0 2,14 3 11,-14-3-14,16 0 0,-16 0 2,8 0 2,-8 0-4,0 0-2,0 0 4,13-5-1,-13 5 1,0 0 1,0 0-1,0 0 1,13 2 0,-13-2 3,0 0-1,0 0-2,0 0-4,0 0 2,0 0 0,0 0-9,0 0-8,0 0-18,0 0-16,0 0-23,0 0-28,0 0-31,0 0-45,0 0-120,0 0-321,0 0 142</inkml:trace>
    <inkml:trace contextRef="#ctx0" brushRef="#br0" timeOffset="-7658.1184">-1900-1412 52,'0'0'77,"0"0"-2,0 0-6,0 0-2,0 0-6,-11 4-10,11-4 0,0 0-4,0 0-4,0 0-9,0 0 1,0 0-1,0 0-7,0 0-2,0 0 6,0 0-11,0 0 0,0 0-5,0 0 5,-2 6-4,2-6-4,0 0 6,0 0 1,0 0-1,0 0 9,0 0-6,0 0 0,0 0 3,0 0 1,0 0 0,0 0-3,0 0 10,-7 6-10,7-6 1,0 0 6,0 0-2,0 0 0,0 0-1,0 0-2,0 0-6,0 0 6,0 0-10,0 0 4,0 0-2,0 0 2,0 0-4,0 0 1,0 0-2,0 0 0,0 0-3,0 0 5,0 0 5,0 0-10,0 0-3,0 0 1,0 0 3,0 0-7,0 0 3,17-19 7,-17 19-10,9-6 2,-9 6 0,9-9-2,-2 5 5,-7 4-1,10-11-7,-2 7-1,-1-3 7,-2 1-4,-5 6-3,12-9 4,-5 3 1,-7 6-1,11-10 0,-4 4-9,-2 2 4,-5 4-2,11-9 10,-9 3-7,2 0-1,-4 6 1,11-10 8,-4 7-8,-2-3 0,2 0-3,1-4-5,1 5 2,-3 0 6,6-3-1,-4 1-1,-2 4-2,5-3 3,-4 0 1,-2-2-5,3 2 8,2 0-2,-4 1 9,0-1 1,2 1 4,0-1-11,-1 0-3,-2 0 7,-5 6 4,12-11-4,-5 5 2,-2 2 3,0-3-3,3 1 0,-8 6 2,12-12-3,-5 5-4,-1 1 0,0-1 0,0 1 7,2 0-4,0 1 1,-2-1 6,0 0-7,0 0-5,0 0 7,-6 6-5,12-12 1,-7 5 4,3 1-1,-1 0-2,-3 0 1,3 0 3,-1 0-2,1-4-2,-2 1 3,5 3-2,-6 0-2,0-1-4,4 1 3,-3-3-5,2 4 4,1-2-3,-1 1-2,-1 0 5,1-2-4,0-2 6,0 4-2,1 0 5,-2-2-1,0 2 2,2 1-3,-8 5 2,12-13 1,-7 8 2,3-5-2,-4 3 3,4 1-4,-2-5-4,3 2 1,-2-2 7,-2 5-5,3-1-1,1-2-8,0 0 10,0-1-5,-1 1 2,-1-1 3,2 0-7,-4 0 2,3 2-1,0 0-1,1 1 0,-3 0-2,1-2-1,4-1 6,-5 6-2,1-2-3,-2 0 0,1 0 4,2 0-1,-1 0-4,-2 0 1,2 0 1,1-1 4,-4 0-3,-4 7 4,10-9-3,-3 1-3,-2 1 2,1 0-1,3 1-1,-6-2 0,4 2 0,-1 0 4,-2-3-3,3 3 0,0 0 2,-3-1-1,1-1-1,-5 8 1,9-10 1,-6 4-3,-3 6 3,12-10-1,-6 4 0,0 1-1,-6 5-2,11-14-4,-4 11 7,-1-2 0,-6 5-3,8-8 1,-8 8 3,11-8 0,-8 3-1,-3 5-1,0 0 6,12-9-6,-9 3 0,-3 6 0,10-6-3,-10 6 5,7-8-3,-7 8-5,11-8 6,-11 8-1,6-9-2,0 4 1,-1-1 2,2-1-6,0 3 5,1-3-3,-3 2 3,4-2-3,-1 2-1,-1-2 3,2 3 2,-1-3-3,-2 1 1,2 0 4,1 0-7,-2 0 0,-2 0 8,2 0-6,-7 6 4,11-10 2,-5 6 0,-6 4-6,7-8 4,-3 2-2,3-2 5,-7 8-8,11-12 4,-9 5-1,8-3-2,-5 3 3,-2-2 0,6-1-1,-6 4 0,2-1 2,2 1-4,-2 1 3,5-1-1,-10 6 2,6-11-8,-4 5 8,-2 6-3,10-6 0,-10 6 4,10-5-6,-10 5 2,8-6-2,-8 6 1,0 0-4,0 0 6,6-5 4,-6 5-2,0 0 1,0 0-3,0 0 3,0 0-6,0 0 0,9-3 6,-9 3 0,0 0-3,0 0 0,0 0 1,0 0-5,0 0 8,0 0-5,0 0-3,0 0 0,0 0-13,0 0-6,0 0-17,0 0-18,0 0-27,0 0-30,0 0-27,0 0-143,5-8-307,-5 8 136</inkml:trace>
    <inkml:trace contextRef="#ctx0" brushRef="#br0" timeOffset="-1659.6494">-1955-1325 10,'-5'-8'113,"5"8"-4,0 0-13,0 0-5,0 0 8,0 0-9,0 0-3,-3-8-13,3 8-13,0 0 8,0 0-8,0 0 6,0 0-10,0 0 1,-3-11-8,3 11-6,0 0 5,0 0-19,0 0 8,0 0-1,0 0-9,0 0-5,0 0-6,0 0 5,0 0-4,0 0-2,0 0 0,0 0-6,14-3 5,-14 3-5,0 0 4,15 0-11,-15 0 7,0 0 3,17 6-2,-10-4 0,-7-2-4,10 5 4,-3 0-6,1-3 2,-1 3-3,6 2 2,-1 1-1,-4-4 1,2 2 3,2 2 1,1 0-3,2-2 6,0 3-6,-1 1 2,-1-1 5,7 0-2,-3 2 2,-2-2 0,-2-2 3,3 0 0,2 4-9,-2 0 6,3 0-3,1 1-7,-3 3 10,-2-8-15,5 5 10,-3-2 1,4 2-3,-3-2 5,2 2-7,-6-4 1,-2 1 2,5 0-7,-5 0 7,3-3 0,0 7-7,-3-4 4,-1-2 2,3 5-3,1-3-3,-2 1 9,1-1-10,-1 0 20,-1 2-5,2-2-1,-1 1 8,3-2-6,-1-1-1,-3 0 1,3 3-6,0 1 3,1-2-4,2 1 2,-4-4-3,1 3 0,-1 1-1,-2-3 0,0 4 1,3-1-4,-3-2 1,-1 0 1,0 2-2,-1 0-4,4-2 2,-5 2 4,3 0-2,-1-3-4,1 3 2,-3-3 3,2 2-5,1 1 0,0-1 1,-1-2-2,0 2 4,-2-2 2,3 1-3,-1 4-4,-2-5 7,1-1-6,2 0 0,-2 1 4,2-1-4,-6 1 3,5 1-2,1-2-1,-6 0 3,5 3-2,-4-3-2,1 0 6,1 1-6,-1 1 3,-2-2 1,0-2-2,5 8-2,1-6 3,-5-2 1,6 7 0,1-4-2,-6-1 2,5 1-2,-1 2-2,0-3 2,-1 3 1,0-2-2,-5 0 6,5-1-6,1 3 1,-5 0 1,-1-5 0,4 2-2,-5 0 5,3 2-5,4-4 2,-5 3-3,0 2 3,-1-3-3,0-2 3,3 2-2,-2-1 1,1 1 0,-1 0 0,1 2-2,-2-3 4,1 0-4,0 2 2,-1-2 2,0 2-1,1-2 0,-1 2 2,1-4-2,1 5-1,-8-8 2,12 11-3,-5-8 2,-2 3 2,-5-6-3,12 9 2,-6-4-2,-1 0-1,-1 1 7,4 1-9,-1-2 5,-7-5-3,10 9 1,-3-4-3,-7-5 3,8 9-3,-1-5 0,-7-4 4,11 7-1,-6-2-1,2 0 2,-7-5-2,9 10 0,-5-8 1,-4-2-1,9 10 1,-1-6 1,-8-4-3,10 6 1,-5-2 1,-5-4 3,8 5-3,-8-5 1,7 10-1,-7-10-4,7 6 6,-7-6 2,8 6-6,-4-2 3,-4-4-1,8 7 1,-8-7 2,8 4-5,-3 0 4,-5-4-3,7 5 4,-7-5-3,8 5 6,-8-5-7,9 5-1,-9-5 3,8 8 6,-8-8-10,6 3 1,-6-3 1,6 5 1,-6-5 1,0 0-3,10 7 1,-10-7-1,6 7 1,-6-7 0,7 4 1,-7-4-1,10 5 1,-10-5 0,9 9-1,-5-6 2,-4-3-1,7 5-2,-7-5 5,6 7-1,-6-7-3,6 7 1,-6-7 0,6 4 0,-6-4-1,0 0 0,0 0-1,0 0 0,7 6 1,-7-6 2,0 0-4,0 0 1,5 6 3,-5-6 2,0 0 0,0 0-2,0 0 2,10 8-1,-10-8-4,0 0 4,4 4 5,-4-4-7,0 0 1,0 0-2,9 3 3,-9-3-2,0 0-2,0 0 3,0 0-1,7 6-1,-7-6 1,0 0-1,0 0 2,0 0-1,0 0-6,5 4-4,-5-4-1,0 0-4,0 0-19,0 0-18,0 0-31,0 0-24,0 0-39,0 0-154,0 0-324,0 0 143</inkml:trace>
    <inkml:trace contextRef="#ctx0" brushRef="#br0" timeOffset="-5073.7013">-668-2568 66,'0'0'74,"0"0"-7,0 0-5,0 0-3,0 0-3,0 0-5,0 0 0,0 0-6,0 0-1,0 0 2,0 0-9,0 0 11,0 0-6,0 0-3,0 0 6,0 0-5,0 0-4,0 0 1,0 0-5,0 0-3,0 0 4,0 0-10,24-4-4,-24 4 5,7-6-1,-7 6 1,6-3-8,-6 3 7,7-7-1,-7 7-1,6-7 5,-6 7-8,0 0 2,9-9-6,-6 3 8,-3 6-7,5-8-2,-5 8 4,7-8-8,-7 8 7,5-6-6,-5 6 1,7-12-3,-7 12 1,5-6-6,-5 6 1,7-8 4,-7 8-4,4-6 3,-4 6-8,6-8 4,-6 8 1,6-6 0,-6 6 1,7-9-2,-2 4-3,-5 5 6,7-10 1,-7 10 0,8-8 0,-3 2 1,-5 6-2,8-8-3,-4 2 1,-4 6-1,9-11 0,-5 5 2,3 0-5,-7 6 3,10-10-6,-5 4 9,2 0-5,-7 6-4,10-13 11,-4 10-5,-6 3 8,5-10-11,-1 4 5,-4 6-2,7-10 1,-7 10 14,7-10-7,-5 4-1,-2 6 1,10-12-8,-8 6 6,-2 6-4,10-11-3,-5 3-5,-5 8 4,7-13 10,-2 6-6,2-1-5,-3-1 8,0 2-7,4-2 2,-4 3 4,-4 6-6,8-11 5,-8 11 2,4-8 2,-4 8-1,5-9 4,-5 9-2,6-6-4,-6 6 3,0 0 6,6-5-5,-6 5-11,0 0 7,0 0-5,0 0 11,0 0 1,0 0-7,0 0-2,0 0 1,0 0-2,4-9-2,-4 9 5,0 0 3,0 0-4,0 0 4,0 0-1,0 0-1,0 0-3,0 0 4,0 0 1,0 0-3,0 0-1,0 0 3,0 0 1,0 0 0,0 0-2,0 0-4,0 0-1,0 0 4,0 0 1,0 0-9,0 0 2,0 0 4,0 0-3,0 0 0,0 0 0,0 0-2,0 0-2,0 0 3,0 0 0,0 0-4,0 0 3,0 0 5,0 0-4,0 0 1,0 0 2,0 0-3,0 0-3,0 0 2,0 0 6,0 0-8,0 0 2,0 0 0,0 0-2,0 0-5,0 0 9,0 0-1,0 0-3,0 0 0,0 0 4,0 0-6,18-2 6,-18 2-4,13-4 2,-13 4 3,14 0-3,-5-2 1,-9 2 1,17-5 1,-9 4-3,2-3 1,3 0 1,-1 1 2,2 2 0,-4-3-7,7 3 4,-5-2-4,1 3 0,-2-2 3,2 1 8,1-2-6,-4 3-4,5-2 1,-6 1 1,-9 1 0,27-3-4,-13 3 1,-1-2 4,2 0 0,-1-1-5,1 0 4,-1 3-1,0 0 1,2 0-3,1-2 0,-4 2 6,4 0 0,1-1-1,-1-1-3,3 2 3,-1 0-3,4-3-4,-6-1 7,7 4 2,-1 0-4,-5-3-2,-1 4 1,2-1-3,4-1 2,1 0-1,-3 2 4,2-1-2,1 0 1,-8 1 3,2-1-5,-4 0 4,4 2-5,-2-4 0,0 4 1,0-2 4,0-2 1,0 1-2,-1 2-1,4-2-1,-2 1 4,1-1 3,-1 1-9,6 0 2,-6 0 0,2 1 8,0-1 1,5-1-7,-1 1-7,-1 0 6,-3-3-1,5 3 3,-1 0-2,0-1-1,-4-1 4,3-1 2,0 3-5,1-1-3,1-3-4,-1 3 10,-1 0-2,0-3 0,1-1-1,-5 5 2,0-1-7,-1 0 8,1 1 0,-1-1-1,0 1-6,1-3 10,2 3-7,0 3-1,-4-3 3,2 1-1,-2-2 2,1 1-4,2 0 3,-2-4-3,2 1-2,4 4 2,-6-2 4,1 2-5,0-1 3,5 0-2,-1 0 5,2 0-1,-1 0 1,-1 0-5,-4-1 4,6-1-3,-7 2 3,1 0-3,1 0-2,-3 0 9,2 0-5,-3 2 0,1-4 4,0 4-7,-1-4 4,1 2-4,-1 0-3,2 2 3,-2-1 3,3-1-2,-4 0-3,5 2 6,-2-4-4,1 4-1,1-2 3,3 0-1,3 0 4,-3-2 2,-4 2-4,6 2 0,-1-4-4,-6 1 2,2-1 0,-2-2 1,1 4 2,0 0-2,0 0-3,-1 0 3,-2 0 0,2-2 3,0 2 0,-3 0 0,4 0-4,-6-1-1,3 2 2,-2-1 0,0-1 0,-13 1 0,19 0-2,-8 1 2,-11-1-1,23 0 3,-13 2-3,-2-2 0,-8 0 2,25 0-1,-13-2-1,0 4-3,2-2 7,0 0-1,-1 0 0,3 0-5,-2 0 0,-1-2 6,2 4-7,-3-4 5,-12 2-2,20 2-1,-5-4 3,-6 2 1,3 0-3,3 2-1,-3 1 1,1-3-3,-5 1 1,-8-1 6,21 2-6,-13-2 8,5 3-2,-4-2-5,-9-1 2,18 0 2,-9 0-2,2 0-3,-11 0 3,21-1 1,-11 1 1,4 4-2,-14-4 6,18-3-5,-9 6-1,2-2 0,-11-1-1,19 0 1,-10 0 0,-9 0-1,18 1-1,-18-1 3,13 0-2,-5 1-1,-8-1 3,12 3-5,-12-3 3,13 0-1,-13 0 3,10 2 5,-10-2-7,9 2 3,-9-2-2,12 2 0,-12-2 0,10 0 0,-10 0 0,10 1 1,-10-1-2,0 0-4,11 3 4,-11-3-1,0 0 5,0 0-6,12 0 6,-12 0-3,0 0-3,8 3 2,-8-3 2,0 0-1,0 0 1,0 0 1,0 0-6,11 1 6,-11-1 3,0 0 0,0 0-3,0 0-3,0 0-6,0 0 13,0 0-5,0 0-1,0 0-21,0 0-17,0 0-11,0 0-25,0 0-29,0 0-37,0 0-127,0 0-289,0 0 128</inkml:trace>
    <inkml:trace contextRef="#ctx0" brushRef="#br0" timeOffset="1954.5461">4270-1558 85,'0'0'97,"0"0"-4,0 0-8,0 0-9,0 0-7,0 0 0,0 0-6,0 0-8,0 0 0,0 0 2,0 0-9,0 0 6,-8-5-9,8 5 1,0 0-9,0 0 1,0 0-2,0 0-4,0 0 4,0 0-6,0 0-3,0 0-8,0 0-1,0 0-3,0 0 1,0 0-5,0 0-5,0 0 3,0 0-2,0 0 2,0 0-3,0 0 7,-18 14-12,18-14 1,-12 6 1,7 0 0,-4-3-2,2 2 1,0 2-5,-4-1 8,2 1-3,0-1 4,-2 3-2,-1-2 2,2 2-4,0 1-2,-2 0 0,2-1 3,-2-2-6,3 2 3,-3 0 3,1 3 4,0-2 4,-2 0-4,1 1-1,1 0 2,0 0-7,-2 0 4,2 1-3,-2 1 4,1-1-4,0 0 0,0-2 0,-2 2 4,2-2-6,0 5 7,-4-3-5,5-1 11,1 0 0,-2 3 3,0-5 0,-2 0-2,2 3-2,1 0 1,-2-2 5,1 0 4,0-1 3,0 0-7,0-1-1,0-1-1,1 2-2,-1-3 0,4 5-7,-3-1 3,2-6-5,-1 5 2,1 0 0,1-3 2,-2 4-5,-2-4 7,4 0-10,-2 3 2,-2-2 1,4 2-7,-3-2 4,0 3 1,0 1-4,-1-1 4,3 0 1,0-4-1,-2 6 1,1-5-3,0 2-1,-1 1 4,3 0-4,-3-2 11,3 2-9,-3 0 0,2-1-2,0-1 3,-2 2 1,2 0-6,-1-1 3,1 1 3,-3-1-6,4 1 5,-3-2-6,0 2 6,2-1-6,-2 0 6,0-2 0,3 5 0,-2-4-4,-1 2 3,3-1 0,-3 2-3,0-3 0,-1 0 4,2 2-6,0 2 7,0-3-1,-2 2-2,-1-3 0,1 6-2,-1-4 1,2-2 2,1 3 0,-2-3 2,3 0-3,-1 2 0,3-6 3,-2 4-5,2-2 4,0 1-4,-2-2 0,1 2 3,1-1 0,2 0 1,5-6-7,-14 10 3,6-3 5,2 1-4,-1-1-2,0 0 1,2 0 3,-3-1 0,1 0 8,-1 1-10,1-2-3,1 2 1,-1 0 2,0-2-2,1 2 0,-2-1 5,3 0-1,5-6 1,-9 14-4,4-9 4,5-5 1,-8 12-5,4-5 2,-2-1 2,1 2 2,5-8-2,-8 11-2,3-5-3,-1 0 1,6-6 1,-8 10 2,3-4-2,-1 2 3,6-8-3,-8 8 1,4-2 2,-1 0-1,5-6 1,-11 10-5,9-5 2,2-5-2,-11 10 6,8-3-1,-2-2-1,5-5-1,-11 11 0,4-6 1,3 2-2,4-7 6,-10 9-5,10-9 0,-8 10-1,4-4-3,0 0 4,4-6 0,-14 7 2,7-1 0,2-1 1,5-5-9,-7 8 3,7-8 1,-9 10 3,9-10 0,-9 10 2,3-6-4,1 5 5,-2-4-9,7-5 6,-10 10 4,3-5-4,7-5-6,-8 9 10,2-2-7,6-7 2,-8 6-1,4 0 2,4-6-4,-6 8 6,6-8 0,-10 8-3,5-2 2,5-6-4,-7 6-1,7-6 0,-7 8 4,2-2-1,5-6-2,-8 8 3,3-2-1,5-6 0,-7 6-2,7-6 4,-9 8-2,3-3-3,6-5 3,-4 8-2,4-8 2,-9 10 6,6-5-9,3-5 6,-9 9-7,3-6 6,6-3 0,-6 7 0,6-7-9,-8 9 7,8-9 4,-8 9-5,8-9 3,-7 6 0,7-6-3,-8 6 3,8-6 6,-7 6-8,7-6-3,-6 7 0,6-7-2,-6 5 4,6-5 1,-9 7 0,9-7 0,-6 5-1,6-5 0,0 0 3,-6 10-4,6-10 3,0 0 0,0 0-4,-7 6 2,7-6 2,0 0 5,0 0-6,0 0 0,-5 7-4,5-7 2,0 0 0,-6 5 1,6-5-3,0 0 5,0 0 0,-5 6 2,5-6-1,0 0-3,-4 6 0,4-6-4,0 0 7,0 0-5,0 0 3,0 0 5,-5 9-2,5-9-6,0 0 0,0 0 1,0 0 1,-6 6-1,6-6 4,0 0-2,0 0 11,0 0-9,0 0 5,0 0-9,0 0 13,0 0-8,0 0 0,0 0 1,0 0 0,0 0-7,0 0 1,0 0 1,0 0-7,0 0-2,0 0-2,0 0-9,0 0-3,0 0-7,0 0-6,0 0-12,0 0-8,0 0-17,0 0-13,0 0-29,0 0-103,0 0-236,0 0 105</inkml:trace>
    <inkml:trace contextRef="#ctx0" brushRef="#br0" timeOffset="-3764.5862">2908-2993 58,'8'-6'99,"-8"6"-6,0 0-6,4-6 2,-4 6-9,4-6 1,-4 6-6,0 0 6,4-8-6,-4 8-5,0 0 1,5-7-8,-5 7-4,0 0 6,0 0-9,4-13-1,-4 13-4,0 0-2,2-13-5,-2 13-11,0 0-9,3-7 12,-3 7-2,0 0-5,0 0 3,0 0 1,4-10-3,-4 10-1,0 0-3,0 0-8,0 0-3,0 0-1,0 0 5,0 0-14,0 0 4,0 0 1,0 0-10,0 0 8,0 0-3,0 0-3,0 0-1,0 0 2,0 0 2,0 0-1,20 16-8,-15-11 7,-5-5-3,15 13 4,-7-5-3,1-1 3,-1-1-1,3 1 3,-2 4-4,5 0 5,-1 0 3,1 5-5,-2-3 2,2 3 0,0 0-3,-1 1 3,3-3 3,-2 4 0,-2-2 4,4 1-4,-4-4 0,1 4-1,1 2 0,0 0-2,0-3 2,2 0 2,-3 1-4,1-6 2,0 7-5,0-1 6,-1-1-1,-2 1 0,2-1 0,-2-3-1,2 5 3,0-2-2,1 3-1,0-3 1,-2 2 2,0-5-6,0 6 1,0-7 5,0 7-3,-1-6-1,1 6 0,1-3 4,2 2-3,-6-6-4,6 7-1,-6-7 6,6 5-6,-7-2 1,3-3-1,0 0 1,-2 0-1,2 2 1,-2-4-2,5 4 4,-6-3-5,6 5 5,-4-3-1,0-1-4,7 3 4,-5-3-2,0-2-4,1 6 3,5 2 0,-6-11 1,1 6-3,3 1 0,-3 1 2,2 3-4,-1-6 4,-1 2-1,-1-3 1,-1 0 0,1 0-5,0 1 5,-3-1-2,1 0-2,-1 3 3,3-2 0,-1-2-2,-2 2 2,2-3 3,0 2-2,-3 3-3,1-5-1,3 4 2,-2-3-1,0 3 6,1-4-9,-3 3 9,1-2-2,-1-1-3,2 1-2,-2-1 2,1 3-1,-1-2-2,3-2 9,-6-2 4,2 2 0,0-1 1,0 0-6,-1-1-3,4 0 5,-5 0 1,2 2-2,-1-4-3,1 2 0,0 1 2,2-1-1,-2 0 1,1-3-2,1 3-1,-2 0 1,1-3-3,0 2 3,-1 0-3,-7-5 4,9 3-2,-1 1-2,-8-4 1,7 5 0,-7-5-1,0 0 2,7 6 1,-7-6-2,0 0 0,5 5 1,-5-5 0,0 0 1,0 0-2,0 0 1,0 0-2,0 0 1,0 0-2,0 0-1,0 0 0,0 0 5,8 2-5,-8-2 7,0 0-4,0 0-1,0 0-11,0 0-10,0 0-14,0 0-21,12 3-17,-12-3-26,0 0-33,0 0-62,0 0-98,0 0-317,0 0 140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01.01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2D569AF-5550-4B10-8953-17970956AF9E}" emma:medium="tactile" emma:mode="ink">
          <msink:context xmlns:msink="http://schemas.microsoft.com/ink/2010/main" type="inkDrawing" rotatedBoundingBox="18081,12605 24090,12671 24053,16002 18044,15935" semanticType="enclosure" shapeName="Other">
            <msink:sourceLink direction="with" ref="{6A8D4AF8-F7F2-4F3E-8A0D-B5C257B18161}"/>
            <msink:sourceLink direction="with" ref="{35776E08-AB2B-4EBB-B2AD-5055D0DF4171}"/>
            <msink:sourceLink direction="with" ref="{34539CEC-454B-494F-9F73-78C5A864918F}"/>
          </msink:context>
        </emma:interpretation>
      </emma:emma>
    </inkml:annotationXML>
    <inkml:trace contextRef="#ctx0" brushRef="#br0">180 102 11,'0'0'77,"-12"0"-5,12 0-8,-13-5-4,13 5-4,-11-3-3,11 3-1,0 0-6,-13-2-5,13 2-1,-11 0-6,11 0-3,-12-1-4,12 1-3,0 0-8,0 0 4,-19 0 2,19 0-4,-11 1 0,11-1 2,0 0 0,-12 4-6,12-4-2,-12 1 7,12-1-9,-9 0 8,9 0 0,0 0 1,-16 3 4,16-3-11,0 0 9,-11 2-4,11-2 2,0 0-3,0 0 1,-8 3-2,8-3 12,0 0-9,0 0 2,0 0-7,0 0 0,0 0 3,0 0-6,0 0 3,0 0 5,0 0 6,0 0-10,-11 4 1,11-4 2,0 0-2,0 0 9,0 0-8,0 0 1,0 0 0,0 0-1,0 0-8,0 0 8,0 0-4,0 0 2,0 0-6,0 0 1,0 0-3,0 0 2,0 0-2,0 0-3,0 0-3,0 0 1,0 0 2,0 0-1,0 0 2,0 0-2,0 0-1,0 0 4,30 4-8,-30-4 3,13 0 3,-3 2-3,-10-2-1,18 4 5,-4-3 4,2 2-4,-1-1-5,2 2 6,-2-4-6,0 0-1,3 4 0,4-2-4,-5-1 12,1 2 0,4 1-6,0-6 3,1 2-5,-6 2 5,7 0-3,-6 1-4,4-3 11,0 3-8,1-3-1,-6 0 1,7 3-5,-8-3 2,2 3 8,-1-3 2,-2 0-7,2 0 4,-1 4-3,-1-4 1,3 2-2,-1 1 4,0-6 1,7 6 1,-1-3-5,1 1-3,-1-2 3,1 4 0,-1-5 0,1 4 0,-6-2 2,3 2 2,3-2-4,-6-4 0,-1 8-6,0-4 3,2 0 0,-1 1-1,-2 0 10,3-1-7,-3 0 3,0 2-3,1 0 6,3-2-3,-4 0 1,2 1 1,2-2-3,-4 2 4,8-2-4,-1 1 5,-6 0 2,7 0-9,3-2 5,-3 2-4,-2 0-8,2 0 13,1 0 1,-3 0-1,2-2-2,0 1 2,-4 2-2,2-1 3,0-1-4,-3 1 6,3 0-2,-5-1-4,2 1 4,4-2 5,-6-1-7,-1 3 3,4-3-2,-5 3 0,4 3-3,-2-6 1,6 3-1,0 0 0,-6 0 6,7-2-5,-1-5-3,-2 6 3,6 1 2,-1-2-5,-2-1 3,0 2 5,0-3-4,-1 0-3,1 3 12,-1 1-9,0 0-3,-6-2 2,9-1 3,-10 1-3,2 0 0,-3 2 7,9-3-7,-9 3-8,2-1 5,1 2 5,-1-2-5,1-1 6,0 4-7,-1-4 7,5 2-12,2-3 7,-1 3 2,0-4-5,-4 3 7,5-1-2,-1-1-4,2 3 5,-3-3 3,2 1-9,-3 2 2,-3-2 2,-1-1-1,4 0-4,-3 3 1,1-3-1,-2 3 2,1-2-10,-1 2 12,2-1-2,-2 1 5,1-4-2,2 2 1,0 2 2,1-4 5,-3 1-14,7 2 10,-7-2-9,-1 3-7,0-3 11,3-2 0,-3 5 0,-1-2 3,1-3-7,-2 4 0,-3-1 4,0 0 1,-1 2 1,-11 0-1,16 0-7,-16 0 10,16 0-2,-16 0-2,12 0 8,-12 0-10,17-1 1,-17 1-3,11 0-3,-11 0 6,17 0-1,-7-3 3,-10 3-6,17 0 2,-9 0-2,-8 0-1,15 0 7,-15 0-4,16 0 5,-16 0 2,14 0 0,-14 0-4,0 0 0,14-4-4,-14 4 7,8-2 0,-8 2-2,0 0-10,12 0 6,-12 0 0,10-4 5,-10 4-3,0 0 1,0 0 2,9-5 6,-9 5-3,0 0-1,8-5-8,-8 5-5,0 0-28,0 0-2,7-10-20,-7 10-16,0 0-21,5-10-21,-5 10-112,0-10-247,0 10 109</inkml:trace>
    <inkml:trace contextRef="#ctx0" brushRef="#br0" timeOffset="-7169.8858">-1761-1657 31,'-12'9'112,"12"-9"-12,0 0-10,0 0-3,-9 4-6,9-4-9,0 0-2,0 0-3,0 0-1,-7 4-6,7-4-4,0 0-4,0 0 6,0 0-6,0 0-9,0 0-5,0 0-5,0 0 4,0 0 5,0 0-13,0 0 7,0 0 2,0 0-9,0 0 5,0 0-4,0 0 2,0 0-3,0 0-3,0 0 0,0 0 1,0 0-1,0 0 3,0 0-2,0 0 3,0 0-2,0 0 0,0 0-5,0 0 2,0 0-8,0 0-1,0 0-4,0 0 5,0 0-7,0 0-1,0 0 0,12-30-4,-8 22 0,-1 2 3,-3 6-6,11-15 6,-7 9-8,1-3 5,2-2 1,1 3-3,-1-3 0,-1 0 5,0 3-2,4-1-9,0-4 6,-2-1 4,3 4 0,-2-6-4,2 4 2,-1-1 1,1 1-1,-2 1-1,4-1 2,-3 3 4,1-1-3,0 0 1,-2-2 0,2 2-2,1 2 3,-1-6-3,1 7-3,-2-3 1,0 0 2,1 2-1,1-3 1,-2 1-2,2 1-7,0-1 5,0 0 1,1-1-2,3-2 2,1-2-3,-2 2-3,-2 3 12,2-2-5,-2 2-3,1-1 1,-4 3-1,5-4-1,-1 4 4,-1-2-4,-2 0 2,-3 2-1,4-2 3,-1 3-4,-2-5 3,0 5-2,1-1 0,2-1 1,-1 0-2,1-2 0,-4 1-3,2 0 4,2-2 3,-1 0-3,-1-1-1,4 4 6,-4-6-3,2 3 0,0 1-6,0-2 6,-1 0-3,2 4 2,-1-5 0,1 2-1,-3 1-1,1 0 3,1 0-2,-4 1 0,5 2 1,-9 0-1,8 0 1,0 1-3,-2-3-1,-2 1 3,1 1 2,2-2-6,-3 0 5,4 0-2,-1-1 1,1 1-1,0-3 3,-2 3-1,0-2-1,2-1-2,5-2 3,-1 2 0,-4 1-2,0 2 0,6-5 2,-6 3-6,-1 0 3,1 1 6,-3 0-5,3 0-2,-1 1 2,0-1 0,1 4-3,-4-4 1,4 3 7,-3-3-7,2 2 2,-2-2 2,2-1-6,-3 2 2,5 0 3,-3 2-2,2-3 4,0 0-2,-1 1 2,1-2 1,5-4-9,-1 3 9,-4 0-6,0 3 1,0-2-2,-2 3 3,1 2-2,-2 0 0,-2 1 7,-2 1-1,2-1-4,-7 6 4,10-10 2,-10 10-3,7-6-5,-7 6 0,5-3 1,-5 3-1,0 0-3,5-9 9,-5 9-1,0 0 1,0 0 0,0 0 7,9-3 1,-9 3-1,0 0-6,5-7 1,-5 7 3,7-6-1,-7 6-2,7-9-1,-7 9-4,6-7 5,-6 7-4,7-3 2,-7 3 1,0 0 1,0 0 3,9-10-7,-9 10 5,0 0-3,0 0-1,6-5-1,-6 5 0,0 0 5,0 0-2,0 0-4,0 0 4,0 0 0,0 0-10,0 0 7,0 0 1,0 0-1,0 0-1,0 0-2,0 0 2,9-6 2,-9 6 2,6-7-7,-6 7 2,5-9 3,-5 9-3,0 0 4,9-7-2,-9 7-4,0 0 3,3-7 1,-3 7-3,0 0 0,0 0-6,0 0-11,0 0-7,0 0 0,0 0-3,0 0-6,0 0-3,4-8 0,-4 8 1,0 0-5,0 0 1,15 0 6,-15 0-6,0 0-4,14-1-2,-14 1-2,13 0-6,-13 0-10,12 1-8,-12-1-13,10 2-5,-10-2-12,0 0-20,14 2-80,-14-2-217,0 0 96</inkml:trace>
    <inkml:trace contextRef="#ctx0" brushRef="#br0" timeOffset="-1880.0857">-1766-1621 60,'0'0'95,"0"0"-12,0 0-3,0 0-3,0 0-9,0 0 2,0 0-16,0 0 0,0 0-2,0 0-11,0 0 0,0 0 0,0 0-5,0 0 2,0 0-8,0 0 20,0 0-2,0 0-7,0 0 10,0 0-7,0 0-2,0 0 2,0 0-6,0 0 7,0 0 1,0 0-13,0 0 4,0 0-1,0 0-7,0 0 9,0 0-5,0 0-2,0 0-4,0 0 4,0 0-8,0 0 3,0 0-5,0 0 4,0 0-5,0 0 2,0 0-4,0 0-2,0 0-11,0 0 11,0 0-3,0 0-5,0 0 1,0 0 2,0 0-8,0 0 13,0 0-8,0 0-8,0 0 6,0 0-2,0 0-1,0 0-3,0 0-1,0 0 4,0 0 2,0 0-2,0 0-3,11 12 5,-11-12-4,8 7-2,-1-1 4,-1 3-2,2-5 2,-1 2 0,-2 2 2,5 2-2,0 0 1,1 2-3,0-3 4,-2 0-1,3 4 6,-1-3-3,0 2 7,0-2-3,1 2 0,-3-2-1,3 2-5,0-2-2,-1 4 5,2-3-4,-2 1 6,1 0-4,3 5 5,-6-5-4,3 2 0,3 4-1,-2-3-1,1 3-1,-2-2 4,-1-3-5,2 4 5,-1 1 4,0-2-5,4-1 0,-4 5 0,0-8 2,4 4 0,-4 1 0,2-1 6,-1 0-4,-1-6-2,3 3 2,-2 2-1,1 0 4,-2 1 1,4-4-7,-3 4 3,-1-4-7,-1-1 2,5 5-3,-6-4 4,4 3-3,-3 1 0,-1-3-1,0-1 2,2 4 0,-5-2-1,5 0 0,-3-1-3,1-1 2,-1 1 2,-1 2-3,2-2 1,-2-2 1,2 3-4,-2-4 3,3 4-3,0-2 0,-3 2 2,3-4-1,-1 4 4,-2-3-3,2 2-2,-1-3 4,1 2-3,0-1 0,0 0-1,0-1 2,0-3-1,2 7 0,-4-8-5,0 4 13,3 1-9,-5-4 0,6 6 2,-2-4-4,1 0 0,-5 3 5,2-3-1,2-1 1,-4 3-3,1 0 0,1-2-3,-3-1 3,5 3 0,-3-5-2,-1 3 0,1 3 1,0-9 2,-2 8 5,4-2-6,-1-1-2,3 1 1,-3-1 1,2-1 2,-4 3-2,1-2-1,2-4 4,-5 4-4,4-2 0,-1 0-1,0 0 3,1-1 0,0 3-3,-4-2 3,4-2-1,-4 5 3,4-3-2,-4-2-3,4 3 3,-8-7 2,14 10-3,-8-4 3,1 0-2,0-2-1,2 2-3,-2 0 5,2-3 0,-1 3 1,3 1-1,-6-5 1,3 4-2,-1 0-3,0 0-1,2-2 0,-2 2 2,-2-2 0,2 1 2,-7-5 1,12 7-1,-7-3-2,1 1 2,-6-5 0,13 7 1,-8-2-2,-5-5 0,11 5 0,-4 1-3,1-3 3,-8-3-1,15 7-1,-9-4 1,1 3-1,0-2 5,-1 1-5,-6-5 1,15 6-1,-8-3 3,0 3-2,-7-6 1,10 3 0,-10-3 0,10 5 0,-10-5 0,9 5 0,-9-5 0,11 3 3,-11-3-1,6 4 0,-6-4-3,0 0-1,12 6 1,-12-6 1,0 0-3,9 2 0,-9-2 5,0 0-1,9 4 0,-9-4 1,5 5-2,-5-5 1,0 0-2,0 0 1,12 3 0,-12-3 1,0 0-2,12 2 4,-12-2-1,7 5 0,-7-5-6,0 0 6,9 6 2,-9-6-2,11 0-4,-11 0 2,0 0 1,11 4 0,-11-4-4,0 0-5,8 2 3,-8-2 5,0 0-3,0 0 0,11 1 0,-11-1 0,0 0-1,0 0 2,0 0-1,12 3 2,-12-3-1,0 0 1,0 0-2,10 1 5,-10-1-4,0 0 1,0 0 0,0 0-3,13 1 6,-13-1-2,0 0-1,0 0-1,0 0 2,0 0-2,8 3 2,-8-3 2,0 0-4,0 0 2,0 0 2,0 0-2,0 0-4,0 0 1,0 0 0,0 0 7,8 5-8,-8-5 4,0 0 0,0 0 5,0 0-15,0 0 3,0 0-2,0 0 2,0 0 3,0 0-4,0 0 2,8 2-1,-8-2-1,0 0 4,0 0-2,0 0-1,0 0-1,6 5-5,-6-5 3,0 0-1,0 0 1,0 0 2,0 0-2,0 0-6,10 2-2,-10-2-1,0 0 0,0 0-2,0 0-7,0 0 1,0 0-2,0 0-5,0 0-5,0 0-6,0 0-12,0 0-17,14-9-12,-14 9-24,0 0-22,6-13-112,-6 13-264,0-10 117</inkml:trace>
    <inkml:trace contextRef="#ctx0" brushRef="#br0" timeOffset="-5625.9544">-144-3166 95,'0'0'92,"0"0"-8,0 0-11,0 0-1,0 0-10,0 0-8,0 0-2,0 0-8,-11-1-4,11 1-3,0 0 1,0 0-10,0 0 7,0 0-15,0 0 0,0 0 6,0 0 2,0 0-13,0 0 12,0 0-9,0 0 4,0 0 0,-15 5-2,15-5 2,0 0 0,0 0-1,0 0 3,0 0-3,0 0-6,0 0-2,0 0 3,0 0-2,0 0-2,0 0 2,0 0-5,0 0 0,0 0 3,0 0-8,0 0 0,0 0-2,0 0-1,0 0-4,0 0 8,0 0 2,0 0-3,0 0 0,0 0 4,0 0-5,0 0 10,31 7 0,-31-7 5,20 1 2,-8-1-3,5 0 9,0 2-2,2-2-12,-2 0 10,9 3-4,-2-2 5,0-1-4,5 2 2,0-2-4,7 0 4,1 0 0,3 3-10,-3-3 5,4 3-1,-2-3-3,-1 0 3,-10 3-4,9-3 0,1 0-3,-2 0 1,2 0 1,0 1 7,-1-1-3,1 0-3,0 2 3,-2 1 7,4-2-9,-13-1-4,11 0 7,-10 3 0,0-3-1,8 0 1,-6 0-3,-2 0-6,9 1 3,0 1 4,-11 1-3,1-3-3,1 0 4,7 5-6,-11-5 6,3 1-5,8-1 3,-6 0 2,0 0-5,-4 0 2,3 1 3,-2-1-1,-2 3-4,12-3 3,-12 0 3,3-3-6,-3 3 1,0 0 1,0 3 2,0-7 1,2 4-3,-2 0 1,3 0-3,-3 0-1,0 1 4,0-3-3,0 0 3,0 2-5,1 3 3,-1-4-1,1 1 2,1 0-7,-10 1 1,11-2-2,-5 1 3,0 2-1,2 1 1,-1-3-6,-1-3 6,1 6 4,1-3-6,-9 0 1,7 0 0,-5 0 3,-4 1-3,3-2 2,-1 2-9,0-2 11,0 1-4,-1 0 5,0 1-5,-3 0 5,3-1-4,2 1 2,-1 2-9,1-3 5,2 0 8,-2 0-4,8-3-1,0 6 1,-3-3-5,-3-3 6,-1 3-2,1-1-3,-2 2 2,1-2-2,1 1 6,-4 1-4,-2-1 0,-1 0 2,-11 0 0,19-1-2,-10 1 1,-9 0-3,15 0 0,-15 0-7,16-1 9,-16 1 1,15 0-1,-15 0-3,11-1 5,-11 1 1,17 1-5,-9 0-1,-8-1-1,22 0 1,-9-1 2,2 1-4,-2 0 0,5 0 4,-4 0 0,4 0-1,-4-1 1,0 1-1,-1 0-4,-13 0 6,18 0-1,-18 0-2,12 0 3,-12 0-2,10 1 1,-10-1 3,0 0-3,11 1-1,-11-1 3,0 0 0,0 0 3,0 0 3,0 0-7,14 0-4,-14 0 3,0 0 3,0 0-6,0 0 0,0 0 0,0 0-1,0 0 2,0 0-2,0 0-10,0 0-1,0 0-10,0 0-15,0 0-12,0 0-12,0 0-20,0 0-25,10-2-24,-10 2-20,0 0-129,0 0-304,0 0 135</inkml:trace>
    <inkml:trace contextRef="#ctx0" brushRef="#br0" timeOffset="-4143.9742">2881-3092 50,'0'0'96,"0"0"-10,0 0-6,0 0 6,0 0-6,0 0-15,0 0-5,0 0 5,0 0-7,0 0-9,0 0 3,0 0-6,0 0 3,0 0-11,0 0-7,0 0 0,0 0-1,0 0-7,0 0 0,0 0-6,0 0 5,0 0-2,0 0-11,0 0 3,0 0-4,0 0 5,0 0 0,0 0 2,0 0 2,0 0-8,18 10 10,-18-10-5,0 0 5,10 9 3,-3-3 2,-7-6-1,7 7-7,-2-1 2,0-1 1,2 1-3,1 0 3,-4 0-2,4 0-1,-2 2 3,2 1 1,-2 3-4,1-5-3,0 2 3,2 6 1,-1-4 3,2-2-6,-4 4 3,5-1-2,-4 0-2,1 1-5,1 0 9,0-1-10,2 1 1,-1 0 5,2 5-1,-2-5-1,1 5-4,1-5 2,-2-1 0,-2 1 4,4 2-2,0 5-9,2-3 7,0-3-7,-2 5 3,-1-4 2,-3-2 3,5 2-9,-4 1 7,2-1-2,-4-1-1,1-2 1,0-2-6,-1 3 3,1-1-1,-2-2 0,1 2 5,-2 0-3,3 1 0,-3-4-4,0 2 3,3 4 3,0-3-6,-1 1-4,-1-1 5,0 0 1,2-2-4,-3 4-1,5-2 1,-5-1 3,2 0-1,-2 0-2,0 2 4,2-3 3,1 2-2,-4-3-9,1-2 11,1 2 2,-2 3-9,1-2 1,1-1 4,-1 3 4,-1-2-3,4 0 0,0 0-1,1 0-1,-2 1 2,4-1-2,-4 3 6,1-5 5,2 2-4,-3 0-5,4 1 2,-2 0-3,-5-4 2,7 4 2,-2 2-3,-1-1 1,2-2-4,0-2-1,-4 4 4,3-1 6,-2-2-2,1 1 2,0 2 1,-1-5-6,-2 3 7,4 3-1,-3-1-3,6-3-1,-7 3 0,4 0 4,0-2-5,0 2 2,-1 1-1,4-1-6,-4-2 6,1 2-5,2-2 1,-1 2 3,-2-4-6,1 4 1,-2-3 3,3 0 2,0 1-3,-2 0 2,-1 1 1,3-1-3,-3-1-1,5 1 1,-1 1-2,-5-3-1,5 4 2,-4-4-3,1 2 3,1 0 3,2-4-5,-2 4 0,-3-2 1,0-1 1,5 3 6,1-3-6,-2 2 2,-2-2-6,0 2 2,1-2 2,-1-1-2,2 0-1,-5-1 5,4-1-4,-1 2 0,-2 0 5,0 0-3,1-2 2,-7-4-4,11 10 3,-9-5-9,-2-5 5,13 7 2,-11-2 2,-2-5 0,0 0 2,8 7 2,-8-7 6,7 5 3,-7-5-4,0 0-6,5 6 3,-5-6-1,0 0 2,7 5-3,-7-5 0,0 0 0,0 0 1,8 4-4,-8-4 0,0 0-14,0 0-7,0 0-8,4 8-6,-4-8-9,0 0-26,0 0-20,0 0-32,0 0-35,0 0-146,0 0-321,0 0 142</inkml:trace>
    <inkml:trace contextRef="#ctx0" brushRef="#br0" timeOffset="1617.3643">4201-1402 14,'0'0'60,"3"-12"-3,-3 12-5,3-7-5,-3 7-7,2-9-1,-2 9-5,6-10 3,-6 10-3,1-12 4,-1 12-1,0 0 3,3-12-2,-3 12-11,0 0 2,-3-13 5,3 13-9,0 0-3,0 0 4,-4-16 4,4 16 1,0 0-9,-3-9 1,3 9 1,0 0-1,-5-9-4,5 9 1,0 0-8,0 0-1,0 0-1,-3-10 2,3 10 0,0 0 7,0 0-10,0 0 1,-4-10 13,4 10-7,0 0-9,0 0 12,0 0-6,-5-6 0,5 6-6,0 0 1,0 0 0,0 0 2,0 0-4,-12 0 0,12 0-3,0 0 6,0 0-9,-20 4-5,20-4 6,-12 2 3,12-2-9,-16 7 2,9-4 4,0 2-2,-1 0 4,-1 1 4,-2 0-12,3-2 6,-1 7-4,-1-4 5,0 3 4,-2-3-9,-1 4 3,3 0 6,-6 3-6,8 0 4,-10 2-6,6-2 7,-4 5-3,1-3-1,3 2-3,-3-2 2,1 2 9,0-2-3,4-2 5,-4 3 0,-1-2 1,3 2-2,-1-3-5,1 4 7,-3-3 2,0-2-6,3 2-1,-1 1 7,-4-2-3,0 6 1,1-4-5,0-2-1,0 2 2,4 1-2,-3 0 6,-5-2-9,6-2-2,-1 3 8,0-1-1,-2 0-1,2 1 4,3-3-4,-3 2-4,2 2 7,-2 1-7,3-5 4,-2 5 2,2-6-6,-2 4 0,4-2 8,0-1-6,0 1 2,-2-2 6,0 0-4,4 0-1,-3 2-1,2-4-2,-2 2 3,4-3 1,-2 3-6,4-2 6,-6 0-7,4 0 2,-1-1 2,3 1-2,-2 2 1,-2-2-5,1-1 5,-2 1-4,2 2 1,0 0 2,2 1-1,-4-2-1,5 0 1,-6 1 0,4 1 3,1-3-9,-1 1 12,0-1-9,1 0 2,-2 0-1,1-2-2,2 0-2,-1 0 3,-1 2-3,2-1 3,2-2-2,-3-1 3,2 3-5,4-9 5,-7 14-2,4-6 4,-1 0-8,-1 0 7,5-8-3,-5 14 4,1-7-5,2 0 4,2-7-1,-6 14 2,4-7 2,2-7-3,-4 15 2,-1-9-3,5-6-2,-7 13 2,4-8-5,3-5 5,-8 13-3,6-8 3,2-5 2,-7 13-4,7-13-3,-7 6 6,7-6-6,-5 10 2,5-10 4,-8 6 3,8-6-3,-4 12-3,4-12-3,-4 9 3,4-9 0,-4 10-2,4-10-1,-3 7 2,3-7 1,-7 7 0,7-7-1,-4 10 4,4-10-1,-4 9 0,4-9 2,-2 8-2,2-8 0,0 0-1,-4 13 0,4-13 1,0 0-2,-3 12 4,3-12-1,-4 6-3,4-6-2,0 0 5,-1 14 0,1-14 1,0 0-10,-3 11 5,3-11 1,0 0 0,-3 7 2,3-7 2,0 0-5,0 0 8,-4 10-8,4-10 7,0 0-5,-4 8 4,4-8-4,0 0-1,0 0-2,-4 9 3,4-9-2,0 0 2,-2 6-2,2-6 10,0 0-9,-4 9 6,4-9-10,0 0 7,0 0-2,-6 7 1,6-7-5,0 0 6,0 0-2,-5 7 1,5-7 0,0 0-1,-3 9 0,3-9 2,0 0 2,0 0-3,-8 7-4,8-7 2,0 0-3,-4 5 2,4-5 5,0 0 2,-8 7-7,8-7 1,0 0 2,-5 7 5,5-7-10,-7 4 6,7-4-1,0 0-4,-9 8 5,9-8 0,-6 9-3,6-9 2,-6 5-8,6-5 7,0 0-4,-9 7 8,9-7-11,-2 7 11,2-7-4,0 0-1,0 0 0,0 0 5,0 0-5,0 0 9,0 0-10,-7 6 5,7-6-3,0 0-3,0 0-2,0 0-13,0 0-7,0 0-10,0 0-17,0 0-24,0 0-15,0 0-24,0 0-84,0 0-217,0 0 96</inkml:trace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17.1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F84E0A4-0D92-4F68-BD3B-79A74B2C6D8D}" emma:medium="tactile" emma:mode="ink">
          <msink:context xmlns:msink="http://schemas.microsoft.com/ink/2010/main" type="inkDrawing" rotatedBoundingBox="9653,11863 12029,14510 11962,14569 9586,11922" semanticType="callout" shapeName="Other">
            <msink:sourceLink direction="with" ref="{4BD0D645-D1A1-42B9-9FDE-C87A5B8447A3}"/>
            <msink:sourceLink direction="with" ref="{0758AA7D-AF09-470D-B968-109F767C73E5}"/>
          </msink:context>
        </emma:interpretation>
      </emma:emma>
    </inkml:annotationXML>
    <inkml:trace contextRef="#ctx0" brushRef="#br0">2 9 92,'0'0'93,"0"0"-1,0 0-15,0 0-3,0 0-1,-3-10-6,3 10-7,0 0 2,0 0-16,0 0 6,0 0-9,0 0-2,0 0-1,0 0-12,0 0 8,0 0-13,0 0-3,0 0 8,0 0-8,0 0-1,0 0-7,0 0 0,0 0 4,0 0-22,0 0 16,0 0-6,0 0-3,0 0 4,0 0-5,0 0 1,0 0 3,0 0 1,0 0 1,0 0-7,0 0-1,0 0 0,13 25 13,-13-25 1,4 9-10,-4-9-3,7 9-5,-7-9 14,8 11 0,-3-6-11,-5-5 2,11 11 1,-4-5 9,-2 0-12,1 0 0,-2 0 2,2 0 3,-2 1 3,3 0-4,-2 0-2,1 1 4,-2-2-3,2 2 0,0-2 11,-1 2-11,-2-2-1,2 0 3,1 0-2,-2 2 4,-4-8 0,8 11-1,-3-6 3,-1 2-5,0 0 4,-4-7 1,9 13 2,-7-7-2,4 0 2,-6-6-2,8 10 4,0-4-7,-3 1 2,0-1 1,2 0-5,-1 0 4,-2-1 2,2 2-1,-1-1 0,2-2-7,-2 2 8,0 1-4,-5-7 0,10 9 0,-10-2 2,0-7-7,8 11 9,-4-6-2,-4-5-6,5 9 6,-1-3-7,-4-6 4,8 9 1,-5-5-3,2 2 9,-5-6-8,10 12 11,-4-5-10,-3-1 6,4 0-1,-3 0-9,3 0 6,-2 0-2,0 1 2,2-1 2,-2 0-14,2 1 9,-7-7 1,9 12-2,-2-5 6,-2-3-1,0 5 0,-3-3-4,5 0-1,-7-6 2,7 12 4,-3-7-3,1 1-3,-5-6 3,7 14-1,-5-10 9,5 1-6,-7-5 0,9 12 0,-5-8 6,3 1-10,-4 2 4,-3-7-2,5 11 1,1-5 3,-6-6-13,12 10 9,-7-4-2,2-1 1,-2-1 4,3 2-6,-8-6 2,9 10 1,-3-4 0,-2-3 3,1 3-6,-5-6 3,11 9-2,-7-3-13,1 1 17,-5-7-9,7 9 8,-4-3-2,-3-6 2,9 9 5,-4-6-10,-5-3 2,8 13 9,-3-9-7,-5-4 4,8 9-7,-6-4 1,5 1-8,-3-1 15,-4-5-3,7 10 4,-5-4-10,-2-6 5,12 9-4,-6-3 2,-6-6 5,8 9-1,-4-4-2,-4-5-5,8 8 9,-3-2-12,-5-6 7,4 10-4,-4-10 5,8 10-4,-2-5 4,-6-5-1,6 10-1,1-4 5,-7-6-4,8 10 3,0-8-2,-2 3 6,-6-5-5,8 7 2,-4-1 5,2 2-8,-6-8-2,11 8 5,-8-4 0,-3-4-2,10 10 2,-6-4-4,2-3-2,-6-3 5,6 9-2,-6-9-4,7 10 8,-7-10-7,6 8-3,-1-3 2,-5-5-5,7 11 12,-2-7-1,-5-4-6,7 9 0,-5-4 2,-2-5-3,8 9 5,-4-3-1,2 0-3,-6-6 0,8 10 0,-4-2 9,1-4-6,1 2-2,-6-6 6,8 12 1,-4-6-5,-4-6 4,10 10-3,-4-4 2,-4 0-2,-2-6-8,10 10 10,-8-5-4,4 1-1,1 0-2,-2 2-1,-5-8 5,11 10 2,-9-6-2,4 1 5,-1 4-10,0-5 5,-1 2-2,3 0-4,-2 0 1,-5-6 3,8 10 1,-2-4 4,-1 0-12,-5-6 12,12 10-3,-6-5-4,-1 2 2,-1 0 1,4-1 0,-3-3 7,-5-3-7,10 13-6,-3-7 4,-2-3 1,3 4-1,-8-7 4,12 12 1,-5-6-4,-2-3-3,3 4 0,-1-1 3,-1 0-2,0-3 0,1 3 1,-2 1 1,-5-7 2,12 8-2,-5-2 0,2 1-1,-2-3-1,-1 2 7,1-1-3,1 1-4,-1 0-5,0-1 10,1 1-1,-3-2-6,2 2 0,-1 0 5,2 0 5,-8-6-4,14 10 1,-7-4-1,-2 0-2,2 0-1,-1 2 5,1-2-5,1 0-1,-1 0-3,-1 0 3,1 0 0,0 3 6,0-2-3,1-1 0,1 4 2,-4-3-6,7 3 2,-5-2-1,4-2 1,-4 3-14,2 2 16,-1 0 10,1-4-17,-5 2 3,4-3 3,-1 1-3,1 2 2,-1-2 0,-2 2 1,1-3 1,3 2 2,0 0 0,-3 0-7,3 2 6,-1-3-3,-2 2-4,2-3 9,-3 0-1,3 1-13,-1-1 13,-1 2-5,2 2 6,2-1-6,-5-2 5,2 0-2,-2 0-1,-1-1 0,7 4 4,0-2-6,-5 2 5,4-4-4,-4 0 1,3 0 2,0 4-3,-4-4 1,2 3 2,0-3-3,3 1 4,-6-1-7,4 1 6,-1 0 4,0-1-4,-2 0-7,1-1 4,0 1-6,-6-6 4,11 12 6,-4-7-2,-2 1-1,-1-1 1,1 1-3,1 0 1,-6-6-3,9 11 6,-3-6 1,-2 1-1,4-1-3,-8-5 2,6 9 0,-3-2 1,-3-7-5,7 8 1,-3-1 0,-4-7-1,12 7 8,-8-4-6,-4-3-3,5 9-1,-5-9 8,7 7-8,-7-7 2,5 6 4,-5-6-5,4 9 4,-4-9 0,8 9 1,-8-9 6,3 7-6,1-1-4,-4-6 0,5 10-1,-2-4 2,-3-6 4,7 10-5,-2-3 3,-1-1 0,-4-6-1,8 13 3,-4-6-8,-4-7 7,7 8-1,-7-8-1,5 9-5,-2-3 9,-3-6-3,8 9-3,-8-9 1,4 13 1,0-10-1,-4-3-1,7 12 0,-7-12 4,6 8-5,-3-2 5,-3-6-1,5 11-4,-5-11 0,7 10 6,-4-7-2,-3-3 3,5 10-5,-5-10 1,7 10 4,-3-4-2,-4-6-5,5 9 3,-2-3-1,-3-6 2,4 13 4,-1-8-2,-3-5 0,5 10-7,0-4 2,-5-6 3,7 10 0,-3-4-1,-4-6 0,7 9 2,-6-3 0,-1-6-4,6 10-2,-1-4 2,-5-6 3,5 11 1,1-6-6,-6-5 6,6 9-3,-2-5 3,-4-4-4,7 10 6,-4-5-3,-3-5-6,8 10 5,-6-7 1,-2-3-3,6 9 5,-6-9-4,6 6 3,-6-6 2,6 12-5,-2-8 0,-4-4-1,4 9-1,-4-9-1,8 7 8,-8-7-7,5 8 2,-2-1 2,-3-7 0,9 6 0,-9-6-3,7 9 3,-4-5 1,-3-4 5,6 9 2,-6-9-4,8 7 1,-8-7 2,9 10-5,-5-7 0,-4-3 0,4 6 0,-4-6 1,8 6-3,-8-6 4,8 12-6,-8-12 3,5 4-1,-5-4 3,7 9-3,-7-9-3,5 6-10,-5-6-3,4 7 0,-4-7 8,0 0-2,7 9 3,-7-9-5,7 3 1,-7-3 6,0 0-4,6 9 5,-6-9 4,7 6-7,-7-6 4,7 5 2,-7-5-3,0 0 1,9 6 0,-9-6 8,5 5-10,-5-5 1,7 6 1,-7-6 4,7 5-7,-7-5 5,4 7-2,-4-7 4,0 0-3,6 8 2,-6-8-3,7 7 6,-7-7-6,7 6 1,-7-6 2,9 5-3,-9-5-1,4 6 0,-4-6-3,10 4 4,-10-4-5,6 3 5,-6-3-4,7 5 6,-7-5-3,0 0-1,7 7-5,-7-7 6,0 0-1,0 0 2,9 3-5,-9-3 6,0 0 0,0 0-4,7 6 5,-7-6-2,0 0 0,0 0 7,0 0-6,5 6-2,-5-6 2,0 0 2,0 0-2,0 0 5,0 0-4,0 0 0,6 6-3,-6-6 4,0 0-2,0 0-3,0 0-5,5 10-6,-5-10 4,0 0 0,0 0-1,0 0 6,4 4-7,-4-4 4,0 0 2,0 0 0,0 0-1,0 0 2,4 8 2,-4-8 1,0 0-2,0 0 6,0 0-7,7 4 5,-7-4-4,0 0 5,0 0-6,0 0 1,0 0 7,5 7-6,-5-7 4,0 0-2,0 0 1,7 4-1,-7-4 3,0 0 2,0 0-8,0 0 5,0 0 2,0 0-4,0 0-3,6 5 6,-6-5-6,0 0 7,0 0-5,0 0 0,0 0 2,0 0 5,0 0-10,0 0 7,0 0-6,0 0 5,0 0-10,0 0-8,0 0-16,0 0-5,0 0-14,0 0-12,0 0-14,0 0-23,0 0-98,0 0-215,0 0 95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07.0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388 512 75,'6'-6'222,"0"0"-20,-6 6-13,4-10-18,-4 10-13,1-12-15,-1 12-12,-7-14-17,2 8-8,-2 0-10,7 6-8,-17-9-14,1 6-8,0 0-1,-2 3-12,-6 4-3,-3 1-5,2-1-4,-3 4-4,-7 2-1,9 0-5,2-1-6,0 3-2,7 0-2,-2 0-4,0 1-2,7 0-5,1-1-3,1 0 2,3 0-3,0 2-4,3-1-1,3-1-2,1 1 2,4 0-8,-1-4 1,3 1-2,4-1-3,2 0 0,0-2 2,5-4-2,1 0 1,3-2-3,3-5-3,-1 2 0,0-4-3,2-3-5,-1 1 1,2-7-1,-5 1 2,7-11-5,-3 1-4,-1-3 0,-3-1 0,-6-6 1,1-3 1,-1 0-6,-1-3 2,-6 0 11,2 0-2,-7 2 5,-2 1 8,2 1 4,-6-1 7,-1 6 5,1 10 4,-2-5 3,2 10 8,-2 1-11,3 2 14,-3 3-4,0-1-5,1 4 0,1 0-6,3 7 1,-9-6-1,9 6 1,0 0-1,-18 16-7,10-1-2,1 5 7,-2 2-3,1 12-2,7-2-4,-3 6 8,5-4-2,-1 3-3,4 1 2,-1-1 3,1-3-1,1 4-2,2-4-3,-2-10 3,1 1 1,0-1 2,-2-2-7,3-1 3,-6 2-18,3-9-18,-1 7-18,-2-7-23,5-4-29,-4 2-20,0-5-136,-2-7-281,0 13 124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12.1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86A5FF-C676-43E1-813A-7A3C228A6D29}" emma:medium="tactile" emma:mode="ink">
          <msink:context xmlns:msink="http://schemas.microsoft.com/ink/2010/main" type="inkDrawing" rotatedBoundingBox="12160,14510 15850,14478 15851,14519 12161,14551" shapeName="Other"/>
        </emma:interpretation>
      </emma:emma>
    </inkml:annotationXML>
    <inkml:trace contextRef="#ctx0" brushRef="#br0">26 56 24,'0'0'66,"0"0"0,0 0-9,0 0-6,0 0-3,0 0-8,0 0 3,0 0-8,0 0-10,0 0 7,-15 1-1,15-1-5,0 0-13,0 0 10,0 0-4,0 0-2,0 0 0,0 0-6,-11 6 3,11-6-13,0 0 6,0 0 1,0 0 10,0 0-12,0 0 5,0 0-5,0 0-1,0 0 7,0 0-4,0 0 3,0 0 1,0 0 5,0 0-11,0 0 11,0 0-6,0 0 11,0 0-3,0 0 3,0 0-18,0 0 11,0 0 13,0 0-1,0 0 1,0 0-6,0 0-2,0 0-8,0 0 4,0 0-4,0 0 5,0 0-9,0 0 8,0 0-6,0 0-5,0 0 3,0 0-2,0 0 3,0 0-4,0 0 1,0 0-12,0 0 12,0 0-5,33-6 1,-33 6 1,0 0-1,17 0 1,-17 0 1,9 1-4,-9-1-4,12 0 16,-12 0-10,0 0-6,19 0 7,-11 0-2,-8 0-1,15 0-2,-15 0 9,19 0-4,-7 0-4,-1 2-3,-11-2 3,17 0 1,-8 2-7,2-1 1,-11-1 6,19 1 11,-19-1-12,20-1-2,-12 1 7,-8 0-1,17 0 0,-9 1-18,-8-1 17,18 0-5,-9 3 9,-9-3-6,19 0 2,-11 0 7,3 2-4,-11-2 0,19 0-2,-9 0 3,1 1 2,-11-1-2,20-1-6,-11 1 6,-9 0-3,19 0 7,-11 0-8,-8 0-1,16-2 4,-16 2 2,19 2-2,-12-2-6,-7 0 8,19 0 0,-19 0 5,16-2 2,-16 2 0,16 0 0,-16 0-9,17 0 5,-7 0 3,-10 0-6,21-3 6,-13 2-9,7 2 5,-3-2 1,3 1-1,-5-1-2,4 1 5,0-2-10,0 2 5,-1-2-1,-1 2 3,0-1 1,0 0-2,3 2-2,-5-1-2,4 0-4,-6 1-1,6-1 2,-2 0 1,-1 0-4,-11 0 1,18-1 9,-8 2-5,-10-1-5,18 0 4,-7 2 1,-11-2 0,19 0 1,-8 2 0,-2-2-2,-9 0-1,17-2 1,-17 2 7,21 0 0,-13 0-3,-8 0-4,17 2 1,-6-2-3,-3 1 8,-8-1-4,19-1 5,-9-1 1,-10 2-7,22 0-3,-14 0 9,-8 0-4,20 0 2,-9 2-5,-11-2 7,18 0-12,-7-2 6,1 0 0,-12 2-2,22 0 5,-14 0-14,2 2 12,-10-2-4,19-2 1,-19 2-3,19 0 1,-10 0 6,-9 0 0,20 2-2,-9-4 2,1 1 0,2 1-2,-2 0 1,-12 0-5,24-1 9,-13-3 1,2 4 2,-2 0-15,-1-1 13,2 0 2,0-1-2,2-1-3,-3 3-3,-11 0 7,22 0-6,-10 0-2,2-3-1,-1 5-1,-1-2 6,3 0-4,-4 1 4,-11-1-3,20 0 2,-8 0 1,-1 0 0,-11 0-5,17 0 0,-7 2-5,-10-2 3,17 1 1,-8 1-3,-9-2 11,18 0 2,-9 0-2,2 0-2,-11 0-2,21 1-1,-7-2 0,-4 2 2,2-2-2,-12 1 4,25 1-5,-12-1 0,-1 0-1,1 0 7,0 0-11,-1 0 5,2 1-1,-2-2-1,2 1 1,-14 0-1,21 0 4,-7 0-3,-2 0 2,-12 0-2,20-1-2,-9 1 1,-11 0-2,24-2 1,-14 2 0,-10 0 2,23 0-1,-15 0 1,-8 0-2,23 0 5,-15 0-3,-8 0 2,26-1 0,-18 2 0,4-2-6,0 2 1,1-1-1,-13 0 7,20 0-1,-10 0-2,4 0-3,0 0 2,-14 0-2,24-1 5,-12 1-5,1 0-2,2-2 1,0 2 7,1 0-2,-3-1 1,3 2-3,-2-2 0,2 1 2,-3 0-2,1-2-3,2 0 1,0 6 7,-3-6-4,3 2-2,-1 0 0,-2 0-1,0 0 1,1 0 2,-3 2-2,-11-2 4,21 0-3,-10 0 0,0 0 2,2-2 1,-13 2-4,23 0 0,-9 0-2,0 0 3,0-2 2,-1 4-1,0-2-1,1 2-1,-1-2 4,-2 0-5,2 0-1,-2 0-1,-11 0 3,22 0 6,-10-2-5,2 4-2,-3-2 0,-2 1 2,-9-1 0,19-3 4,-4 3-4,0 0 0,-3 0 2,3 2-3,-2-2 0,0-2 1,2 2 1,-3-2 2,2 2 0,-1-2-3,2 2 4,-2 0-4,1 0 5,-2 0-6,-2-2 3,2 4 6,2-2-5,-4 0 1,4 0-5,1 0 3,-5 0-1,-10 0 0,22 0 2,-11 0 1,-11 0 2,17 0-3,-6 0 3,-2 0-7,-9 0 7,21 0-6,-8-2 0,0 2 2,-2 0-4,-11 0 5,24 4 0,-13-6-5,-1 4 5,-2 0-2,-8-2 0,18 0 7,-10 0-5,-8 0-5,17 0 4,-7 0-6,-10 0 2,18-2 2,-18 2 2,16 2-7,-16-2 11,14 2-5,-14-2 3,15 0-6,-6 0 2,-9 0-3,15 0 2,-15 0 4,17 0-5,-17 0 5,15 1 1,-15-1-8,17 0 7,-10 2 0,-7-2-2,15-2 2,-15 2 4,16 0 1,-16 0 3,12-1-2,-12 1-1,12-2 0,-12 2 6,13 0-3,-13 0-3,0 0 2,15 2-2,-15-2 1,0 0 1,12-2-3,-12 2 1,0 0 0,12-4-2,-12 4 2,0 0-2,14 0 2,-14 0 1,0 0-6,13 2 1,-13-2 0,12 0 4,-12 0-4,11-4 3,-11 4-3,0 0 0,13 0 0,-13 0 2,14 0-2,-14 0-1,9-1 1,-9 1 1,0 0-4,16 0 1,-16 0-3,12-3 1,-12 3-1,12 0 2,-12 0-4,11 0 6,-11 0 1,13 0-3,-13 0 3,12 0-3,-12 0-1,0 0-1,14-4 1,-14 4 0,0 0 1,0 0 1,0 0-4,12 1 5,-12-1-3,0 0-3,0 0 6,0 0-1,0 0-2,9-3 3,-9 3-4,0 0 2,0 0 6,0 0-4,0 0-4,11-3 1,-11 3 0,0 0 2,0 0-4,0 0 3,0 0-1,0 0 1,13 0-3,-13 0 4,0 0-4,0 0 5,0 0-1,0 0-1,0 0-1,0 0 0,0 0 1,0 0-1,0 0 2,0 0-3,0 0 1,0 0-2,0 0 0,0 0 2,0 0-3,0 0 2,0 0-4,0 0-3,0 0-7,0 0 3,0 0-8,0 0-7,0 0-10,0 0-5,0 0-13,0 0-30,0 0-18,0 0-22,0 0-31,0 0-95,0 0-271,-22-19 120</inkml:trace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19.95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58B08DC-551F-4BC2-B05E-FDA833C9382B}" emma:medium="tactile" emma:mode="ink">
          <msink:context xmlns:msink="http://schemas.microsoft.com/ink/2010/main" type="inkDrawing" rotatedBoundingBox="9438,17275 11895,14435 12284,14771 9827,17612" semanticType="callout" shapeName="Other">
            <msink:sourceLink direction="with" ref="{C276919D-F8BF-41F9-B246-A329C50B11AA}"/>
            <msink:sourceLink direction="with" ref="{0758AA7D-AF09-470D-B968-109F767C73E5}"/>
          </msink:context>
        </emma:interpretation>
      </emma:emma>
    </inkml:annotationXML>
    <inkml:trace contextRef="#ctx0" brushRef="#br0">2536-2 8,'0'0'51,"10"0"1,-10 0-4,0 0 2,0 0-2,0 0 4,0 0-1,0 0 0,0 0-1,0 0 1,0 0-2,0 0 3,0 0-4,0 0 3,0 0-12,0 0-3,0 0 2,0 0-9,0 0-2,0 0-6,0 0-3,0 0 0,0 0 8,0 0-13,0 0-4,0 0 7,0 0-7,0 0-1,0 0 1,0 0 2,0 0-6,0 0 5,0 0-10,0 0 7,0 0-3,0 0 4,0 0 2,-26 15-4,26-15 12,-8 4 1,8-4-8,-10 7-2,4-4-1,0 1 0,-4 1 0,10-5 0,-13 9 3,6-3-6,0-2 9,-3 3-2,2-1-8,-2-1 1,2-1-1,-1 2-1,1 2 1,1 0-3,-2-5 3,2 3 0,0 0-5,-2-1 8,-1 2 2,1 0 1,-2 1-9,5-1 2,-6-1 7,2 4-5,-1-4 2,2 4-3,0-3-6,1-1 3,-2 3 3,1 1 6,-3-1-1,4 0-1,-3 3 3,3-4-5,-3 4 0,1-3-3,3-2 4,-4 2-3,3 1 4,1-1-8,-3 1 9,3-5-4,-2 5-2,2-4 6,0 0-9,1 4 2,-1-4 1,-3 0 5,0 4-6,2 0-1,-2-1 0,1-1 1,-2 2-4,3-2 7,-3 1-7,2 0 6,0 1-6,-1-1 2,2 0 1,-3 1-2,3-2-3,-2-1 8,0 4-6,1-3-2,0 1 4,-2 1 2,4-3-2,2 2 0,-2-3-4,-1 6 4,1-5 2,-1-1-2,4 6 0,-5-5 3,4 1 0,-1-4-5,-1 8-3,2-4 6,-2 0-1,1-2 0,-1 4-1,0-3 2,1 3 2,0-1-4,0 0 0,0-1 2,1 2-5,-5-1 2,5 0 4,-3-1-1,1 3 4,2-2-7,-2-5 1,-2 6-2,2-1 3,2-3 0,-1 1 0,-2 3 2,-2-3 4,2 3-5,-2 0 7,6-6-1,-1 5-8,0 0 9,-1-3-5,1 1-1,5-7 1,-11 14 0,8-9-2,-2 3 4,-2-2-6,3 2 8,-2-3-2,2 3-8,4-8 8,-8 12 1,2-5-6,1 2 2,-2-3 1,-1 4-4,0-4 0,1 2 3,-1 2-7,2-1 6,-4-2 0,2 3 5,1-3-5,-2 3 1,2-5-2,1 4 0,-1-3 0,2 0-2,-2 2 0,2 0 2,-2-2-2,1 3 3,2 0 19,-1-2-22,0-1 1,5-6 1,-8 12-3,4-5 2,4-7-4,-6 14 5,4-7-1,2-7-1,-6 14 4,1-8-1,5-6 1,-3 12-4,-2-4 3,5-8-1,-7 12-3,3-4 0,0 0 5,0-2 1,4-6-9,-11 15 5,7-2 3,-1-7-1,-2 4 0,2-1-3,-2-1 5,2 2-3,0-2-3,1 0 3,-5 0-3,5-3 5,-1 4-3,0-3-1,-1 3 0,1-2 5,0-1-6,-2 0 5,2 1-3,-1-1 3,0 0-1,-1 0 4,1 0-6,1 1 4,0 1-5,-3-3 9,2 1-10,0 1 4,-1 2-2,0-5-2,-4 6 8,5-2-3,-5 1-3,4 0 4,2-2-8,-6 2 11,2 0-6,1-2-2,1 2 2,-4 1-1,2-2 4,1 2-2,-1 0-8,-1-2 1,0 0 2,1 0 3,4-1 9,-2 0-19,1-1 16,-1 2-3,-2-1-7,2 3 9,0-4-8,1 4 2,-4-1-1,2 0 4,1 1 3,-2-4-8,2 1 4,1 2-4,-4 1-3,4-4 6,-1 3 2,0 0 3,-1-5-4,0 5-1,0 0-2,1-2 2,-3 2-1,2 1 7,-2-1-7,2-1 5,-1 3-8,1 1 3,1-7 4,-2 6-3,-2-2 7,4 1-4,-1 1-5,-1-1 6,1-4-2,1 0-2,-1 3 0,4-1 5,-3-2-5,-1 1 7,4-1-1,-4 3-7,0 1 7,1-4-2,-3 3-3,2 0 6,-2 1-3,4-1 5,0 0-9,-2 1 6,0 2 1,-1-2-5,3 0 2,-3 0-1,-2 0-1,6 0 0,-5 0 2,4 0-1,-5 2-5,3-3 3,-3 2 0,3 1-1,-5-3 1,3 2-2,5-5 10,-4 5 8,-3-4-17,4 2 1,1 3 5,-4-8-6,3 8-6,-3-3 7,2 1 0,1-1 5,1-2-3,-2 2-10,1 1 10,-1 0-4,2-1 6,-1-1-5,-3 0-4,3 2 11,0-2-6,0 2-6,-4 0 4,5-2 7,-4 2-5,5 0 0,-5-2 4,4 2-4,-3-4 3,4 3-5,2-2-2,-4-1 10,-1 3-3,1 1 1,1-4 5,-1 0-2,3 2-6,-3 2 4,0-4-5,1-2-6,0 4 1,-1-3 13,-1 1-2,2 0-8,-4 2 0,5 1 2,-2-3-6,1 3 2,1-5 7,-3 2-1,9-6 1,-13 12-4,9-9-2,4-3 1,-8 9 6,2-5-5,6-4 2,-8 12-1,2-3-1,6-9-1,-6 11 4,2-5-7,-4 0 9,8-6-5,-5 11-10,-1-6 11,0 0-3,6-5 2,-8 13-1,5-8 1,3-5 7,-7 8-2,7-8-3,-6 6 10,6-6-15,-8 10 4,8-10 2,-9 6-4,3 0 6,6-6-6,-7 12-4,2-9 3,5-3-2,-11 7-3,11-7-6,-5 9 0,5-9-4,-10 5 7,10-5-2,-6 4-8,6-4 0,0 0 3,0 0-12,0 0-1,-9 4-17,9-4 0,0 0-7,0 0-7,0 0-7,0 0-19,-4-18-12,4 18-51,0-14-162,0 14 72</inkml:trace>
    <inkml:trace contextRef="#ctx0" brushRef="#br0" timeOffset="946.1422">153 2319 58,'6'-3'137,"-6"3"-11,0 0-2,0 0-6,0 0-6,0 0-6,0 0-7,0 0-7,0 0-6,0 0-14,0 0-8,0 0-8,0 0 0,0 0-8,0 0-4,0 0-5,0 0-4,0 0-5,0 0-2,0 0 6,0 0-1,0 0-7,0 0 1,0 0-5,0 22 1,0-22-9,-6 16 6,6-16-5,-4 12 0,0-4-2,0 1-1,-1 0-3,4-2 0,-5 4-1,1-4-2,-1 5 2,1-1 0,-2 0-5,5 2 4,-2-3-6,0 0 3,1-1 1,2-1-2,1-8-3,-6 19 9,4-12-12,0 2 3,2-9 0,-2 17 6,-1-7-8,2-2 3,-1 0-1,2-8 3,-5 20-1,5-8-1,0-12-2,-3 15 0,0-8 3,3-7-2,-6 15-3,3-8-1,0 2 8,3-9-5,-4 12 2,2-2 5,-4-4-8,6-6 7,-5 13-4,5-6 0,0-7-3,-5 11 4,5-11-4,-7 9 1,7-9-4,0 0 3,-5 8 3,5-8 0,0 0-2,0 0-1,0 0-1,0 10 2,0-10 2,0 0-2,0 0-3,0 0 2,0 0 6,0 0 2,-6 9-12,6-9 6,0 0 1,0 0 1,0 0 7,0 0-9,0 0 2,0 0-2,0 0 1,0 0-7,0 0 7,0 0-3,0 0-4,0 0 5,0 0 1,0 0-3,0 0 3,0 0-5,0 0 7,0 0 3,0 0-10,0 0 4,0 0-1,0 0 4,0 0-2,0 0-4,0 0 1,0 0-1,0 0 2,0 0 2,-7 6-2,7-6 1,0 0 0,0 0 2,0 0-2,0 0 3,0 0-3,0 0-6,0 0 0,0 0-7,15 6 4,-15-6 3,0 0-5,11 1 2,-11-1-2,0 0-2,9 2 3,-9-2-1,0 0 4,18 0 5,-18 0-13,15-2 4,-6 1 8,-9 1-7,15-6 1,-5 3 1,2-3-1,0 2 9,3 1-19,-1-3-1,-2 1-13,1 0-5,2 0 4,-2 0 7,-2 0-16,1 1 14,1 1-10,-3 2 8,2-1 0,-1-1-4,-2-1-2,4-1 14,-2 3-11,0-2-2,-2 0 8,2 4-1,-2-4 0,5-1 5,-8 2-4,5 0 4,0 0 3,0-1-8,-2 2-1,-9 2 2,17-6 1,-6 2-2,-1 1-1,-1 2-10,2-1-7,-2-1 3,-9 3-8,21-3 8,-13 1 3,2 0 4,-10 2 7,12-3 1,-12 3 10,9-3 0,-9 3 6,0 0 5,14-2 4,-14 2-6,0 0 5,0 0 1,0 0-1,9-1-1,-9 1 1,0 0-16,0 0-19,0 0-44,0 0 20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8:52.3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2CB09CE-D9B5-44B8-A65B-AFE7F028D43B}" emma:medium="tactile" emma:mode="ink">
          <msink:context xmlns:msink="http://schemas.microsoft.com/ink/2010/main" type="writingRegion" rotatedBoundingBox="6561,8842 8932,8788 8947,9433 6576,9486"/>
        </emma:interpretation>
      </emma:emma>
    </inkml:annotationXML>
    <inkml:traceGroup>
      <inkml:annotationXML>
        <emma:emma xmlns:emma="http://www.w3.org/2003/04/emma" version="1.0">
          <emma:interpretation id="{8DFCB82F-5883-459B-B4DC-0D3559141925}" emma:medium="tactile" emma:mode="ink">
            <msink:context xmlns:msink="http://schemas.microsoft.com/ink/2010/main" type="paragraph" rotatedBoundingBox="6561,8842 8932,8788 8947,9433 6576,94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04FF71-329A-4310-AD4C-E81E41B7EEDD}" emma:medium="tactile" emma:mode="ink">
              <msink:context xmlns:msink="http://schemas.microsoft.com/ink/2010/main" type="line" rotatedBoundingBox="6561,8842 8932,8788 8947,9433 6576,9486"/>
            </emma:interpretation>
          </emma:emma>
        </inkml:annotationXML>
        <inkml:traceGroup>
          <inkml:annotationXML>
            <emma:emma xmlns:emma="http://www.w3.org/2003/04/emma" version="1.0">
              <emma:interpretation id="{20F5A7C5-28A3-4D87-96CF-66A3E1BBD65B}" emma:medium="tactile" emma:mode="ink">
                <msink:context xmlns:msink="http://schemas.microsoft.com/ink/2010/main" type="inkWord" rotatedBoundingBox="6561,8842 8932,8788 8947,9433 6576,9486">
                  <msink:destinationLink direction="with" ref="{C63BC853-DAAE-4190-8F86-F8FDD80E67B6}"/>
                </msink:context>
              </emma:interpretation>
              <emma:one-of disjunction-type="recognition" id="oneOf0">
                <emma:interpretation id="interp0" emma:lang="en-IN" emma:confidence="0">
                  <emma:literal>z-axis</emma:literal>
                </emma:interpretation>
                <emma:interpretation id="interp1" emma:lang="en-IN" emma:confidence="0">
                  <emma:literal>Z-axis</emma:literal>
                </emma:interpretation>
                <emma:interpretation id="interp2" emma:lang="en-IN" emma:confidence="0">
                  <emma:literal>a-axis</emma:literal>
                </emma:interpretation>
                <emma:interpretation id="interp3" emma:lang="en-IN" emma:confidence="0">
                  <emma:literal>2-ams</emma:literal>
                </emma:interpretation>
                <emma:interpretation id="interp4" emma:lang="en-IN" emma:confidence="0">
                  <emma:literal>X-axis</emma:literal>
                </emma:interpretation>
              </emma:one-of>
            </emma:emma>
          </inkml:annotationXML>
          <inkml:trace contextRef="#ctx0" brushRef="#br0">5858 6044 68,'0'0'168,"0"0"-8,0 0-24,0 0-15,0 0-10,0 0-12,0 0-11,0 0-7,0 0-9,0 0-7,0 0-5,0 0 0,0 0-1,0 0 2,0 0-2,0 0-4,39-9-4,-21 9 2,-4-3-3,4 1-4,2 4-2,-3-2-8,1 0 0,-1 0-3,3 2-5,-4-1-4,1-1-2,-5 4-3,2-4 3,-4 0-2,3 1-9,-3 1 3,-10-2-6,13 0 3,-13 0-2,9 2 3,-9-2-3,12 1-1,-12-1 3,0 0-4,0 0 6,10 3-2,-10-3 3,0 0 1,0 0-5,0 0 5,0 0-4,8 2 0,-8-2-3,0 0 0,0 0 1,0 0 3,0 0-4,0 0 3,-12 24-2,6-13 3,-6 3 0,3-2-5,-2 4 1,-4 2 0,1 1 0,-4-2-4,1 4-1,-1-1 3,1-2 0,0 3-1,-1-3-7,1 2 4,2-3-1,0 0 3,5 0-3,-3 0 0,4-3 0,1-2 1,-1 3-4,1-5 5,1 0-3,2-3 1,-1 3 1,2-4-2,4-6 0,-3 12 0,3-12-3,-8 9 1,8-9-3,-2 6 6,2-6-1,0 0 6,0 0 3,10 12 2,0-11-3,-10-1 1,17 3 1,-2-1 4,-3-1-3,2-1-1,3 0 1,-2 0-3,-1 0 1,11 0 0,-8 3-1,0-3 0,-3 3-4,3-2 2,-5 1-2,0-2 0,-2 0-3,-10 0 5,16 4-2,-16-4-3,15 2 0,-15-2-3,9 0 1,-9 0 0,9 3-1,-9-3 2,0 0-10,0 0 1,0 0-7,8 1-8,-8-1-7,0 0-11,0 0-20,0 0-18,0 0-23,0 0-31,0 0-37,0 0-136,11-7-332,-11 7 146</inkml:trace>
          <inkml:trace contextRef="#ctx0" brushRef="#br0" timeOffset="280.0235">6346 6316 123,'0'0'130,"0"0"-12,-2 9-11,2-9-5,0 0-7,8 9 2,-8-9 1,8 5-3,-8-5 2,14 4-2,-4-4-5,2 2-9,-1-2-3,3 0-7,-2 0-3,6 0-4,-3 2-10,-2-4-4,-1 0-3,0 2-13,-12 0 7,18-4-9,-18 4-5,12 0-15,-12 0-18,12-1-9,-12 1-20,0 0-15,0 0-16,13-1-30,-13 1-37,0 0-119,7-6-271,-7 6 121</inkml:trace>
          <inkml:trace contextRef="#ctx0" brushRef="#br0" timeOffset="841.9696">7077 6188 159,'0'0'190,"5"-14"-18,-5 14-4,0-13-14,0 13-16,0-10-7,0 10-10,-5-12-12,5 12-13,-3-9-2,3 9-9,-9-9-6,9 9-10,-11-6-9,11 6-6,-17-4-4,7 4-6,10 0-7,-23 6-3,11 0-5,-5-2-5,5 4 1,-8 2-3,5 4-5,0-2 0,1 4-2,0-1-1,-3 1-1,7 3-1,1 0 2,-2-4-2,5-2-6,0 3 0,1 0-3,2-1-4,-1-2-3,4 2-1,0-6 0,0 4-3,4-4 3,-4-9-2,8 16-4,-5-11 0,1 1 2,7-1 1,-11-5-4,17 6-1,-10-6-2,6 0 1,-13 0 0,18-5 2,-6-1-3,0 0 3,2-2 0,-6 0-4,5 0 3,-4-6-1,2-6 1,-2 10 7,-4-4-2,1 1-3,-2-1 9,-2 2-1,4 2 6,-6 2 4,0 8 7,5-16-3,-4 10 1,-1 6 4,3-10-1,-3 10-2,0 0-3,3-10-2,-3 10-4,0 0-5,0 0 2,3-8 3,-3 8-1,0 0-3,0 0 3,0 0-3,2 24-3,-2-24 3,3 20 3,-3-12-4,4 2-1,-1 0 4,5 2-2,-6-1 4,2-1-7,2 1-4,-4-2 7,1 0-13,4 2-5,-5-5-13,6-2-10,-2 6-11,1-8-19,1 2-21,-2 0-24,-6-4-20,15 0-121,-15 0-279,0 0 124</inkml:trace>
          <inkml:trace contextRef="#ctx0" brushRef="#br0" timeOffset="2006.8099">7226 6198 186,'0'0'179,"0"0"-11,0 0-14,0 0-18,5-8-16,-5 8-12,0 0-9,0 0-11,0 0-6,9-5-9,-9 5-10,15 0-10,-15 0-2,18 2 0,-8-2-12,-10 0 2,22 3-7,-14 0-5,6 2 3,-4-3-8,3 4-5,-1 3 1,-6-2-3,0-1 0,2 4 0,-1 1-5,-4-2 3,2-1-1,-2-1-4,0 7 6,-3-6-4,0 3-3,-6 1 4,1-1-3,1 0 1,-4 0 0,0 0 0,1-2-3,-1-3 3,1 4-2,2-6 5,-3 4-1,-2-4-4,5 4 2,5-8 2,-12 4 0,12-4-5,-7 8 7,7-8 0,-8 5-3,8-5 1,0 0 0,0 0-1,0 0-3,0 0 1,0 0-10,0 0 9,0 0-4,0 0 5,20-27-8,-8 17 3,1 0 1,4-4-1,0 3-9,1-2 3,2-2-4,-5 2 1,2-3-1,-2 0 2,0 1 1,-5 3-5,0-1-1,-5-2 5,4 3 3,-1-1-5,-1 2 4,-4-5 6,0 7-4,2-3-1,-5 2 4,0 10-1,0-12-1,0 12-4,0-16 4,0 16 3,0-9-7,0 9 4,0 0-8,0 0 5,0 0-2,0 0-1,0 0 1,0 0 2,-26 21-1,22-11 0,-1 3-1,0 1 5,2 1-5,-1 4 0,1 3 2,1-6-1,2 1 0,0 1 1,0-1-2,0-5-1,0 4 4,2 0 0,1-3-1,-2-1 2,2-3-2,0 2 2,-1-1-1,-2-10 2,8 13-3,-4-7 3,2-1-2,-6-5-2,15 9 0,-6-8 2,2-1-5,-11 0-3,26-6 2,-15 0-5,4-3 2,0 0-5,5-5-2,-3 0 13,1-4-11,-4-1 3,4 1-1,-6 2 1,0-1 5,-1 4 3,-5-1-7,6-2 15,-6 6-2,-1 0 2,0 1 4,-1 3-1,-1 0 3,-3 6-5,8-8 0,-8 8 0,0 0-4,6-9-5,-6 9-1,0 0-2,0 0 5,0 0-3,0 0 2,0 0-2,4 24 1,-4-10 2,-3-4 3,2 6-2,-1-4 0,2 3 1,0 1-1,-1-3-5,2 1 5,1-1 1,-1-3 0,2-3-1,2 3-3,-2-1 9,1-3-6,-4-6-4,8 14 6,-3-9 0,2 0 3,-2-1-6,-5-4 5,20 2 0,-8-2 2,3-4 0,-2 2 1,9-6-3,-2-2 5,1-2-4,0 0-1,-1-1-4,0-3 2,3 0-4,-5-2 3,1 0 1,3-5 3,-2 4-2,-8-2-2,2 1 2,-3 2 5,-1 1 1,-2 4 5,-2 1 1,0-3-3,-4 6 5,1-4 7,-2 5-3,-1 8-5,-1-17-1,1 17 0,-3-13 0,3 13-1,-8-14-4,3 9-2,5 5-1,-9-6-5,9 6-1,-18 0 1,18 0 0,-15 5-2,6 1 1,1-1 1,0 1-4,1 0 1,-4 4-1,2 2 4,4-1-4,-5-2 1,8 3 1,-4-2-4,2-1 5,-1 2-1,2-1 0,1 0-1,0 0 1,2-10 0,2 18 1,0-9 0,1-2-2,2 6 2,2-4-1,-2-2 0,-2 2 0,9 0 1,-7 0-4,5 0 6,1 0-3,-2-2 2,-1 1 2,-1-2-3,5 1-4,-2 3 5,-3 0 0,1-3-1,2-1-4,-5 3 2,0-2 1,3-1-1,-1 5 4,-2-4-8,1 2 3,-5-3 4,-1-6-2,8 13 3,-4-6-3,-4-7 3,3 13 5,-3-13-2,0 9 2,0-9-5,-1 10 4,1-10 1,-9 10-6,9-10-8,-12 5-8,2-4-20,-2-1-15,-3-1-21,3-1-36,-4-2-32,0-2-42,-10-7-131,6-1-337,0 0 150</inkml:trace>
          <inkml:trace contextRef="#ctx0" brushRef="#br0" timeOffset="2170.5185">7857 5839 73,'0'0'208,"0"0"-16,0 0-38,4-6-23,-4 6-46,0 0-18,0 0-27,0 0-40,0 0-46,0 0-105,0 0-163,0 0 71</inkml:trace>
        </inkml:traceGroup>
      </inkml:traceGroup>
    </inkml:traceGroup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28.7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D2286F9-5F88-4CF7-8B58-8D2E883420DA}" emma:medium="tactile" emma:mode="ink">
          <msink:context xmlns:msink="http://schemas.microsoft.com/ink/2010/main" type="writingRegion" rotatedBoundingBox="9765,17470 22804,16959 22851,18155 9812,18666"/>
        </emma:interpretation>
      </emma:emma>
    </inkml:annotationXML>
    <inkml:traceGroup>
      <inkml:annotationXML>
        <emma:emma xmlns:emma="http://www.w3.org/2003/04/emma" version="1.0">
          <emma:interpretation id="{4C1A1D93-A645-493D-80E3-1022F4E7ACD3}" emma:medium="tactile" emma:mode="ink">
            <msink:context xmlns:msink="http://schemas.microsoft.com/ink/2010/main" type="paragraph" rotatedBoundingBox="9765,17470 22804,16959 22851,18155 9812,186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7884A7-9C03-4033-AC1A-6049FCE21325}" emma:medium="tactile" emma:mode="ink">
              <msink:context xmlns:msink="http://schemas.microsoft.com/ink/2010/main" type="line" rotatedBoundingBox="9765,17470 22804,16959 22851,18155 9812,18666"/>
            </emma:interpretation>
          </emma:emma>
        </inkml:annotationXML>
        <inkml:traceGroup>
          <inkml:annotationXML>
            <emma:emma xmlns:emma="http://www.w3.org/2003/04/emma" version="1.0">
              <emma:interpretation id="{C276919D-F8BF-41F9-B246-A329C50B11AA}" emma:medium="tactile" emma:mode="ink">
                <msink:context xmlns:msink="http://schemas.microsoft.com/ink/2010/main" type="inkWord" rotatedBoundingBox="9768,17550 11875,17468 11902,18154 9795,18236">
                  <msink:destinationLink direction="with" ref="{958B08DC-551F-4BC2-B05E-FDA833C9382B}"/>
                </msink:context>
              </emma:interpretation>
              <emma:one-of disjunction-type="recognition" id="oneOf0">
                <emma:interpretation id="interp0" emma:lang="en-IN" emma:confidence="0">
                  <emma:literal>X-arms</emma:literal>
                </emma:interpretation>
                <emma:interpretation id="interp1" emma:lang="en-IN" emma:confidence="0">
                  <emma:literal>X-anis</emma:literal>
                </emma:interpretation>
                <emma:interpretation id="interp2" emma:lang="en-IN" emma:confidence="0">
                  <emma:literal>X-any</emma:literal>
                </emma:interpretation>
                <emma:interpretation id="interp3" emma:lang="en-IN" emma:confidence="0">
                  <emma:literal>X-am</emma:literal>
                </emma:interpretation>
                <emma:interpretation id="interp4" emma:lang="en-IN" emma:confidence="0">
                  <emma:literal>X-and</emma:literal>
                </emma:interpretation>
              </emma:one-of>
            </emma:emma>
          </inkml:annotationXML>
          <inkml:trace contextRef="#ctx0" brushRef="#br0">404 2992 28,'0'0'90,"-15"-4"-3,7 0-5,8 4-11,-20-2 2,9 1 0,-2-2-3,1 1-4,1 1 5,11 1-4,-19-4-3,10 2 8,9 2-13,-16-2-2,11 0-2,5 2 0,0 0-7,0 0-8,-17 0 3,17 0 0,0 0-16,0 0 0,0 0-6,0 0-2,-13 2 0,13-2-2,0 0 5,0 0-14,0 0 2,3 16 7,-3-16-6,9 15 0,-1-4 9,-3-4-12,4 2 0,5 5-5,-4 0 4,4 1 11,0 1-12,2-1 3,-1-4 3,2 5 0,2-2-9,0-2 4,1 6 3,-6-3-10,4 0 6,2-3-6,-5 2 4,2-2-3,2 2 6,-6-5-15,1 1 2,-2-2-4,-3 2-4,2 0 0,0-2 4,-3 0-18,2-2-13,-4 0 2,-6-6-8,12 11-3,-7-6-12,-5-5 1,8 7-1,-8-7-10,6 4-1,-6-4-9,0 0-83,0 0-177,0 0 78</inkml:trace>
          <inkml:trace contextRef="#ctx0" brushRef="#br0" timeOffset="399.2012">625 2934 19,'0'0'116,"0"-19"-9,0 19-9,0 0-5,0 0-11,0 0-12,-1-9-11,1 9-5,0 0-1,0 0-10,0 0 4,0 0-16,0 0 3,0 0-4,0 0-6,0 0 0,0 0 3,0 0 9,0 0-10,0 0-2,-22 31-6,13-19 7,0-1-7,-5 6-2,5-3-14,-6 1 15,3 4-3,0 0 1,-4 0-1,4 1 0,-6 8-3,-2 5-11,5-17 12,-2 14 2,2-8-4,5 1 4,-4-1-14,1 0 3,-5 9 0,1-3 6,5-7-8,2 2 3,-3-5-1,4 2 3,1-7-6,-4 4 2,6-4-4,-3 2 12,3-3-10,2-3 4,-4 0 1,4-2-6,3-1 4,1-6-1,-8 10-5,8-10-9,-4 8-3,4-8-3,0 0-9,0 0-8,0 0-18,0 0-20,0 0-24,0 0-75,0 0-186,0 0 83</inkml:trace>
          <inkml:trace contextRef="#ctx0" brushRef="#br0" timeOffset="92958.0215">811 3339 83,'0'0'141,"0"0"-8,0 0-15,0 0 2,0 0-8,0 0-12,-13 0-4,13 0-9,0 0-5,0 0-2,0 0-8,0 0-4,0 0-6,0 0-10,0 0-7,0 0 4,0 0-15,0 0 6,0 0-5,0 0-7,0 0 3,0 0 0,0 0-10,0 0 2,0 0-1,0 0-5,0 0 2,0 0-2,0 0-3,0 0-1,33-6 3,-23 4-6,2 0 2,3 0-9,-1 1 4,-3-2-2,0 2-2,-11 1 8,19-1-6,-14 0-1,-5 1-5,13-5 6,-13 5 6,11-4 1,-11 4-4,0 0-3,0 0 0,11 2-3,-11-2-7,0 0-2,0 0-10,0 0-8,0 0-20,0 0-6,0 0-30,0 0-26,0 0-16,0 0-129,12-3-272,-12 3 121</inkml:trace>
          <inkml:trace contextRef="#ctx0" brushRef="#br0" timeOffset="93477.6317">1264 3128 30,'0'0'167,"-2"-14"-21,2 14-11,0 0-8,0 0-23,-6-11-11,6 11-4,0 0-8,-8-8-11,8 8-4,-9-4-5,9 4-6,0 0-7,-19 8-6,8-4-6,3-1-3,-4 4 0,0 3-13,-1 2 5,2 1-3,-6 5-7,5 1 4,-4 0 1,0 3-3,3-3-2,0 9 1,2-6-4,7-1-3,-5-2-1,8-3 2,-3 0-4,4-1-6,1-1 5,2 0-5,-1-2 13,4-5-13,-2 6 1,2-5-2,0-2 0,2-1-2,2-3 1,1 1-2,-11-3-6,24-6 3,-13 0-8,4 0 19,-3 0-17,4-13 0,-3 4 6,-2 2-7,0-5 8,-5 2 0,3-2 6,-4 1-8,2-2-1,-5 5-1,0 0 9,-1 2 6,-1-1-4,1 1-3,-1 12 7,3-15 6,-2 8 0,-1 7-3,0 0-4,0-14-5,0 14-2,0 0 4,2-12 2,-2 12-12,0 0 8,0 0-1,0 0 1,0 0-1,0 0-2,0 0 13,10 32-20,-6-23 9,-1 2-2,2 0 4,-1-1 2,5 2 5,-4 1-24,3 2 3,1-5-10,2 2-10,-2-1-2,6-1-11,-3-2-1,0-1-9,2-1-6,-2 0-6,-6-1-5,4-4-9,-2 0-81,-8-1-178,13 2 80</inkml:trace>
          <inkml:trace contextRef="#ctx0" brushRef="#br0" timeOffset="94500.0421">1448 3317 11,'1'-22'71,"-1"9"4,0 13-3,3-25 14,-3 25 6,-3-21-10,2 12 14,0 0-9,1 9-11,0-17-8,1 8 8,-1 9-3,1-14-8,-1 14-10,6-12-3,2 6-4,-2 0 4,1 2-20,-7 4-6,15-2-4,-15 2 2,17 0-2,-17 0 3,18 3-9,-18-3 2,17 6-7,-6 0-1,-3 3 2,0-3-3,-1 6-1,-7-12 0,6 16-2,-3-4 2,-3 0 1,0 3 0,-1-3-6,-2 2 8,-2 0 0,-1 2-8,1-2 2,0-2 2,3 0 1,-4 0-2,0 1 0,1-4-4,0 0 2,0-3-5,5-6-2,-6 11 0,4-5 1,2-6 7,0 0 2,-5 6-7,5-6 7,0 0-5,0 0-2,0 0-1,0 0-13,0 0 4,24-31-7,-13 18 5,5 0 5,-3-10-5,5 7 10,-6-6-16,3 6-1,-3 0 10,-2 1 7,4-1-5,-5 6 0,-2-4 4,-3 2 2,3 0 1,-7 12 1,6-16 4,-2 7 4,-4 9 5,4-16-11,-4 16 9,6-9-2,-6 9 1,0 0-11,0 0 3,0 0 14,5-12-13,-5 12-9,0 0 0,0 0 1,0 0 0,0 0 3,0 0 6,-8 50 0,5-35-12,3 3 9,-1 0 0,1-1-5,1 3 6,-2-5-18,1 1 18,0 2-8,-1-3 10,2 2-9,0-5 3,5 2 2,-2-6-3,2 3 4,0-3-1,1-1 5,-3 0 8,4-2-16,-2-2 2,-6-3 2,15 3 8,-15-3-11,20-9 9,-13 5-13,5-5 2,-3 0-1,1 0-2,-1-4-3,3-2 0,-1-5-2,-3 8 5,-1-2 14,-1-1-18,0 0 4,-2 3 9,2 2-4,-2 2 4,-1-5 4,0 8 0,-3 5 1,4-12-1,-4 12-4,4-6-4,-4 6 3,0 0-5,0 0-5,0 0 1,0 0 4,0 0-1,0 0-3,0 0 5,-7 36 2,3-22 2,3-2-12,-3-2 16,1 4-4,0 6 4,2-5-6,0 1 1,-1-2 3,2 0-2,2 0-2,-2-4 4,1 4 0,-1-14-2,1 16 5,3-8-5,0-1-1,-4-7 2,10 9 7,-2-7-4,0 2 2,-8-4 2,23-2 8,-11-4-13,2 2 1,7-10-3,-3 1 6,2-2-4,2-3 4,-2 1 2,7-11-17,-2 6 6,-5-6 3,-4 10 0,2-1 7,-6 0-5,-1 6-12,-3-6 16,-3 6 5,-1 0-5,-1 1 4,-2 1-5,-1 3-7,0 8 7,0 0-8,-4-22 6,0 17-3,4 5 0,-11-11 5,11 11-9,-9-6-3,9 6 3,-11-5-2,11 5-1,-14 2 6,14-2-2,-13 8-3,9-2 10,4-6-3,-10 12-13,6 0 7,1-2 2,-2 2-7,1 0 3,2-1-2,2 3 7,0-1-2,2 1-6,2 0 11,1 0-1,0-2-2,5 3 1,-1-6-4,1 7 2,2-6-2,2 1 4,1 2-5,-3 0 0,10-3 0,-10 0 2,0-1 5,0 2-5,-2 0 0,1 0 1,-4-1 4,0 0-3,-2-4-14,-2 2 11,-3-8-1,5 12 5,-5-12 1,0 16 5,0-16 6,-7 11-2,3-4 15,-2-1-1,-4 0-2,-3 3-4,3-3-12,-4-2-13,0 2-10,-3-4-15,-2 0-12,2-2-28,-1 0-25,-5-4-22,2-2-123,-3 2-259,4-7 115</inkml:trace>
        </inkml:traceGroup>
        <inkml:traceGroup>
          <inkml:annotationXML>
            <emma:emma xmlns:emma="http://www.w3.org/2003/04/emma" version="1.0">
              <emma:interpretation id="{7745A984-A3DE-45FC-835D-A2DA07DE9CBC}" emma:medium="tactile" emma:mode="ink">
                <msink:context xmlns:msink="http://schemas.microsoft.com/ink/2010/main" type="inkWord" rotatedBoundingBox="12718,17476 16306,17335 16348,18410 12760,18550"/>
              </emma:interpretation>
              <emma:one-of disjunction-type="recognition" id="oneOf1">
                <emma:interpretation id="interp5" emma:lang="en-IN" emma:confidence="0">
                  <emma:literal>Longitudinal</emma:literal>
                </emma:interpretation>
                <emma:interpretation id="interp6" emma:lang="en-IN" emma:confidence="0">
                  <emma:literal>longitudinal</emma:literal>
                </emma:interpretation>
                <emma:interpretation id="interp7" emma:lang="en-IN" emma:confidence="0">
                  <emma:literal>Longikiclnal</emma:literal>
                </emma:interpretation>
                <emma:interpretation id="interp8" emma:lang="en-IN" emma:confidence="0">
                  <emma:literal>Longi1hiclnal</emma:literal>
                </emma:interpretation>
                <emma:interpretation id="interp9" emma:lang="en-IN" emma:confidence="0">
                  <emma:literal>Longikielnal</emma:literal>
                </emma:interpretation>
              </emma:one-of>
            </emma:emma>
          </inkml:annotationXML>
          <inkml:trace contextRef="#ctx0" brushRef="#br1" timeOffset="137664.2973">3204 2926 146,'0'0'149,"1"-11"-11,-1 11-2,0 0-10,0 0-19,3-9-6,-3 9-13,0 0-7,0 0-13,0 0-6,0 0-9,0 0-8,0 0-7,0 0-4,0 0-1,0 0-7,0 0-1,0 0-3,0 0-7,13 28-1,-13-18 2,0 2-2,2 3 4,-2 1-7,-2 1 8,0 4 0,-1 1 0,0-8-1,2 8-1,0-2 6,-3 3-8,1-1-5,3-1 0,-4 0 1,3 2 2,-2-3-4,0 1-1,-1-2-5,1-3 10,-1 0-12,2 0 1,-1-3 6,2 4-10,-1-3 12,0-2-10,4 0 5,-4 1-1,2-4-3,0-9 11,0 13 12,0-13-1,0 15-4,0-15-1,2 9 1,-2-9-7,0 0 2,2 9-1,-2-9 1,0 0-1,0 0-1,0 0 3,4 10 3,-4-10 1,0 0-3,0 0 2,0 0-2,0 0 1,4 6-3,-4-6-5,0 0 5,0 0-6,0 0 3,15-1-7,-15 1 3,0 0-4,14-5 0,-14 5 0,11-4 2,-11 4-2,13-2-7,-13 2-2,17 0-9,-9-5-1,-8 5-5,21-2-11,-13 0-5,7 1-9,-15 1-5,15-1-16,-6-3-16,-9 4-11,13-1-14,-13 1-27,10-3-113,-10 3-268,0 0 119</inkml:trace>
          <inkml:trace contextRef="#ctx0" brushRef="#br1" timeOffset="138158.0203">3526 3151 51,'0'0'148,"0"0"-4,0 0-9,0 0-8,0 0-17,0 0-9,0 0-13,-8-11-10,8 11-10,0 0-5,0 0-11,0 0 0,-27 17-2,16-8-10,3 1 0,-1-1-11,1 4 4,-2-1-2,2 1-2,3 0 2,-1 2-3,2-5 2,-2 8-10,3-4 1,-1 0-1,5 0 1,-2-6-3,0 6-1,1-14-6,1 21 3,-1-14 0,5 0 3,-1 1-9,-4-8 6,8 13-5,-2-7-2,0 0-1,1-1 1,-7-5 1,18 4-4,-9-2 6,-9-2-1,20-2 2,-20 2-2,19-6-5,-10 2 5,-1-7-3,-1 4 1,0 1-4,1 0 2,0-3-2,-3-6 10,-4-1-4,3 5 7,-2 3-5,-2 8 5,0-23-1,-2 8 0,-2 3-1,2 2 2,-2 1-7,-2 0 3,0 2-2,0-2-2,6 9-4,-10-13 3,3 12-3,7 1-1,-9-12 0,3 8-2,6 4-2,-12-5 1,12 5-15,-11-4-13,11 4-17,-10-3-23,10 3-24,0 0-11,0 0-27,-14 7-133,14-7-284,-9 6 126</inkml:trace>
          <inkml:trace contextRef="#ctx0" brushRef="#br1" timeOffset="138709.9932">3741 3185 67,'0'0'118,"0"0"-9,-1-16-14,1 16-2,0 0-11,0 0-13,0 0-7,0 0-8,0 0-7,0 0-3,0 0-7,0 0 6,0 0-1,-5 44 1,2-30-9,2 0 4,2 0-1,-1 0-14,3-1 2,-2 0 1,-1 2-8,1-2-5,-1-1 5,3 3 0,-6-1-8,6-1 6,-2-2-2,1-3-6,-2-8-3,0 18 7,0-10-2,0-8-3,1 14-2,-1-14 4,0 10-1,0-10 1,0 0-3,0 10 2,0-10 12,0 0 11,0 0-4,0 0 2,0 0-10,0 0 1,0 0 2,0 0-4,0 0-7,15-27 3,-10 18-5,2-6 3,-2 2 9,-1-2-13,4-4-1,2 0-2,-1 1-1,2-2 0,-2 1 2,6 2-3,-8 1-1,1 3 2,2 2-3,-2-1 2,-2 6 1,-6 6-4,15-13 7,-10 7 2,-1 0-11,-4 6 2,0 0 3,0 0-5,12-7 4,-12 7-4,0 0-1,0 0 4,0 0 0,15 19-4,-15-19-1,5 16 1,-5-16-4,3 17 4,-2-3-4,2-3 6,-6 0 1,6 3 3,-1-2-2,1 2-2,-2 0 2,2-3 14,1-1-19,-2 1 3,-2 1-13,4-2-23,1-1-15,-2-1-21,-1 0-17,-2-8-28,3 18-99,0-12-236,-3-6 105</inkml:trace>
          <inkml:trace contextRef="#ctx0" brushRef="#br1" timeOffset="139675.9854">4295 3140 44,'0'0'169,"1"-14"-11,-1 14-9,2-14-11,-2 14-9,-2-9-3,2 9-7,0 0-19,-4-15-8,4 15-13,-6-7-9,6 7-10,-11-4-3,11 4-10,-15 0-1,15 0-8,-23 6-4,11-1-3,0-2-3,-1 5-4,-2 0-1,2 4-3,1-2-3,-2 1-4,-2 6 3,3 1-4,-2-1 2,3 1-8,4 1 3,0-5-2,-2 6 2,5-6 5,2 1-6,1-4-5,-4 2-1,6-1 1,0-1 3,0-11-6,3 17 5,0-8 1,1-1-2,-2-1 0,6-3 1,-8-4-3,14 10 6,-7-8 5,-7-2-9,18-2-4,-18 2 2,27-2-3,-13-4 3,-2-2-5,1 1 9,-1-3-12,0-1 3,3 0-1,-6 0 5,2 0-1,-4-3-3,2 3 4,-2-2 2,-2 1-4,-4 3 1,6-3 2,-3 2 2,2 3-2,-5-2 2,-1 9-1,4-16 4,-3 9-3,-1 7 8,3-9-6,-3 9 3,3-13 0,-3 13 0,1-9-4,-1 9 3,0 0-10,0 0-3,4-6 2,-4 6-3,0 0 0,0 0 3,0 0 3,0 0-7,0 0 2,-3 30 3,3-30-2,0 22 4,3-8-5,-2 6 5,-1 1 0,4 0 0,-2-6-1,3 8 1,0-4-4,-1 3 3,2 3 0,0-3 4,3 5-4,-3-6 6,1 1-4,1 2-2,1 1 0,-3-3 1,2 4 2,-2-5-2,0 5 0,-5-5-1,3 1 2,-2 0 0,2-4 0,-4-1-4,-2-1 3,-2-1 0,0 1 5,0-1-2,-4 0-5,1-5 4,-2 2-1,-4 0 1,1-4 2,-2 1-2,-1-2 1,-1-2-1,3-1 4,-5 0 4,2-1 2,3 0 0,-3-3 0,1 0-2,0-3 3,2 0-1,1-4-3,3 4 0,2-3 0,0-1 0,0-7-4,3 3 3,3-5-5,0-5 6,1 1-14,2-4 4,2 0-8,9-6-9,-1-1-4,4 0 9,-3-1-16,5 0 3,0 4-1,-2 7 4,6-6-5,1 3 10,-1-1-7,-4 7-2,-1 4 0,-2-4 5,2 3-4,-2-3 2,-3 7 2,3-8 8,0 10 0,-3-1-2,0-1 6,-4 0-6,3 0 1,-3 4 6,-2 0 2,-6 7 2,12-12 0,-12 12 1,10-8 0,-10 8 1,0 0-3,10-5 12,-10 5-13,0 0 2,0 0-5,9-8 0,-9 8 6,0 0 4,0 0 1,12 15-2,-8-9 4,-2 1 3,2 0-4,2 7 7,-4 0-7,2 0 7,-1 2-3,5 4-3,-7-5-2,5 0 6,-4-2-7,3 3 5,-1-4-3,-4 3 2,1-3-1,-1-1 1,1-1-13,-1 0-16,0-10-13,-1 12-15,1-12-20,-4 7-28,4-7-131,-7 5-250,7-5 110</inkml:trace>
          <inkml:trace contextRef="#ctx0" brushRef="#br1" timeOffset="139908.8162">4523 3057 44,'0'0'110,"0"0"-20,0 0-32,8-2-11,-8 2-19,0 0-18,0 0-26,0 0-47,16 8-66,-16-8 29</inkml:trace>
          <inkml:trace contextRef="#ctx0" brushRef="#br1" timeOffset="140893.2113">4641 3206 139,'0'0'152,"21"-5"-11,-21 5-6,0 0-10,23 0-5,-23 0-18,23 0 5,-11 0-15,4-1-5,-16 1-12,29 0-7,-14-2-6,1 1-3,2 1-9,6 1-4,-9-1-7,5-1 3,-6 2-6,-14-1-1,22 0-6,-22 0-5,15-4 1,-15 4-3,0 0-1,17 0 2,-17 0 3,0 0-4,0 0 2,17-2-1,-17 2 6,0 0-6,0 0 0,0 0-1,0 0 2,0 0-2,0 0-6,0 0 2,0 0-1,0 0-1,0 0-4,0 0-3,0 0-4,0 0 1,0 0-3,0 0 2,0 0-6,0 0-3,11 8 4,-11-8-3,0 0 12,0 0-10,0 0 1,-7 25 0,7-25-8,-8 18 7,7-4 0,1-14 0,-3 22 0,-1-9-1,6 2 5,-2-1-3,0-2 2,0 0 4,4 1-7,-4 1 0,2-4-2,2 0 3,-2 0 3,2-2-1,-4-8-7,2 10 2,-2-10 6,5 9 0,0-2-2,-5-7 2,5 5-2,-5-5-3,12 0-1,-12 0-6,0 0-1,23-11-1,-16 5 1,2-1-2,2 0 5,0-3-5,-1-1 3,-2-1 0,-1 1 2,4-7 0,-2 4 0,1-3-1,0-1 2,-4 2 1,2 4 1,-3-1 3,0 1 5,-1 2-1,-2 1 6,0 2 2,-2 7 4,6-12 1,-6 12-3,4-10-7,-4 10 3,4-8-3,-4 8-5,0 0 0,0 0 0,0 0-2,0 0-3,0 0 5,0 0-5,0 0 1,0 0-1,7 31 6,-6-19-5,-1 1 5,0 2-5,0 0 3,0 1-1,1-1 1,-1 0 1,4 1 5,-2 1-8,-1-4 3,3 2 1,-3-2-1,3-1 2,-2 0-3,-1-2 4,3 1-4,0-4 1,-4-7-18,3 14-11,1-8-20,-4-6-14,6 11-19,0-6-26,-6-5-31,15 2-142,-15-2-302,14-2 134</inkml:trace>
          <inkml:trace contextRef="#ctx0" brushRef="#br1" timeOffset="140205.8954">4752 2906 64,'0'-12'158,"0"12"-9,0 0-19,0 0-12,0 0-14,0 0-11,0 0-14,0 0-8,0 0-10,0 0-4,0 0-5,0 0-3,0 0-4,-1 34-3,2-19 2,2-2 2,-3 3 5,0 6-1,0 1-4,1 1-6,-2-2-4,3 0-2,-2 12-6,3-9 4,-2-3-8,1 2 4,2-1-7,-2 0 3,1-1-7,-2 2 3,3-3-3,1-1-3,-3-5 0,1 1 0,-3-4-5,5 0 4,-3 2-4,0-4-15,0-2-16,-1-1-14,-1-7-10,3 12-16,-3-12-7,0 0-19,0 0-37,0 0-117,0 0-262,0 0 116</inkml:trace>
          <inkml:trace contextRef="#ctx0" brushRef="#br1" timeOffset="141525.9018">5493 3295 28,'0'0'213,"3"-10"-4,-3 10-16,0 0-10,4-12-13,-4 12-12,0 0-12,0 0-10,-4-12-8,4 12-8,0 0-11,0 0-11,0 0-10,-7-12-7,7 12-9,-6-4-11,6 4-6,0 0-5,-18-2-7,18 2-7,-17 3-4,6-1 0,3 2-3,-3 1-6,-1 3-2,0-2-7,4 2 7,-3 5-11,-1-4 0,3 1 0,1 1 0,0 2-4,0 1 2,2 1-3,2-6-3,0 6 0,3-7-2,-2 4-1,2 0 1,1-2-2,0-10-1,1 18-1,3-12 1,-2 2 2,-2-8 1,9 11 0,-2-5 0,-1-2 3,-6-4-1,18 6-4,-10-6 5,8 0 0,-4-3 3,4-3-4,-2 3-2,-1-6 0,3 2-1,-3-4 2,5-5 0,-2-1-7,-4 0 3,1-1-1,-1-3 3,-2-1-5,-3 3 0,-1-6 2,-4 3 2,2-9-2,-6 3 1,2-4 0,-2 7 2,-5-6-1,3 5 1,0 3-1,-1-1-1,-2 0 13,1 1-9,1 0-2,-2 5 1,2-3 1,0 5-2,1 4 2,1-1-4,-1 6 9,4 7-9,0-12-3,0 12-2,-1-10-1,1 10 1,0 0 4,0 0-6,0 0-1,0 0-1,0 0 6,0 0-2,-4 42 2,4-26 1,4 8 2,0 2-5,-4 7 4,1-1-2,-1-7 1,3 0-2,-1 10 5,0-5 3,-2 2-4,4-6-1,-3 0 3,2 1 1,-1-5-1,0 5 2,2-5-4,-2-8 0,0 1 0,3 4 2,-1-6 6,-1 2-5,1-2-4,1-1-11,-2-1-9,2-1-4,-1-3-7,0 0-6,3 0-12,-2-1-18,3-3-18,0 0-21,-8-3-26,21-3-18,-7 0-126,-3-3-302,1-1 133</inkml:trace>
          <inkml:trace contextRef="#ctx0" brushRef="#br1" timeOffset="142026.9818">5751 3232 58,'1'-14'172,"-1"14"-6,5-10-11,-5 10-7,2-8-11,-2 8-11,0 0-10,5-8-15,-5 8-9,0 0-11,0 0-11,0 0-10,0 0-8,0 0-3,0 0-4,0 0-7,9 21-1,-6-8-6,1-1 0,-1 2-6,-1 3 3,1-3 0,0 2-12,-1 1-1,3 2-3,-3 2 2,4-1-1,-2-4-4,-3-2 2,3 2 9,-3-2-13,2 0-1,0-4-2,-2-2-1,0 3 1,-1-11 1,0 14 1,0-14-3,4 9 3,-4-9 4,2 9-1,-2-9-1,0 0 17,0 0 9,0 0-3,0 0-9,0 0 5,0 0-8,0 0-1,0 0 1,6-28-3,-2 17-4,0-4-1,-1 2 3,2-5-5,1 3 0,-1-1-6,1 1 12,2-4-10,-2 6-1,-2-4 1,3 3-2,0 0-1,-1 3-1,1 1-4,3 1 5,2-1-5,-2 2 1,-2 2-2,-8 6-1,16-7 2,-16 7-2,15 0-1,-15 0 1,0 0 1,27 6 1,-15 0 0,0 1-1,-4 2-1,4 0 4,-6 0-3,-6-9-1,12 17 1,-7-9 1,-4 2 0,3 5 2,-4-5-2,3 1 1,-3 2-2,4-1 6,-5-1-3,-2 0-2,3-11 3,0 17 4,-1-4-10,1-13-16,0 16-11,0-16-21,-2 15-18,2-15-19,2 11-28,-2-11-22,0 11-21,0-11-97,0 0-280,0 0 125</inkml:trace>
          <inkml:trace contextRef="#ctx0" brushRef="#br1" timeOffset="142883.8743">6371 3351 162,'0'0'187,"6"-12"-11,-4 7-11,-2 5-15,6-11-8,-6 11-16,0 0-10,0-12-10,0 12-8,0 0-8,0-12-10,0 12-12,0 0-6,0 0-8,-7-7-6,7 7-7,0 0-3,-19 3-5,19-3-3,-23 6-7,11 0 1,0 3-4,0 3 1,0-2-6,0 2 1,1 2 0,2-2-6,-3 4-1,-2 2-1,8-6 3,-1 0-7,0-1 2,2 1-8,0-1 1,3-1-3,-2-1 1,4-9 4,0 15-3,0-15 4,-1 13-3,1-13 3,1 9 1,-1-9-2,8 7 2,-8-7 2,8 2-1,-8-2 1,0 0-5,20-6 4,-12 0-4,5 0 0,-5-4-8,-2 4-2,5-9-7,-3 5 3,0-2-5,-1 0 10,-2 1-3,2 0-1,0 0 3,-3 2-1,-2 3 6,2-4-1,-4 10 5,7-12-6,-6 5 0,-1 7-2,6-7 2,-6 7-1,0 0-3,5-10 4,-5 10-3,0 0 2,0 0 2,0 0-2,0 0 3,0 0-2,0 0 1,0 0 3,7 30 0,-6-21-2,3 0 2,-4 1 2,0-10 1,7 16-4,-6-5 3,3-1-2,0-1 8,0-2-6,0-1 0,2 1 10,-1 0-9,0-1 4,-1 0-5,4 0 4,-8-6-1,18 3 0,-9-2-1,6 1 4,-2-7-4,-1 0 4,4 0-2,-1-1 1,4-4-5,-4 0 5,5-4-1,1 0-1,-1-11-4,-2 4 6,-1 2-6,-3-2 2,4-6 2,-1-4-7,-1-2 2,-3 0 0,-2 4 4,-3-8-3,-3 5 3,0-3-1,-5 3-1,2-3-2,-2 1-1,-3 2-2,0 6 3,-3-11-3,3 13 1,-2 1 3,-5 0 1,2-1-2,-2 8 1,2-5 0,-2 8-1,2 0 2,1 4-3,-2 2-1,1-2 0,1 2-4,7 7 3,-14-2-2,14 2-1,-14 9 10,5-6-10,2 11 0,-2-2 1,-2 6 8,2 1 0,2 2 2,0 5 7,0 5 3,1 0 1,0 1 4,1 0 1,0 2-2,5-3-1,-2 3 7,0-9-2,0 2 1,1 6 3,0-7-7,1 7 4,0 0-5,1-8 0,0-1-2,5-2 1,-2 4-7,1-3 4,2-1 4,1-1-7,1 0-1,1-3 3,-4-5-3,5 2-2,1-3 0,0 0-2,0-1-8,3 0-11,-3-2-13,0-3-9,-3 0-22,6 0-34,-1-6-35,-1 0-50,2 0-101,2-3-301,-3-2 134</inkml:trace>
        </inkml:traceGroup>
        <inkml:traceGroup>
          <inkml:annotationXML>
            <emma:emma xmlns:emma="http://www.w3.org/2003/04/emma" version="1.0">
              <emma:interpretation id="{7BA9FC7A-82D3-4D5D-8B5E-57615DD70659}" emma:medium="tactile" emma:mode="ink">
                <msink:context xmlns:msink="http://schemas.microsoft.com/ink/2010/main" type="inkWord" rotatedBoundingBox="18639,17122 22804,16959 22835,17732 18669,17895"/>
              </emma:interpretation>
              <emma:one-of disjunction-type="recognition" id="oneOf2">
                <emma:interpretation id="interp10" emma:lang="en-IN" emma:confidence="0">
                  <emma:literal>Transverse</emma:literal>
                </emma:interpretation>
                <emma:interpretation id="interp11" emma:lang="en-IN" emma:confidence="0">
                  <emma:literal>Trans Were</emma:literal>
                </emma:interpretation>
                <emma:interpretation id="interp12" emma:lang="en-IN" emma:confidence="0">
                  <emma:literal>transverse</emma:literal>
                </emma:interpretation>
                <emma:interpretation id="interp13" emma:lang="en-IN" emma:confidence="0">
                  <emma:literal>trans Were</emma:literal>
                </emma:interpretation>
                <emma:interpretation id="interp14" emma:lang="en-IN" emma:confidence="0">
                  <emma:literal>Trans verse</emma:literal>
                </emma:interpretation>
              </emma:one-of>
            </emma:emma>
          </inkml:annotationXML>
          <inkml:trace contextRef="#ctx0" brushRef="#br1" timeOffset="198537.5764">9092 2527 65,'-12'2'82,"12"-2"-11,0 0-2,-9 0-8,9 0-4,0 0-1,0 0 2,0 0-3,0 0-12,0 0 12,0 0-2,26 16-7,-8-10-9,5-4 4,1-1-7,4 6 5,1-5 1,9 2-3,0-4 3,0 0-7,0 0 7,-2-3-2,-1 2 3,1 1-1,-9-2 0,0-1-2,0 0 0,-3 2-5,-6 1 0,0-1-3,-3-1-8,1 2 1,-4-2-1,-2 2-6,0-1 2,-10 1-1,15-3-2,-15 3-1,12 0-5,-12 0 5,0 0-3,13 0-3,-13 0 1,0 0-2,0 0 0,9-2-3,-9 2-15,0 0-17,0 0-7,0 0-13,0 0-33,0 0-21,0 0-30,0 0-72,0 0-221,0 0 98</inkml:trace>
          <inkml:trace contextRef="#ctx0" brushRef="#br1" timeOffset="200846.4797">9402 2493 63,'0'0'131,"0"0"-2,-2-11-14,2 11-12,0 0-11,0 0-6,0 0-20,0 0 2,0 0-1,0 0-11,0 0-9,0 0-6,0 0-4,0 0-7,0 0-4,0 0-2,0 0-8,0 0-1,2 33 5,-2-21-3,0 0 3,-2 2-6,1 3 3,1 0-6,0 2-2,0 2 3,1 0-2,-2-1 4,4 4-5,-3-2 5,0 4-2,2-4-5,0 0-2,2-1 6,-3 4 7,-1-6-13,1 1-1,-1 1-1,2-5 0,2 4 4,-6 0-4,2-1-1,-2-3 0,4-2 2,-2 1-3,-2 0-2,0-5 3,1 5-2,-3-4 0,3 0 6,1-11-1,-2 16-8,-2-7-13,3-1-1,1-8-4,-4 8-2,4-8-7,0 0-11,-1 13-4,1-13-7,0 0-16,0 0-24,0 0-87,0 0-193,0 0 85</inkml:trace>
          <inkml:trace contextRef="#ctx0" brushRef="#br1" timeOffset="202285.7439">9497 2874 59,'5'-6'141,"-5"6"-4,0 0-15,7-8-10,-7 8-11,9-6-9,-9 6-15,8-7-11,-8 7 1,11-4-7,-11 4-1,11-6-8,-3 5-2,-8 1-5,16-3-9,-8 3 2,-8 0-7,17 3-4,-6-2-10,-3-1 0,3 4-2,-2 0 2,-1-2 0,0 5-11,2-1 7,0 2-5,-3-2 4,-1 2 0,2 1-8,-2 0 2,0 3 1,-1-3-3,-1-2 4,-3 3-2,2-2 0,-3-8 5,0 14-7,0-14-2,-1 17-2,-2-7-1,-2-3 11,5-7-4,-10 11 2,5-6 0,-2 0-6,7-5 0,-13 4 1,6 2 8,7-6-7,-15 0 4,15 0-5,-12 0-1,12 0-2,0 0 3,-18-6 2,18 6-2,-8-6-2,8 6 3,0 0 2,-5-9-5,5 9-1,-1-12 4,1 12-1,11-11-4,-4 5-1,-2-2-1,4 0 10,2-5-9,1 5 0,3-2 1,4-6 4,-1 4-1,5 2-1,-4-1-3,5 0 8,-1-1 5,9-3-9,-9 7-3,1-1 3,-1 3-3,1-1-1,-1 1 5,-2 0-9,2 0 7,-6 3-5,1 0 4,-1-1-2,-3 2 5,-2-2-1,-2 1 2,-2 1-3,-8 2-3,16-1-8,-16 1 2,11-3 7,-11 3 2,0 0-6,12-1 0,-12 1 6,0 0 0,0 0 0,11-2-2,-11 2 1,0 0-2,0 0 2,0 0 1,0 0 1,0 0-9,0 0 19,0 0-19,0 0 0,0 0 7,0 0-3,0 0 3,0 0-7,0 0 7,0 0 4,-21 19-5,21-19 8,-18 11-14,6-3 14,-1 0-8,1 4-1,-6 1-2,1 3 3,1-3 1,-2 4-8,3-3 5,-1 2 3,7-3 3,-6 2-9,7-1 6,-1-2-2,2 0 5,-1-2-9,5 5 4,1-7 2,0 0-1,-2 1-7,4-9 11,2 16 1,-2-16-3,4 12-1,-4-12 0,6 7 2,1-3 0,0 0 9,-7-4-13,19-3 8,-5 1-13,-6-2 4,8-1-7,-2-2 8,2 1 6,-4-5-7,0 0-10,-1-1-4,2-6 2,-1 2-4,-1-4 2,-3 1-4,1 0 6,-2 4 4,-4 0-3,-1 0 8,1 1-8,-3 0 17,1 0-7,-2 1-5,1 13 4,0-19 9,0 19 2,-1-9-10,1 9 13,-2-9-12,2 9-2,0 0 2,0 0-2,0 0 5,0 0-3,0 0-2,0 0 8,0 0-7,0 0 8,-5 33-3,2-20-3,6 1-4,-3-1-2,3-2 6,-3 5-1,4-3 8,-2 2-5,3-2-1,-1-1 2,1 0-1,2 2-2,1-3 4,-2-4 5,5 2-10,0-2 3,0 2-5,-3-2-4,8-2-9,-4-3-4,1 0-13,-2-2-1,-2 0-14,-9 0 10,24 0-9,-14-3 7,-4-2-5,4-1 1,-6-1 4,5-3 1,-3 3 5,-5-7 3,3 2 6,-3-3 3,-1 3 11,0-4-5,-1 1 16,-2 2 11,-2 2 6,2-2 11,-1 2 1,-1-1 9,2 5 8,3 7 0,-7-15 2,5 8-17,2 7 16,-7-9-4,7 9-13,0 0 0,0 0 14,0 0-23,0 0 1,0 0 0,0 0-1,0 0 3,0 0-13,23 26 5,-18-14-7,2 3 4,-2-2 0,2 3-1,-2-3-8,1 2 6,-1 1-5,-2-3 9,1 3-7,-3-4 1,4 0 3,-1 2-6,0 0 6,1-3-4,-4 4 2,-1-15 2,7 17-1,-3-10 0,-4 0-3,4 1 0,-4-8 5,4 12-8,-4-12-2,2 8 0,-2-8 3,0 0 4,0 10-6,0-10 10,0 0 7,0 0-10,0 0-6,0 0 4,0 0-12,0 0 3,0 0-19,8-27 9,-8 27-5,7-24-12,-2 9 12,2-1-10,1-3 1,-7 3 5,2 1 5,3 0 4,-2-1-1,1 3 6,-2 0 3,1 1-7,1 0 4,-5 12 7,13-16-17,-7 7 7,0 4 4,-6 5 5,14-12-2,-14 12 1,12-9 7,-12 9 13,13-1-12,-13 1 0,0 0-3,0 0 4,24 11-8,-20-4 2,-4-7 2,11 15 23,-7-5-14,-1 2 2,5 3 6,-7-3-6,2 4-7,0-4 2,-1 2 1,1-2-7,0 4 5,1-4 3,-2 3-8,4-5 7,-1 4 2,-5-14-10,7 20 5,-6-12 5,-1-8-17,11 16-13,-6-9-17,2-2-20,0 1-10,1 0-22,0-2-58,-2-2-159,-6-2 72</inkml:trace>
          <inkml:trace contextRef="#ctx0" brushRef="#br1" timeOffset="202795.9128">11058 2823 112,'0'0'120,"-8"-12"-1,3 9-24,5 3-4,-16-9-11,9 9-5,-3-3 3,0 0-7,-2 0-4,12 3-10,-20-1-9,20 1 0,-19 1-4,19-1-9,-20 5-4,11-1-1,3 2-9,-3-3 6,4 4-9,-2-1-2,2 0-1,-1 4-4,2-1 3,1-1 0,2 1-2,1-9-4,-3 21 3,2-9-3,0-2 4,2 2-4,-1-12-8,0 19 4,0-10 5,1 0-5,3-2-4,-1 2 8,3-2-10,0-1 8,0 1 2,0 0-3,4-1-4,-2 0 2,4-1 3,3-1-4,2-1 9,0 0-19,-2 4 10,3-4-7,-1 1-4,-1-2 2,-3 4-2,1-4-3,-3 2 8,-3-2-2,1 0 1,-9-2-8,12 5 11,-12-5 1,8 4 3,-8-4-7,5 5-7,-5-5 16,0 0-3,0 0 7,0 0 0,7 4-4,-7-4 0,0 0 3,0 0 11,0 0-15,-20 8-2,20-8 5,-13 6 8,3-5-4,2 3-5,-3 1 9,-2-4-3,-2 4-1,1-3 1,-1 3 1,-3-3-6,2 4 0,0-3 4,-1 0-10,1 0 9,2 0-4,-2 0 0,7 0-5,-2-2 0,11-1-22,-16-1-3,16 1-18,0 0-13,-15-3-26,15 3-17,-4-9-107,4 9-222,2-13 98</inkml:trace>
          <inkml:trace contextRef="#ctx0" brushRef="#br1" timeOffset="203281.8988">11282 2817 124,'2'-9'162,"-2"9"-14,0 0-16,0 0-9,0 0-18,5-5-10,-5 5-10,0 0-10,0 0-11,0 0-6,0 0 4,0 0-16,0 0-5,0 0-4,0 0-6,8 18-5,-5-9 0,1 1-2,0 3-2,0-1 0,0 4-6,1-3 4,0 5-2,2 1-1,-1 0-2,-1 2-5,0-5 5,3 3-9,2 0 7,-5-5-4,2 4-1,-1-3 2,0-2 2,1 2-6,2-2 2,-5 0-19,1-5-3,2 2 3,-7-10 1,9 13 3,-6-7 7,1 0-6,-4-6 10,5 7 2,-5-7-4,0 0 1,0 0 1,0 0 2,21-13-6,-13 7 4,-2-3-5,1-5 7,0 0-5,-2 0 6,6-7-9,-6 3 4,-1 4 4,2-1-4,-2-1 1,1 3-5,-2-4 11,2 6-8,-1-1 3,-1 2-5,-1-3 0,1 5 1,1-2 2,-1 0 5,-3 10-6,8-18-3,-6 9-6,-2 9-4,10-17-7,-6 8-9,-4 9-13,15-13-3,-10 4-8,-5 9-14,13-10-7,-5 2-10,2 6-12,-2 0-21,-8 2-62,15-6-192,-15 6 84</inkml:trace>
          <inkml:trace contextRef="#ctx0" brushRef="#br1" timeOffset="203717.0902">11735 3075 63,'0'0'84,"0"0"-7,0 0-2,0 0 9,0 0-15,0 0-1,24-16-1,-24 16-10,8-12 5,-4 4-9,-1 1-6,7-6-8,-5 4-3,-2-3 1,1-2-9,-2 2 5,4-1-4,-2-2 9,-3 3-5,-1-2 1,0 2-6,0 0 0,0 12-2,-1-19 1,-1 9 3,2 10-6,-8-16 3,7 10 13,1 6-9,-7-13-8,7 13-1,-8-9-3,8 9-6,-11-4 5,11 4 4,0 0-10,-17 4-5,17-4 6,-16 9-12,9-2 3,-1 3-6,-1 1 5,1 0-9,1 2 10,2 1-1,1 2-1,1-3 13,-1 2-4,3-1-7,-2-1 3,3 2 3,0-15-4,4 28 0,-3-13 4,2-5-4,4 5-2,-1-2 8,1-1-6,1-4-2,7-1 2,-2 2 1,-1-1-3,11-3-13,-5 0-11,0-3-6,5-1-1,0-4-29,-2 3-12,4-3-16,-9 0-6,2-2-12,-3-1-93,0-3-211,-2 2 93</inkml:trace>
          <inkml:trace contextRef="#ctx0" brushRef="#br1" timeOffset="204503.974">12040 2915 77,'0'0'128,"0"0"2,-3-12-20,3 12 5,0 0-11,0 0-2,3-12-8,-3 12-3,0 0-14,0 0-1,0 0-16,1-9-3,-1 9-6,0 0-8,0 0-4,12-4-6,-12 4 3,16 0-1,-16 0-8,21 1 0,-11 2-7,3 2 6,-1 2-11,3-1-2,-6 0-3,4 3-1,-3-3-1,0 4 2,-2-1-2,0 4-2,0-6 2,0 5-2,-3-1-4,-1-2 8,-2 3-5,-1-3-4,-1 3 7,0-12-1,-3 16-2,-1-8 4,0-1-1,4-7 4,-7 16-7,2-9 1,-2-1 10,2-1-10,-2 2 0,7-7-1,-10 6 0,10-6 1,-8 7 1,8-7 3,-7 2 2,7-2-5,0 0 2,0 0-3,0 0 0,-15-11-6,15 11 0,0 0-1,8-18 5,-8 18-9,14-20-2,-4 12 3,4 0-3,-1-1 1,3-1 4,-1 1-4,5-4 8,-1 2-8,4 0 1,-5-1-1,2 0 1,3 2 0,0-2 0,-4 2 6,2 0-3,-2-2 1,-6 2 1,3 2 5,-3-1 2,-1 3 7,-3-2 1,-1 3 3,0-1-6,-3-1 8,2 3-7,-2-3-1,-5 7 0,9-11-1,-5 7 5,-4 4 0,4-10 0,-4 10-3,0 0 2,1-8-6,-1 8-1,0 0 3,0 0-8,0 0 6,-9-13-4,9 13-5,-9-3 2,9 3 0,0 0 2,-18 0-6,18 0 4,-15 3-4,15-3 0,-13 6 1,6-3 1,7-3-1,-11 9-1,4-6 2,2 4-1,5-7 4,-8 12-11,4-6 6,-1 1 0,5-7 1,-6 13-2,4-6 1,2-7-6,-4 12 2,4-12-9,-2 13 4,2-13-1,2 12 3,-2-12 9,4 12-3,4-6 0,-4 2 0,2-2-6,1 0 5,2-1 2,4 1-3,0-1 0,-2 1 7,2-1-6,0-1-1,0 2-1,-1-3 6,-3 2-7,3 0 3,-5 1-5,-1-2 2,1 1-1,-7-5 4,14 6-5,-10-4 4,-4-2-1,6 6 2,-6-6-4,8 8-1,-8-8 3,3 7 2,-3-7 5,0 0-6,0 12 5,0-12-2,0 0 1,-4 15 1,4-15 1,-8 8-3,8-8 2,-7 8 0,5-2 2,2-6-10,-10 8-9,10-8-2,-11 5-4,11-5-12,0 0-9,-14 5-6,14-5-12,0 0-10,-11 6-20,11-6-10,0 0-112,-16-6-231,16 6 103</inkml:trace>
          <inkml:trace contextRef="#ctx0" brushRef="#br1" timeOffset="205053.4155">12802 3059 64,'0'0'115,"0"0"-9,0 0-2,0 0-10,22-4 3,-17 2 5,-5 2-19,19-6 2,-11 3-11,0-2-7,1-1-2,3-2-6,-1 2-4,-2-4-1,3-1-11,2 1-5,-6-1-3,1 0-2,2-2-9,-3-2-2,3 3-1,-6-2-3,5 2-2,-4-3 0,-3 3 8,1 2 9,3-1-2,-5-4-10,-2 9-1,0 6-4,-2-17 3,2 17-7,-6-15 6,4 9-4,2 6 2,-10-10-11,10 10-7,-12-5 3,12 5-1,-13 0-2,13 0 9,-18 6-9,8 0-2,-1 0-3,-1 3 5,0 3 0,2-2-1,0 8-8,3-5 3,0 1 7,2-2 5,-2 1-11,2 2 1,-1 1 5,2-1-1,2 1 3,2-3 3,2 2-4,-2-4-1,4 4 5,-1-3 0,1-2-3,3-4 6,-2 3 0,5-2-5,-1 3-2,-1-3 3,1-4-3,5 4 9,1-3-11,-1-3 12,1 1-2,5 1 8,-2-3-5,-1-3-1,2 2 1,4-1-1,-9-1 3,4-1-1,5 2 1,-2-2 0,-4 1 0,-2 3 0,1-5-7,-1 5 2,-6-1 1,-1-2 9,-8 3-11,18-4-5,-18 4-11,12 0-6,-12 0-19,0 0-9,11-2-24,-11 2-11,6-4-37,-6 4-23,0 0-98,0 0-256,0 0 114</inkml:trace>
        </inkml:traceGroup>
      </inkml:traceGroup>
    </inkml:traceGroup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45.2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B3BF4D-8507-4DDD-8EE0-8C3C6D61885C}" emma:medium="tactile" emma:mode="ink">
          <msink:context xmlns:msink="http://schemas.microsoft.com/ink/2010/main" type="inkDrawing" rotatedBoundingBox="21212,11197 21305,14137 21138,14143 21044,11203" semanticType="verticalRange" shapeName="Other">
            <msink:sourceLink direction="with" ref="{D8875B12-90B2-48ED-A396-E3954E94CF1B}"/>
            <msink:destinationLink direction="to" ref="{BBA657C3-74F2-4D2D-9424-EE92559745DC}"/>
            <msink:destinationLink direction="with" ref="{BF6452E9-9065-437E-A1BF-2F2947202BF2}"/>
          </msink:context>
        </emma:interpretation>
      </emma:emma>
    </inkml:annotationXML>
    <inkml:trace contextRef="#ctx0" brushRef="#br0">17 0 24,'0'0'67,"0"0"-1,0 0-8,0 0-9,0 0 13,0 0-4,0 0-9,0 0 5,0 0-1,0 0-3,0 0-7,0 0 4,0 0-12,0 0-5,0 0 1,0 0-1,0 0-5,0 0-3,0 0 4,0 0-10,0 0 6,0 0-5,0 0-5,0 0 1,0 0 4,0 0 0,0 0-10,0 0 9,0 0-6,0 0 0,0 0 1,0 0-5,0 0 2,0 0 3,0 0-5,0 0 0,0 0-1,0 0-5,0 0 5,0 0-7,0 0 3,0 0 4,0 0-3,0 0-7,0 0 2,0 0 7,0 0 0,0 0-5,0 0 2,0 0-3,0 0 8,0 0-3,0 0-9,0 0 6,0 0 1,0 0-5,0 0 0,0 0 2,0 0 9,0 0-11,0 0-1,0 0 2,0 0-4,0 0 4,0 0 5,0 0 2,0 0-3,0 0-5,0 0 11,0 0-1,0 0-10,0 0 1,0 0 1,0 0 2,0 0 4,0 0-8,0 0 1,0 0 0,0 0 3,-6 28 2,6-28-5,0 0 1,0 0-7,0 0 15,0 0-10,0 0-13,0 11 18,0-11-6,0 0 11,0 0-6,0 0-3,0 0 8,-3 9 4,3-9-6,0 0-3,0 0-2,0 0 2,-3 9 9,3-9-1,0 0-7,-1 10 9,1-10-9,0 0 0,0 0-5,0 0 5,0 9-7,0-9 5,0 0-7,0 0 11,0 0-4,0 15 3,0-15 4,0 0-5,0 0-6,-1 10 2,1-10 10,0 0 1,0 0-8,-2 11 0,2-11 4,0 0-6,0 0-6,-2 11-5,2-11 8,0 0 4,0 0 6,0 0-9,0 12 3,0-12 0,0 0 5,-2 11 6,2-11-3,2 8-6,-2-8 5,0 0-8,2 10-4,-2-10 3,0 0 5,0 0-4,2 15-6,-2-15 11,0 0-2,1 10-2,-1-10 6,0 0-5,0 12 1,0-12 7,1 7-4,-1-7 3,0 0-5,3 12 3,-3-12-5,0 0-5,0 9 0,0-9 8,0 0-1,3 12 5,-3-12-6,0 0 6,2 8-8,-2-8 2,0 0 7,0 0-19,3 11 20,-3-11-2,0 0 0,0 9-5,0-9 1,0 0 0,0 0 1,4 11 2,-4-11-2,0 0 4,0 0-10,0 10 5,0-10-2,0 0-1,0 0-2,0 15 5,0-15 0,0 0 1,3 9-5,-3-9-2,0 0-1,0 10 2,0-10-1,0 0 2,0 10 0,0-10 4,0 0-1,0 0-1,2 11 7,-2-11-8,0 0 1,0 0 0,0 0-1,2 10 7,-2-10-5,0 0-2,0 0 6,0 0-2,0 0-5,0 9 4,0-9-3,0 0-16,0 0 21,0 0-7,1 12 11,-1-12-7,0 0 0,0 0 1,4 8 2,-4-8-4,0 0-5,0 0 1,1 9 7,-1-9 0,0 0-7,0 0 2,4 8 3,-4-8-2,0 0-6,0 0 7,0 11-2,0-11 1,0 0 2,0 0-1,0 0 1,0 0-1,0 0-1,3 9 6,-3-9-6,0 0 3,0 0-1,0 0-3,0 10 5,0-10 2,0 0-5,0 0-2,4 8 2,-4-8-2,0 0-1,0 0 6,0 0-1,0 0-1,1 12 1,-1-12-3,0 0 2,0 0-1,0 0 2,2 8 1,-2-8 0,0 0-3,0 0-6,2 9 9,-2-9-6,0 0-3,0 0 2,0 0 6,2 11 2,-2-11-7,0 0-4,1 7 12,-1-7-6,0 0 4,0 0 0,4 11 0,-4-11 0,0 0-8,0 0 11,0 12 0,0-12-8,0 0 9,0 0-8,1 10 5,-1-10-24,0 0 0,0 0 26,0 11 1,0-11-3,0 0-7,5 7 2,-5-7 1,0 0-8,0 0 12,1 13 0,-1-13-2,0 0 4,0 8-5,0-8 5,0 0-2,4 10-15,-4-10 13,0 0 0,0 0 7,0 12-1,0-12-6,3 10 0,-3-10 1,0 0 2,1 10-1,-1-10-2,3 8-1,-3-8-2,0 0-1,5 8 5,-5-8-11,3 9 9,-3-9 3,4 8-3,-4-8 5,0 0-4,1 9 10,-1-9-10,0 0-1,4 9 3,-4-9-1,0 0-3,1 9-1,-1-9 1,0 0 3,0 0 2,4 12-3,-4-12-10,0 9 4,0-9 4,3 10-4,-3-10 13,1 9-3,-1-9-7,3 9 1,-3-9-1,0 0 3,1 16-8,-1-16 11,2 12-6,-2-12 0,2 10 5,-2-10-1,3 10-2,-3-10 5,4 7-9,-4-7-1,1 11 1,3-4 4,-4-7-4,2 12 5,-2-12-11,0 0 7,-4 12 2,4-12 1,2 10 6,-2-10-7,0 0-8,2 9 7,-2-9 6,1 10-9,-1-10 6,4 11-2,-4-11-1,0 0-4,0 13 3,0-13 1,2 11-3,-2-11 0,0 12 15,0-12-13,0 12-2,0-12 9,1 10-7,-1-10-1,0 13-6,0-13 11,4 8-13,-4-8 9,0 11 0,0-11-2,1 12-5,-1-12 6,4 11 5,-4-11-1,0 10 1,0-10-4,2 10 10,-2-10-8,4 10-1,-4-10-1,-3 11-2,3-11 1,3 10-3,-3-10 10,5 8 2,-5-8-2,0 9-6,0-9 4,0 0 3,-4 15-4,4-15-8,4 10 7,-4-10 3,1 10-2,-1-10-9,0 11 5,0-11 2,0 12 2,0-12-2,0 0 6,-1 13-4,1-13-4,-3 13-3,3-13 11,-2 9-10,2-9 6,0 14 2,0-14-7,-4 11 9,4-11-14,1 12 11,-1-12-1,0 11-8,0-11 6,-1 11 0,1-11 2,-4 12-1,4-12-1,0 14 0,0-14-3,0 10 7,0-10-8,2 14 9,-2-14-4,-2 12-3,2-12 5,-2 14-4,2-14-2,-1 10 6,1-10 0,-1 13-5,1-13 2,0 12 2,0-12 2,0 10-15,0-10 11,-3 12-2,3-12 5,0 12 0,0-12 3,-3 16-5,3-16 6,-2 12-10,2-12 6,-2 13-5,2-5 5,0-8-5,-5 11 1,5-11-3,0 15 8,0-15-2,0 10-2,0-10 4,0 13-3,0-13 9,0 0-7,0 13-1,0-13-11,0 11 17,0-11-1,0 12-3,0-12 1,-2 13-3,2-13 7,0 14-7,0-14 1,0 15 4,0-15-3,-1 13-2,-2-3 3,3-10-3,-1 13 0,1-13-2,0 14-2,0-14 4,0 14 1,0-6-3,0-8 4,0 12-5,0-12 2,0 15-7,0-15-12,-3 10 27,3-10-4,0 15-2,0-15 4,0 12 0,2-4 2,-2-8-4,1 13 1,-1-13 0,-3 16 2,3-16 0,-2 12-5,2-2 3,0-10-5,2 15 1,-2-7 5,0-8 0,0 17-9,0-17 4,2 15 3,-2-15 5,-2 13-3,2-13-7,2 16 4,-4-6 2,4-1-4,-2-9 3,0 16-2,0-8 0,0-8-5,1 19 10,3-9-8,-4-10-2,0 17 3,1-9 4,-1-8-7,4 16 4,-4-7 2,0-9-6,2 16 7,-4-7-1,2-9 3,0 16-7,2-5 6,-2-11-2,-2 16-3,2-8-2,0-8 6,0 18-9,2-10 5,-1 0 5,-1-8-2,0 16-4,0-7 6,2 1-2,-2-10-4,2 12 2,0-3 0,-2-9-5,1 16 4,-1-9 2,0-7-3,4 15 2,-4-8-5,1 2 8,-1-9 0,4 14-2,-2-6-3,-2-8 9,1 14-5,2-6 1,-3-8-2,0 14 1,0-14-4,0 12 7,0-12-3,0 12 1,0-12 1,0 12-4,0-12-3,0 12 2,0-12 1,2 10 4,-2-10-10,3 12 4,-3-12-1,1 9 0,-1-9 0,2 11 9,-2-11-11,1 9 5,-1-9-6,4 12 3,-4-12 5,0 10-3,0-10 6,0 0-5,1 14-2,-1-14 1,3 10-1,-3-10 6,0 0-3,0 13-3,0-13 1,0 13 0,0-13-1,1 10 3,-1-10-1,0 0-3,-1 13 2,1-13-2,0 12 0,0-12 1,-3 12 3,3-12-6,4 9 8,-4-9-6,0 0-1,-1 16 6,1-16-2,0 9-5,0-9 4,0 12-1,0-12 4,0 0-3,0 14 0,0-14 1,-3 12-2,3-12 3,0 10-5,0-10 1,-2 11 4,2-11-9,1 11 7,-1-11 1,0 0 2,0 15 2,0-15-6,1 8 1,-1-8-10,0 0 7,-5 14 4,5-14 1,-1 9 3,1-9-4,0 11-13,0-11 2,-2 11 4,2-11-3,-4 11 2,4-11-1,-2 10-3,2-10 5,-3 14-4,0-7 4,3-7 2,-4 12-3,4-12 3,-2 9 1,2-9 2,-6 13-6,6-13 6,2 9-3,-2-9 1,-4 13 4,4-13-2,-2 12-6,2-12 6,-1 9 0,1-9-5,0 0-2,0 15 8,0-15-4,-4 9 3,4-9-8,-3 10 8,3-10-8,-3 9 2,3-9 0,0 0-1,-1 11 6,1-11-5,-3 9 4,3-9 2,-8 10-3,8-10 5,-2 6-5,2-6-4,0 0 1,-4 13 3,4-13 1,-2 9 5,2-9-4,0 0-3,-4 9 4,4-9 1,-2 9-4,2-9 0,0 0 4,-2 12-5,2-12 4,-5 7 0,5-7 3,-4 10-6,4-10 0,0 0-13,-1 12 12,1-12 1,-4 9-1,4-9-2,0 0 0,-3 12 4,3-12-5,-4 8 8,4-8-1,0 0 2,-1 13-4,1-13 11,0 0-16,0 0 4,-3 12-3,3-12 0,0 0 2,0 0 4,-3 9-7,3-9 5,0 0-4,0 0 0,0 0 4,-1 8-5,1-8 0,0 0-2,0 0-8,0 0 12,-3 10-8,3-10 7,0 0-6,0 0-3,0 0 7,-5 7 6,5-7-15,0 0 4,0 0 1,0 0-8,0 0-4,-4 6 0,4-6 1,0 0-18,0 0-1,0 0-12,0 0-17,0 0-24,0 0-73,0 0-182,0 0 80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12.9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34F5536-1DF0-429C-9138-210DAFEA5F1E}" emma:medium="tactile" emma:mode="ink">
          <msink:context xmlns:msink="http://schemas.microsoft.com/ink/2010/main" type="inkDrawing" rotatedBoundingBox="15320,14822 15514,14242 15871,14361 15677,14941" semanticType="verticalRange" shapeName="Other">
            <msink:sourceLink direction="with" ref="{A762E57F-ECA8-4168-B25C-93D73F9B9034}"/>
            <msink:destinationLink direction="with" ref="{6E4627CB-949B-443C-884C-39DE8DA9A7B9}"/>
          </msink:context>
        </emma:interpretation>
      </emma:emma>
    </inkml:annotationXML>
    <inkml:trace contextRef="#ctx0" brushRef="#br0">-625-112 107,'0'0'106,"0"0"-10,0 0-6,0 0-10,0 0-10,0 0-4,0 0-3,0 0-3,0 0-14,0 0 5,0 0-6,0 0 1,0 0-1,0 0-3,0 0-2,0 0-1,0 0-11,0 0 8,9 28-4,-6-21-2,-3-7-4,9 10 6,-6-5-5,5 2-2,-4-1 1,1 2 2,5 1-10,-4-2-2,1-1-2,0 2 4,3 2-5,1-4-3,1 0 2,0 4-2,2-1 3,-4-2 1,2-1-11,-5-1 5,5 1-6,-1 0 2,0-1-3,-3 0 4,0 0-11,0-4 4,1 4-1,1-3 8,-2 1-5,-8-3 1,17 4-2,-8-2-2,-9-2-1,15 4 3,-6-4 5,-9 0 0,13 2-2,-13-2-4,0 0 5,9 4 2,-9-4 4,0 0 11,0 0-14,9 1 7,-9-1 4,0 0 3,0 0 0,0 0 5,0 0-1,0 0 2,0 0 3,0 0-2,0 0 0,0 0 3,0 0 0,0 0-2,0 0-3,0 0 3,0 0-8,0 0 3,0 0-4,0 0-2,0 0-1,0 0-5,0 0-3,0 0-1,0 0-2,0 0 0,0 0-2,0 0-2,0 0 0,0 0 1,-16 15-2,16-15 0,-12 12-2,5-8 0,-1 7 2,-1-2 1,-2 4 2,2-3-3,-2 3-4,0-3 4,1 3 0,0-1-3,-2 0 3,-4 4 0,6-4 0,0-2 0,-2 1 1,3 1 0,-2-1-4,2 2 4,-2 0 0,-1-1 0,2 1-3,1-1 2,-3-6-1,0 4 5,0 2-3,1 2 1,0-6-2,-1 2 6,4 0-11,-2-2 7,3 2 4,0-4-6,-1 1-2,1-1 0,5 0 0,2-6-2,-12 9 5,12-9-1,-6 5-3,6-5 0,0 0 1,-5 4-2,5-4-5,0 0-3,0 0-6,-7 6-3,7-6-6,0 0-3,0 0-11,0 0-3,0 0-5,0 0-11,0 0-16,0 0-23,0 0-28,0 0-117,0 0-264,0 0 117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27.5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E4627CB-949B-443C-884C-39DE8DA9A7B9}" emma:medium="tactile" emma:mode="ink">
          <msink:context xmlns:msink="http://schemas.microsoft.com/ink/2010/main" type="inkDrawing" rotatedBoundingBox="15991,14964 16486,14363 16498,14373 16003,14974" semanticType="callout" shapeName="Other">
            <msink:sourceLink direction="with" ref="{134F5536-1DF0-429C-9138-210DAFEA5F1E}"/>
            <msink:sourceLink direction="with" ref="{286CA100-55AF-4EA1-A0B6-32A927D61319}"/>
            <msink:sourceLink direction="with" ref="{060E320E-E5BA-4F91-B9A9-EBA23C05C6A8}"/>
          </msink:context>
        </emma:interpretation>
      </emma:emma>
    </inkml:annotationXML>
    <inkml:trace contextRef="#ctx0" brushRef="#br0">358 17 19,'0'0'124,"0"0"-16,0 0 1,0 0-10,0 0-13,0 0-7,0 0-5,0 0-9,0 0-8,0 0-3,0 0-7,0 0-11,0 0 3,0 0-8,0 0 0,0 0-4,0 0-3,0 0-8,0 0 1,0 0 3,-26 14 0,22-8 5,-3 3-3,-1 0 1,0 4-6,0-1 8,-2 4-2,-3 0-4,0 2 8,-1 4-3,-3-2-4,-3 7 3,4-7-6,-2 1-1,-5 4-1,6-4-7,-2-4 3,2 4-5,-2-1 6,2-1-1,-6 5-1,5-5-3,1 0-1,2-1-1,0-1-1,2 2 0,1-1 1,3-6 0,-1 1 2,1-1-7,1-1-2,1 0 7,2-4-2,-2 2-1,2-1 7,1 0-11,4-8 4,-8 10 1,8-10 0,-6 6-3,6-6-2,-5 6-8,5-6-2,0 0-13,0 0-8,-7 6-29,7-6-21,0 0-20,0 0-109,0 0-230,0 0 101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27.1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88D178-3BF8-415B-ADDA-8054B34D7E14}" emma:medium="tactile" emma:mode="ink">
          <msink:context xmlns:msink="http://schemas.microsoft.com/ink/2010/main" type="inkDrawing" rotatedBoundingBox="16138,14353 16571,14780 16552,14800 16119,14372" semanticType="callout" shapeName="Other">
            <msink:sourceLink direction="with" ref="{C3CFDFE8-E08E-4B1B-9D77-2A88D27A44D7}"/>
            <msink:sourceLink direction="with" ref="{286CA100-55AF-4EA1-A0B6-32A927D61319}"/>
            <msink:sourceLink direction="with" ref="{060E320E-E5BA-4F91-B9A9-EBA23C05C6A8}"/>
          </msink:context>
        </emma:interpretation>
      </emma:emma>
    </inkml:annotationXML>
    <inkml:trace contextRef="#ctx0" brushRef="#br0">29 27 54,'0'0'113,"0"0"-14,-7-7-7,7 7-12,0 0-6,-9-9-4,9 9-2,0 0-2,-6-6-2,6 6-1,0 0-4,0 0-7,0 0 1,-8-6-2,8 6-2,0 0-16,0 0 3,0 0-8,0 0-1,0 0-5,0 0-8,0 0 3,0 0 2,0 0-1,0 0-10,0 0 3,0 0-7,0 0 4,0 0-4,12 27 3,-6-20-3,0 2-3,1 2 3,4 0 4,-3 0 2,1 4-3,3-3 11,-1 0-14,2 4 7,3-1-3,1 0-2,-1 1-1,0 1 1,2-4 1,0 2-2,-1-1-2,1 0 4,-6-1-3,3 0 4,-3-1-7,0-1 2,0 0-3,-2 0 6,3 0-2,-3 2-3,2-3 4,-1 0-3,-3-2-1,-1-4 3,-1 4-6,4-2 2,-5 1 6,2-1-6,-2 0-4,-5-6-4,10 5-10,-10-5 2,8 7-12,-8-7 5,5 5 4,-5-5-11,0 0 1,0 0-3,7 5-16,-7-5-12,0 0-22,0 0-22,0 0-67,0 0-183,0 0 81</inkml:trace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47.99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6452E9-9065-437E-A1BF-2F2947202BF2}" emma:medium="tactile" emma:mode="ink">
          <msink:context xmlns:msink="http://schemas.microsoft.com/ink/2010/main" type="inkDrawing" rotatedBoundingBox="21273,13921 24862,15802 24566,16367 20977,14486" semanticType="callout" shapeName="Other">
            <msink:sourceLink direction="with" ref="{C1E64134-7B65-4586-9F8C-FDB224CC4375}"/>
            <msink:sourceLink direction="with" ref="{CAB3BF4D-8507-4DDD-8EE0-8C3C6D61885C}"/>
          </msink:context>
        </emma:interpretation>
      </emma:emma>
    </inkml:annotationXML>
    <inkml:trace contextRef="#ctx0" brushRef="#br0">0 0 19,'0'0'97,"0"0"-7,0 0-9,0 0-4,0 0-9,0 0-6,0 0-9,0 0 4,0 0 0,0 0-9,0 0 0,0 0-7,0 0-19,0 0 8,0 0-5,0 0 5,0 0-9,0 0-6,0 0 9,0 0-4,0 0-2,0 0 2,0 0-9,0 0 8,0 0-7,0 0 7,0 0-12,0 0 5,27 18 1,-27-18-1,8 4 6,-8-4-8,9 4 2,-4 1-5,-5-5 4,14 7 2,-3-3 4,-3 1 0,4 0 4,0 3-11,0-2 5,2 1 1,-2-4-3,2 4-4,1-1 4,0 0-3,0 2-3,-1-1 0,1 0-1,1-1 0,-2 0-4,-1 0 5,-1 0 2,3 1-3,-3-2 3,3 2-5,-6-4 0,3 4-1,1-2 4,0-1-17,-4 2 18,3 3-4,-3-5-2,5 3 10,-1 0 0,-2-1-8,-2 0 11,3 4-5,0-5 7,3 1-12,-3 3 10,3-3-1,-3 1-7,3 0 1,-2-1 1,3 3-2,-1-3 2,0 4-4,-2-4-1,1 2 4,0 0-4,0 0-2,-1 0 0,1-2-4,0 2 1,0-1 4,-1-1 0,-1 3-2,2-2-1,-1 0 5,-1 2-4,1-2 1,1-1 3,-1 3 2,1-3-11,0 1 6,1-1-9,-1 3 9,0-2 4,-4-1-7,2 3 7,1-3-8,1 0 5,-5 1-4,3 0 4,0 1 1,0-2-4,0 3 2,-1-3 4,0 2-3,2-2 1,-1 1 1,0-2-3,0 2 6,0-1 0,3 1-13,0 1 5,-3-4 8,0 6 3,3-4-8,-2 0 5,-1-2-2,1 4 6,0-4-1,-1 2-5,-2-1-1,2 2 1,0-3-4,-1 1-1,1 1 6,2 0-1,-1-2 3,-2 2-7,1-1 5,0 0-2,0-2-2,3 4 2,-3-1-4,1 0 4,-1-2-8,0 5 6,0-3-3,2 3-1,1-6 0,-5 3-2,2 0 10,2 1-3,-1-1-2,5 1-4,-8-4 3,4 3-1,0 0 2,1-2 0,-1 2 2,-2 3-5,2-3 3,0 2-5,-1 1 2,3-3-1,-4 1-2,2-1 0,0 2 8,-1-2-3,1 1 4,1 0-5,-3-1-3,1 3 3,1-2 3,1 0 5,-2 2-4,4-1-3,-2 1 0,-1-2 2,-1 2-8,0-2 5,-1 2-1,3-2-4,0 2 5,-2-5 2,3 4 1,-2-5 0,1 4-2,-6 1 9,3-2-15,3 0-1,-5 0 9,3 0 0,-5-1-6,4 2 3,0-3 0,-2 3-1,3 1-1,-5-5 3,4 4-3,2-2 2,-2 2 1,2 1-1,2 0-3,-3-3 0,3 2 3,0 1 0,-1 2 3,0-3-3,2-4-2,-2 5-1,0 0 1,2-1 3,-3 2-1,2 0 1,0-3 1,-1 2 1,1 0-2,1-2 0,3 4-1,-4-1 4,2-3 13,-4 1-8,3 1-4,3 2-3,-4-4 4,0 3-3,-1-3-5,1 3 3,-2-2 0,4 0-1,-3 2 2,-1-2-1,4 2-1,-3-3 3,-1 1-2,0 2 0,2-3-1,0 0 2,-3 1 1,1-1 0,0 2 5,1-3 0,0 4 0,0-3 2,5 4-5,-6-4 5,4 1-8,-5-1 7,3 3-4,-1-2-1,1-2 7,2 2-9,-6 0 0,2 1 4,1-2-2,3 4 4,-6-6-7,1 2 4,-1 3-2,3-6 1,-7 2-5,1-1 7,3 2 0,-1-1 4,1 0-4,0 1-1,-4-2-2,4 0 3,3 2-3,0 3 2,-3-3 1,4 1-1,1 3 3,-2-2-2,3 1 0,3-2-1,2 2 0,0 0 0,-6 4-3,7-2 0,-4-2-2,-5-4 1,5 6 2,-3-3-1,-4-2 2,1 2-2,-2 0 4,2-2-2,-2 0-6,0-2 7,-4 1-3,-3 0-4,2-1 6,1 2 1,-8-6-1,12 8 8,-7-5-3,2 3 3,-1-3-1,3 0-2,-9-3 1,5 6-3,-5-6 2,10 6 1,-10-6-3,8 4 1,-8-4-1,5 6 1,-5-6-1,0 0 5,0 0-2,0 0-1,0 0-3,7 1-1,-7-1-2,0 0 3,0 0-3,0 0-2,0 0 0,0 0-6,0 0-6,0 0-9,0 0-11,0 0-16,0 0 2,0 0-29,0 0-26,0 0-33,0 0-28,0 0-120,0 0-303,0 0 135</inkml:trace>
    <inkml:trace contextRef="#ctx0" brushRef="#br0" timeOffset="548.0464">3547 1609 105,'0'0'120,"0"0"-4,0 0-6,0 0-13,0 0-6,0 0-9,0 0 0,0 0-17,0 0 0,0 0-16,0 0-4,0 0-1,0 0-3,0 0-8,0 0-4,0 0-2,0 0-1,0 0-2,0 0 0,0 0 7,0 0 0,0 0-6,0 31-1,0-31 0,0 11-2,0-11-2,5 16-1,-2-10-1,-2 3-2,-1-9-1,3 15-1,2-6 3,-2-2-7,-3-7 3,7 17-6,-5-9 5,4 0-3,-4 0 5,1 1-3,0-3-1,1 0 0,1 2-1,-2 0-2,-3-8-6,6 10 2,-6-10 0,6 7-4,-6-7 8,3 11-6,-3-11 4,0 0-4,0 7-1,0-7 2,0 0 0,0 0-3,-6 12 7,6-12-3,0 0 0,-12 9 2,12-9-3,-12 4-1,7-1 1,-3 2-2,8-5-2,-18 4 0,9 0 3,1 1-3,-2-4 4,-2 3-1,-2 2-1,-1 0 1,1-1 2,-3 2-4,2-1 6,-6 4 0,-2-4-1,0 3-10,3 1 5,-1-4 0,1 6 5,0-2-6,-3 0 3,8-5 0,-6 5 1,0-2-4,7 0 7,-1-1-1,0-1-8,2 3-1,-2-3-3,3 0-6,0 0-12,-1-2-10,3 2-13,2-3-15,8-3-8,-15 3-24,9-2-21,6-1-90,-15 1-223,15-1 100</inkml:trace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58.44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101D7F-051A-41C5-BF21-2EBEC1E48902}" emma:medium="tactile" emma:mode="ink">
          <msink:context xmlns:msink="http://schemas.microsoft.com/ink/2010/main" type="inkDrawing" rotatedBoundingBox="17290,16302 20717,14427 20746,14481 17319,16356" semanticType="callout" shapeName="Other"/>
        </emma:interpretation>
      </emma:emma>
    </inkml:annotationXML>
    <inkml:trace contextRef="#ctx0" brushRef="#br0">3433 0 49,'0'0'47,"0"0"1,-9 6-5,9-6-2,0 0-6,-9 3-6,9-3 1,0 0-3,0 0-4,-12 3 0,12-3-3,0 0-2,-7 3 0,7-3-2,0 0-3,0 0 2,-12 6-1,12-6 3,-7 3-3,7-3 0,0 0-2,-9 3 0,9-3-4,0 0 8,-8 3-7,8-3-2,0 0-4,-10 4 4,10-4 4,0 0-4,-8 2-3,8-2 4,0 0-2,-8 4 2,8-4-2,0 0 3,-11 6-8,11-6-3,0 0 5,-9 4 3,9-4 2,0 0-12,-8 6 5,8-6 2,0 0-1,-7 6 0,7-6-7,0 0 6,-10 7-1,10-7 3,-7 3-3,7-3 3,0 0 2,-9 6 2,9-6-4,0 0 4,-9 4-2,9-4 2,0 0 1,-8 4-2,8-4-3,0 0 5,-9 5 3,9-5-3,0 0-1,0 0-3,-11 6 6,11-6-8,-6 4 0,6-4 10,0 0-7,-8 6 5,8-6-6,0 0 3,-7 6-8,7-6 7,0 0-3,-11 6 0,11-6 0,-7 3-5,7-3 10,0 0-6,-10 3 6,10-3 0,0 0-4,-10 6 1,10-6 1,-4 6-2,4-6 5,0 0-4,-10 4-4,10-4 0,0 0 1,-10 3 2,10-3-5,0 0 7,-8 3 2,8-3-8,0 0-1,-11 6 5,11-6-4,-6 6 3,6-6-3,-7 4-2,7-4-2,-7 5 6,7-5-2,0 0 3,-12 5-4,12-5 6,-6 5-4,6-5-1,-10 4 3,10-4 2,-11 3-4,11-3 3,-6 5 1,6-5 4,0 0-7,-11 4 0,11-4 0,-8 2 6,8-2-7,0 0 3,-8 8-6,8-8 1,-8 3 0,8-3 4,-8 6-1,8-6 1,-8 5-4,8-5 2,-11 5-6,11-5 1,-11 6 6,11-6 1,-8 6-1,0-3-2,8-3 0,-9 4 2,9-4 1,0 0 0,-9 6 0,9-6 5,-11 6-11,11-6 6,-10 3-4,10-3 3,-6 3-1,6-3 2,0 0-2,-10 8 1,10-8 3,-10 2 2,10-2-5,-8 4 4,8-4-3,-7 7 2,7-7-4,-11 4-1,11-4 5,-7 6-5,7-6 0,-10 5 3,10-5-3,-11 5-3,11-5-3,-8 6 6,8-6 3,0 0 0,-16 10 1,16-10-7,-12 6 4,4-4 5,8-2-8,-11 6 3,11-6 1,-12 8-4,12-8 3,-12 7 4,4-5 2,8-2-7,-15 9-1,8-5 5,1-1-2,6-3 1,0 0-3,-18 12 0,18-12 0,-12 9 0,4-5 0,-1 2 6,2-3-9,0 3 6,1-3-3,-4 4 3,4-4-3,-2 1-4,-4 2 8,1 1 1,-1-2 1,2-1 5,2 2-8,-1-1 7,1-1 1,-3-1-3,4 1-4,-1 2 0,-1-3 4,9-3 3,-15 9-10,5-6 7,3 3-3,-3-2 7,2 1-4,-1 2-8,1-4 7,-3 0 0,5 1 2,-6 2-2,4-1-9,-3-1 8,1 2-9,2-3 11,-1 2-4,1 0 2,0 0-7,-6 4 1,5-4 3,0-1 1,1 1-3,-4 4-3,2-5 7,2 0 0,-4 4-1,1-1-2,1-1-1,-4 1 7,2 1-3,-1-4-1,2 2 3,-1 3-1,0-2-6,3-3 9,-3 1-5,2 2 0,-2-1 5,3 0-6,-2-1-1,3 0 2,-3 0-5,3-1 5,-3 3-8,1-1 1,-2 3 4,2-3 4,-2 0-2,1 0 8,1 2-11,-2-4-1,4 3 12,-3 0-10,2-2-4,-4 2 4,4-1 3,0-2-4,1 2 1,-4 0 5,2-2-3,4-1 3,-7 4 2,5-2-3,-1-1 5,1 1 0,-1 0 1,1-1-6,-3 4-1,-1-3 4,-2 1-2,5-1-1,-3 3 4,0-2-1,0-2-4,0 2 1,4-1-3,-4 2 4,0-2-6,2 0 6,-2 0-3,0 1 3,1 0-1,-1 0 0,3-1 1,-2 1-3,0-1-3,3 1 1,-4 0-1,0 2 5,2-4-2,-1 2 2,-1 0-2,4 0 3,-3 0-4,0 0 4,-1 1 1,0-1 7,1 1 0,-1-1-1,0 2-1,3-1 3,-3 0-9,1-2 4,2 2-5,1-3 2,-2 1-3,1 3 0,0-3 0,-3 2-1,2-1 1,-1 2 0,1-1 3,2-1-3,-2-3-4,0 7 4,1-4-4,-1 0 0,2-2 3,-2 2-3,-2 0 17,3 1-15,-2 0 0,-4-2-1,7 1 5,0-2-1,-2 3-6,0-2 2,-2 1-2,3 0 3,-1-2 0,-2 0 2,6 1-5,-5 0 1,-1 1-2,4-1 5,-8-2 0,4 3 2,0 2 5,1-1-2,-1 0 0,2-1 2,-2-2-4,0 2 4,3 2-3,1-3-2,-3 1-4,-1 0 1,3-3 1,-1 2 0,1-1 2,-4 2-4,0 1 3,1-3 3,-2 3-7,2 1 2,-2-2-2,6-2 4,-4 1-3,3 1-1,-3 0 2,1-3 3,2 4 0,-1-1-4,3-2-2,-3-3 1,-2 7-3,4-5 2,-4 5 2,0-3 1,-1 2-2,1-1 1,0 1-1,2 0 3,-2-1-3,-2-1 1,5 1 1,-3 1-5,1-1 1,-1 0 3,3 2-2,-1-4 4,-1 2-4,2 1 5,2-2-1,-2 1-1,-4-1-2,2 1 2,-1 2-3,4-3 2,-3 0 0,2-1 1,-1 2-2,0 1 5,0-2-5,3 1-2,-1-2 2,2 2 1,-1-3-2,-2 2 1,3 3 1,6-8 3,-13 9-5,6-6 3,-2-1 0,2 4 1,7-6-5,-16 8 4,8-3-4,1-1 11,7-4-10,-16 7 2,9-2 1,1 0-1,-4-1 1,10-4-2,-14 7 0,4-3 0,4-1-2,-3 2 4,0-1 3,9-4-5,-13 6-2,6-2 2,7-4-2,-16 4 2,9-1-1,7-3 3,-13 7-1,6-5 4,7-2-7,-15 6 1,15-6-2,-12 3 5,12-3-4,-9 6-1,1-3 3,8-3-1,-14 0 0,14 0 4,-12 8-11,12-8-1,-10 2 6,10-2-1,-14 6-5,8-3 3,6-3-1,-15 6 1,11-2-4,4-4 6,-16 6 6,16-6-4,-12 5-1,6-3-4,6-2 0,-12 9 2,6-6 1,6-3-3,-13 9 4,7-7 3,6-2-2,-11 8 1,4-4-2,7-4 0,-10 9-6,4-4 7,6-5-1,-8 7-5,8-7 10,-9 7 0,9-7 0,-7 5-4,7-5 5,-7 3-9,7-3-3,0 0 12,0 0-2,-6 6 2,6-6-3,0 0-4,0 0-5,0 0 3,0 0-6,0 0 2,0 0-13,-10 3-4,10-3-5,0 0-10,0 0-25,0 0-24,0 0-7,0 0-6,0-24-17,0 24-68,6-15-203,-4 7 90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07.8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43 251 171,'7'-5'174,"0"0"-11,2-4-8,3 1-12,-4-2-9,1 2-14,3-3-7,-2 0-8,1-2-12,2-3-6,-2 6 0,-1-3-8,-3 0-8,1 0-2,0 2-3,-2-1 1,-4 2-9,0 0-5,0 1 0,-2 9-6,3-18-4,-4 11-3,1 7-3,-7-14-7,7 14 0,-11-12-7,3 9-3,8 3-3,-21 2-6,6-1 0,0 5 1,-2 0-4,-2 5 0,3 1-1,0 1-1,0-1 1,5 4-1,4-4-5,-3 8 5,3-6-2,4 1-3,3 2-2,-2-1 2,6-3-2,4 5 0,1-3 0,2-2-9,5 1-3,-1-3-1,-2-1-4,0-1-1,3-2 2,7-4-3,-5 3 4,-1-6-7,5 3 3,-5-3 1,-1-3 2,-1 0-3,0-2 5,-3 0 3,1-4 3,-2 1-4,-1-6 4,0 2-1,-1-1 5,-2 0 0,0-2 1,-2-1 7,0 3 5,1-2 3,-5 2 1,3 1-3,-3 5 3,2-2 8,-3 9 1,4-13-1,-4 13-5,5-9-4,-5 9-1,0 0-6,2-9-1,-2 9-4,0 0-2,0 0 1,0 0 3,0 0 0,19 16-3,-14-6 4,2-2-3,1 5 0,-4 1 0,5 1-1,-4 0 4,1 1-5,-1-4 3,-1 3-2,2-2 2,-1 0 0,-1 0 2,-1-2-3,1-1-3,-3-3 2,-1-7-2,5 12-1,-1-7 3,-4-5 1,3 8 8,-3-8-3,0 0-6,0 0 4,0 0-5,0 0-7,0 0-2,0 0 6,0 0-12,21-19 1,-14 12-4,0-5-2,4-3-5,1-2 0,0-2 3,1 1-4,1 2 3,-4 2 3,2-3-1,-1 6 5,0-1 9,-2 3-9,-1 3 4,0 0 3,2 2 3,-4-2-2,-6 6-3,12-2 0,-12 2 0,0 0-4,18 6 8,-18-6 8,6 10-2,-3-4-5,-3-6 7,6 16-5,-6-7 5,0 0 2,1 1-1,-2 2-2,1-1-4,-2 1 7,2-12-17,0 16-3,0-16-2,0 14 2,0-14 0,0 13-2,0-13-16,11 6-22,-3-5-14,5-1-10,5-4-37,-1 1-92,6-6-229,2 3 101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2:01.5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BA657C3-74F2-4D2D-9424-EE92559745DC}" emma:medium="tactile" emma:mode="ink">
          <msink:context xmlns:msink="http://schemas.microsoft.com/ink/2010/main" type="inkDrawing" rotatedBoundingBox="20743,11453 21070,11151 21367,11472 21040,11774" semanticType="callout" shapeName="Other">
            <msink:sourceLink direction="to" ref="{CAB3BF4D-8507-4DDD-8EE0-8C3C6D61885C}"/>
          </msink:context>
        </emma:interpretation>
      </emma:emma>
    </inkml:annotationXML>
    <inkml:trace contextRef="#ctx0" brushRef="#br0">246 123 113,'0'0'116,"0"0"0,0 0-14,0 0-1,0 0-11,0 0-16,0 0-3,0 0-21,0 0 13,0 0-12,0 0-6,0 0-2,0 0-3,0 0-13,0 0 0,0 0-2,0 0 1,0 0-2,0 0-2,0 0 1,-17 28 2,9-18-7,-2 1 2,2 2-3,-2-3 0,-1 4-5,3-3-1,-3 1 5,0 0-11,2 2 6,-2-2-5,-1 0 8,-1 4-3,2-3-6,2-1 4,1 1-4,-3 0-5,4-1 1,1-2 0,-4-1 7,6-2 2,-4-1-6,4 3 0,-1-3 0,5-6-4,-8 7-4,8-7 6,-7 8-2,7-8 4,-5 7-1,5-7 0,0 0 1,-4 6-2,4-6 4,0 0 14,0 0-8,0 0 4,0 0-7,0 0 8,0 0-15,0 0 11,0 0-2,0 0-4,0 0-4,0 0 8,6-31 0,0 21-5,-2-2 1,4 0-5,-1-3 0,1-4 5,-2 5 2,2-1-5,0-5 1,0-1-5,2 3 1,0-3 1,0 4 3,-1-1-1,-2 2 0,0 2-1,-1 0-1,1 2 6,-2-2-7,1 5 5,0-4 3,-2 4-11,-2 0 5,3 1 5,-5 8-7,4-15 13,-1 9-6,-3 6 1,5-10 4,-5 10-9,6-12 2,-6 12 0,4-10-4,-4 10 3,4-3-4,-4 3 2,0 0-2,0 0-12,5-12 11,-5 12 3,0 0-4,0 0-4,0 0 4,0 0-2,4-7-10,-4 7 11,0 0 2,0 0-7,0 0 8,0 0 1,0 0-2,0 0-5,0 0 5,0 0-4,0 0 1,0 0 4,0 0-3,0 0 2,0 0-3,0 0 4,0 0 1,0 0-2,17 13 1,-17-13 0,0 0-3,0 0 5,3 6-8,-3-6 7,0 0-4,0 0 4,6 7-4,-6-7-2,0 0 2,5 8 5,-5-8 2,0 0-9,5 7-9,-5-7 21,0 0-8,0 0 3,0 0-10,6 3 11,-6-3-8,0 0 3,0 0 1,0 0 0,0 0 3,0 0-4,5 6-1,-5-6 4,0 0 2,0 0-3,0 0-3,0 0 1,0 0 3,0 0 2,0 0 5,0 0-7,0 0 4,0 0-4,0 0 9,0 0-3,0 0-6,0 0-2,0 0 4,0 0 0,0 0 0,0 0 1,0 0-5,0 0-1,0 0 8,0 0-7,0 0 5,0 0-2,0 0-6,0 0 3,0 0-3,0 0 1,0 0 2,5 7-2,-5-7-4,3 8 8,-3-8-2,7 11 2,-5-5-4,1 3-1,-3-9 6,7 13 4,-2-4-7,0 1-5,2 2 7,3-2 0,-4 2 0,1-2-3,2 2-3,-1 2 7,4-2-4,-3 0 5,0 1-6,-2-1 0,2-2-1,-1 2 4,-1-2 3,2 2 0,-5-3-4,1 0 0,1-2 3,-1 0-1,-1-1-6,-4-6 12,7 12-8,-7-12 3,5 7-6,-5-7 9,3 6-4,-3-6-4,0 0-1,0 0-1,7 9 3,-7-9-2,0 0-3,0 0-4,0 0-8,5 4 6,-5-4-23,0 0 5,0 0-11,0 0-13,0 0-9,0 0-9,0 0-24,0 0-27,0 0-88,0 0-228,0 0 102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2:03.58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4B215A7-27E9-46B9-B3E1-04B60AC8BBA6}" emma:medium="tactile" emma:mode="ink">
          <msink:context xmlns:msink="http://schemas.microsoft.com/ink/2010/main" type="writingRegion" rotatedBoundingBox="23558,16432 25097,16638 24997,17388 23458,17182"/>
        </emma:interpretation>
      </emma:emma>
    </inkml:annotationXML>
    <inkml:traceGroup>
      <inkml:annotationXML>
        <emma:emma xmlns:emma="http://www.w3.org/2003/04/emma" version="1.0">
          <emma:interpretation id="{636C3374-D6F7-460D-975D-C4C8EA68FF88}" emma:medium="tactile" emma:mode="ink">
            <msink:context xmlns:msink="http://schemas.microsoft.com/ink/2010/main" type="paragraph" rotatedBoundingBox="23558,16432 25097,16638 24997,17388 23458,171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DF8E1E-B72D-4C95-A725-0E98854C33FF}" emma:medium="tactile" emma:mode="ink">
              <msink:context xmlns:msink="http://schemas.microsoft.com/ink/2010/main" type="line" rotatedBoundingBox="23558,16432 25097,16638 24997,17388 23458,17182"/>
            </emma:interpretation>
          </emma:emma>
        </inkml:annotationXML>
        <inkml:traceGroup>
          <inkml:annotationXML>
            <emma:emma xmlns:emma="http://www.w3.org/2003/04/emma" version="1.0">
              <emma:interpretation id="{C1E64134-7B65-4586-9F8C-FDB224CC4375}" emma:medium="tactile" emma:mode="ink">
                <msink:context xmlns:msink="http://schemas.microsoft.com/ink/2010/main" type="inkWord" rotatedBoundingBox="23558,16432 25097,16638 24997,17388 23458,17182">
                  <msink:destinationLink direction="with" ref="{BF6452E9-9065-437E-A1BF-2F2947202BF2}"/>
                </msink:context>
              </emma:interpretation>
              <emma:one-of disjunction-type="recognition" id="oneOf0">
                <emma:interpretation id="interp0" emma:lang="en-IN" emma:confidence="0">
                  <emma:literal>X-axis</emma:literal>
                </emma:interpretation>
                <emma:interpretation id="interp1" emma:lang="en-IN" emma:confidence="0">
                  <emma:literal>y-axis</emma:literal>
                </emma:interpretation>
                <emma:interpretation id="interp2" emma:lang="en-IN" emma:confidence="0">
                  <emma:literal>X-anis</emma:literal>
                </emma:interpretation>
                <emma:interpretation id="interp3" emma:lang="en-IN" emma:confidence="0">
                  <emma:literal>Y.asis</emma:literal>
                </emma:interpretation>
                <emma:interpretation id="interp4" emma:lang="en-IN" emma:confidence="0">
                  <emma:literal>Y.aris</emma:literal>
                </emma:interpretation>
              </emma:one-of>
            </emma:emma>
          </inkml:annotationXML>
          <inkml:trace contextRef="#ctx0" brushRef="#br0">-1 8 14,'0'0'157,"0"-9"-27,0 9-8,0 0-14,0 0-12,0 0-8,0 0-13,0 0-7,0 0 1,0 0-16,0 0-6,0 0-7,0 0-4,0 0-3,17 19 10,-10-13-4,-2 2 1,4 2-2,0-1-5,3 1 1,1 1 2,-3 4-10,0-5 2,7 8 0,-4-9-2,2 7-2,-1-3-3,-1-2-5,-3 2 1,2-2 0,-4 3-1,4-4-1,-2-2-4,-2 3-2,-3-4-2,2-1-1,-2 0 1,-1 3-12,2-3-11,-6-6-11,8 9-8,-4-6-16,-4-3-3,5 9-11,-5-9-6,0 0-22,0 0-117,0 0-227,0 0 101</inkml:trace>
          <inkml:trace contextRef="#ctx0" brushRef="#br0" timeOffset="393.9427">374-48 12,'0'0'146,"0"-13"-6,0 13-13,0 0-4,0 0-12,0 0-10,0-11-1,0 11-14,0 0-8,0 0-6,0 0-9,0 0-9,0 0-4,0 0-4,0 0-9,0 0-10,0 0 5,0 0-1,0 0 0,0 0 0,0 0-3,-17 33 0,12-18-12,-2 1 4,1 4 7,-6 1-5,2 1-5,0-5 7,-3 5-5,4 2-1,-4 1 4,0-3-8,4 3 0,-3 5-8,0-10 7,1 2 1,1 3-6,-3-2 3,1-1-1,0 9 2,0-13-4,1 6-4,4-4 3,-3 0-3,0-2 12,-2 3-5,7-7-9,-5 1 1,2 3-1,2-3-2,0-3 3,1-1-7,0 0 4,-1 0 3,2-4 4,2 0-3,2-7-7,-7 10 4,7-10-1,-5 8-15,5-8 1,0 0 0,0 10-14,0-10-7,0 0-14,0 0-27,0 0-20,0 0-17,0 0-33,0 0-75,-6-28-239,6 28 106</inkml:trace>
          <inkml:trace contextRef="#ctx0" brushRef="#br0" timeOffset="691.6245">357 329 118,'0'0'143,"15"6"1,-6-4-14,2-1-7,1 2-2,3-1-16,-5-2-9,2 0-8,0 0-12,-4 1-3,-8-1-10,22 0-6,-22 0-3,12 0 0,-12 0-14,13-1 1,-13 1 1,12 1-11,-12-1-4,0 0-15,10 0-16,-10 0-20,0 0-29,0 0-11,0 0-19,0 0-27,0 0-107,0 0-235,0 0 104</inkml:trace>
          <inkml:trace contextRef="#ctx0" brushRef="#br0" timeOffset="1245.9486">829 206 131,'0'0'151,"-6"-6"-7,6 6-15,0 0-4,-12-9-19,12 9-8,-5-5-2,5 5-15,-9-7 5,9 7-22,-11-4-4,11 4-8,-12 0-8,12 0-4,-15 0-3,15 0-3,-17 6-3,7 1-6,-1-2 0,-1 3-4,2 1-10,-2 0 17,0 0-19,1 9 7,1-6-5,2 1-1,2-3 1,-2 2 2,4-1-6,-2 1-1,4 1-5,-4-3 6,2 1-6,4-2 2,0-9 1,0 10-5,0-10-7,3 15 5,-3-15-6,7 11 3,-2-9-5,-5-2-1,12 4 2,-12-4-5,15 0 6,-15 0-7,17-2 8,-6-3-9,-2 0 0,1-3 12,-2 2-7,-3 0 6,7-3 2,-6-4 2,0 4 6,0-3 0,-1-2 1,2 3 5,-2-2-4,-2 3 3,-1 0 9,0 1 0,3 3-3,-5 6 4,0 0 3,0-15-3,0 15-5,0 0-1,0-10-8,0 10 2,0 0-5,0 0 6,0 0-7,0 0-5,0 0 4,0 0 0,0 0-4,0 0 6,0 0-2,0 0-2,8 31 1,-5-19 1,1 0-2,-2 0 6,4 2-8,-2-4-8,1 3-2,1-4-6,-1 3-5,-1-2-2,1-6-8,-2 4-19,-3-8 1,9 10-2,-3-6-12,-6-4-6,8 7-13,1-4-8,-2-1-93,-7-2-202,13 0 89</inkml:trace>
          <inkml:trace contextRef="#ctx0" brushRef="#br0" timeOffset="1839.8931">917 266 106,'0'0'116,"0"0"-9,0 0-7,0 0-2,0 0-14,0 0-7,0 0-10,6-13 1,-6 13-10,9-3-7,-9 3-1,11 0 3,-11 0-15,0 0-3,22 0 1,-22 0-7,12 0-2,-12 0-2,13 6-5,-5-3-1,-8-3-6,12 9 2,-10-5-4,-2-4 2,7 9-6,-4-4-1,-3-5 1,5 14-1,-5-5 0,0-9-4,3 16 1,-6-6 3,3-10 3,-5 15-5,2-8-2,3-7 8,-9 12-6,3-6 4,2 0-5,4-6 0,-10 14-9,4-12-5,6-2 0,-7 12 1,7-12-5,-2 7 13,2-7-11,0 0 9,0 0-5,-8 6 8,8-6-2,0 0 2,0 0 2,0 0-1,0 0 0,0 0 4,0 0-8,0 0 2,25-15-4,-15 9 5,3 0-3,-1 0 4,0-4-2,-1 2 12,1 0-4,-3 2-15,2-4 14,-2 2 7,-3-2-7,0 3 4,0-1 2,-1 3 2,2-7-1,-2 2 8,-2 0-8,-3 10-3,5-12 4,-1 3-5,-4 9-2,0-13 13,0 13 1,3-12 3,-3 12-6,0-7 0,0 7-3,0 0-2,0 0-7,0 0-1,0 0-3,0 0 2,0 0-2,0 0 3,0 0-7,0 0-2,0 0 6,-9 32 1,6-20-5,0 1 8,1 3-7,-1-3 7,3 2-7,0 1 2,0 0-3,3 2 7,-1-2-5,1 5 8,0-8-5,-1 1 1,5 1-7,-4-2 4,-1 2-3,2-6 6,-1 0-5,2 0-15,1-2-11,-2-1-7,4 2 7,-8-8-16,8 10-4,-4-8-11,-4-2-3,0 0-9,20-4-9,-20 4-12,15-8-79,-5-2-185,0-1 82</inkml:trace>
          <inkml:trace contextRef="#ctx0" brushRef="#br0" timeOffset="2641.6543">1290 43 62,'0'0'48,"17"2"-18,-17-2-18,11-2-38,-11 2-27,12-1 12</inkml:trace>
          <inkml:trace contextRef="#ctx0" brushRef="#br0" timeOffset="2405.7989">1372 230 28,'0'0'87,"0"0"-21,0 0 1,0 0 3,0 0 9,0 0-3,0 0-14,0 0 6,0 0-1,0 0-4,0 0-10,0 0 2,5 20-2,-5-20-10,0 0-2,0 12-6,0-12-1,0 0 0,0 13-8,0-13 2,0 0-7,0 0-3,0 0 7,-3 12 0,3-12 2,0 0 0,-2 8 4,2-8-6,0 0-2,0 0 10,-4 9-16,4-9 9,-3 7-2,3-7 4,0 0-5,-6 10 3,6-10-10,-5 11 12,5-11-11,-7 7-1,7-7-6,-2 5 2,2-5 2,0 0-6,-6 9-1,6-9 9,-2 10-12,2-10 0,0 0 2,-2 12 1,2-12 0,-2 9-5,2-9 1,0 0 1,0 13-2,0-13-2,2 12-3,-2-12 3,7 8 4,-7-8 1,5 8-2,-5-8-2,6 8 2,-6-8 1,6 8 2,0-3-1,-6-5 2,12 8-5,-9-2 7,-3-6 2,12 6 0,-2 0-5,-3-5 2,4 2 3,-5 0-7,5 0 9,-4 0-9,1 0-1,1 0-4,-9-3 7,12 6-5,-6-3 2,-6-3-5,0 0 5,8 4-12,-8-4 12,7 6-3,-7-6-1,0 0 5,2 8-1,-2-8 1,0 0 2,0 0 0,-12 14-5,12-14 4,-11 6 2,5-3-2,6-3-8,-18 6 0,8-4-14,-5 2-2,0-4-13,3 1-7,-5-2-19,2-1 1,3-2-23,-6 1-9,2-1-21,4-1-119,-5-2-248,-3-5 111</inkml:trace>
        </inkml:traceGroup>
      </inkml:traceGroup>
    </inkml:traceGroup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06:28.3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2D88296-150D-4C67-BD88-ED44AE1B48FD}" emma:medium="tactile" emma:mode="ink">
          <msink:context xmlns:msink="http://schemas.microsoft.com/ink/2010/main" type="inkDrawing" rotatedBoundingBox="4245,12694 4390,12648 4537,13105 4393,13152" semanticType="callout" shapeName="Other">
            <msink:sourceLink direction="with" ref="{AD4DFBA3-E8C3-4EF2-9DD1-110BAB15850A}"/>
            <msink:sourceLink direction="with" ref="{74277F0D-9438-40DD-BE66-D4B2C3FB2E8D}"/>
          </msink:context>
        </emma:interpretation>
      </emma:emma>
    </inkml:annotationXML>
    <inkml:trace contextRef="#ctx0" brushRef="#br0">-556-1059 115,'0'16'10,"-3"-4"17,6 0 6,-6 4 3,2-1 8,1-2 0,0-2-10,-1 3 4,1-1 3,-3-2-10,2 2 3,1-13-3,-2 20 2,2-11-2,-2-1-11,2-8-5,2 21 6,-2-12-3,2 4 4,-1-1 2,2 0 2,-3-3 3,1 3-9,-1-1 2,0 1-12,0 3 11,0-3-1,1-3-9,-2 4 6,1-1-7,1 2 3,-1-1-11,3-1-26,-2 1 0,1 1 0,-2-1-7,-2 2-10,5 0-14,-3-3-63,0 4-127,-1-4 57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3:12.79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758AA7D-AF09-470D-B968-109F767C73E5}" emma:medium="tactile" emma:mode="ink">
          <msink:context xmlns:msink="http://schemas.microsoft.com/ink/2010/main" type="inkDrawing" rotatedBoundingBox="11822,16102 11988,12933 12095,12939 11929,16107" semanticType="scratchOut" shapeName="Other">
            <msink:sourceLink direction="with" ref="{A762E57F-ECA8-4168-B25C-93D73F9B9034}"/>
            <msink:destinationLink direction="with" ref="{EF84E0A4-0D92-4F68-BD3B-79A74B2C6D8D}"/>
            <msink:destinationLink direction="with" ref="{958B08DC-551F-4BC2-B05E-FDA833C9382B}"/>
          </msink:context>
        </emma:interpretation>
      </emma:emma>
    </inkml:annotationXML>
    <inkml:trace contextRef="#ctx0" brushRef="#br0">197 12 19,'0'0'87,"0"0"-10,0 0 6,0 0-14,0 0-7,0 0 2,0 0 7,0 0-9,0 0 2,0 0-8,0 0-7,0 0 1,0 0 4,0-14-11,0 14-2,0 0 0,0 0 1,0 0 0,0 0-7,0 0-2,0 0 2,0 0-5,0 0-1,0 0 1,-5-6-10,5 6 2,0 0-2,0 0 1,0 0-9,0 0 5,0 0 2,0 0-4,0 0-8,0 0 4,0 0-6,0 0 10,0 0-13,0 0 6,0 0-6,0 0 7,0 0-8,0 0 3,0 0 2,0 0-4,0 0-2,0 0 1,0 0-2,0 0 8,0 0-10,0 0 2,0 0 4,0 0 0,0 0-1,0 0-8,0 0 17,0 0-11,0 0 0,0 0-13,0 0 15,0 0 2,0 0-9,0 0-1,0 0 5,0 0 3,0 0-4,0 0-3,0 0-4,0 0 8,0 0-3,0 0 3,0 0 2,0 0 0,0 0 1,0 0 1,0 0-1,0 0-1,0 0 6,0 0-6,0 0-1,0 0 4,0 0-4,0 0 0,0 0 1,0 0 1,0 29-6,0-29 5,0 0-3,-1 11 1,1-11-1,0 14-11,0-14 16,0 0-6,0 14 1,0-14 6,0 10-4,0-10 0,0 12 1,0-12 3,-2 14 2,2-14-5,0 14 1,0-14 0,0 15 2,0-15-4,-2 13 2,2-13-11,0 15 12,0-15-2,0 13-1,2-4 6,-2-9-10,0 15 11,2-8-9,-2-7 2,0 18-1,0-8 7,0-10-4,0 17 4,0-9-6,0 2-2,0 2-1,0-2 2,0 2 3,0-2-4,1 0 9,2 1-9,-6 1 0,3-12 2,3 17 0,-3-8-6,1-1 5,-1-8 8,1 17-5,-1-7 1,2 2-14,-2-12 18,2 17-5,-2-9 0,0 1-1,0-9 1,0 17-6,0-7 9,2-3-2,-2-7-2,0 17-3,-2-7 9,2-10-7,0 16 7,0-7-9,0-9 4,2 15-9,-2-6 10,0-9-6,0 19 5,0-10 0,0 0 3,0-9-5,0 17 0,-2-7 4,2-10-4,0 17 3,2-9-2,-2-8 1,0 16-2,-2-7 1,4 4-4,-2-13 2,0 14 2,0-14 1,-2 16 2,4-7-5,-2-9 5,-2 16-5,2-6 0,0-10 1,0 18 6,0-8-10,0-10 3,0 16 0,2-4-1,-2-3 2,1 4-3,2-5 4,-3 3 3,1-2-2,-1-9 2,1 19-3,1-8-1,0 1 2,-2 0-8,0 3 1,2-3 5,-2 2 5,0-2-4,0 0 4,0 1 0,0-3-7,-2 2 10,2-12-9,-2 19 8,4-9-1,-4 2-7,0 0 7,4-3-5,-2-9 5,-2 16-8,2-6 11,0-10-9,0 20 1,0-12-1,0-8 1,2 20 5,0-13-3,-2-7 7,-2 17-8,2-8 3,0-9 2,-2 18 3,2-10-1,0-8 5,-1 20 0,1-9 1,-1-1-7,-2-1 6,3-9 0,-3 19-2,3-7-5,-2-3 3,2-9-7,0 19 1,0-10-1,-2 0 2,2-9 1,-1 19 0,0-7 2,1-2-1,-3-2 0,3 4 2,-1-2 0,1-10 10,0 24-11,-2-15 4,0 3 0,2 2-4,-2-5 5,2 4-3,-1-4-7,0 4 5,1-1-5,0-12 2,0 22-2,0-13 3,0 4-1,0-4-3,-3 4-2,6-4 2,-3-9 2,-3 22-5,3-9 9,0-4-7,0 1 3,-1 2-1,1 0-4,0-12 9,0 20-1,-2-11 3,2 0-10,-2 2 3,0 3 1,2-14 1,-1 20-1,-1-11 2,2-9 1,-5 17-1,2-6-2,3-2 1,0-9-1,-2 15 3,2-5-7,-3-3 0,3-7 2,-3 19 1,2-6-9,1-4 12,0-9-3,-3 16 1,3-16-4,-1 15 1,1-4-2,0-11-2,-1 16 4,1-6-3,1 3 3,-1-13-2,-1 18 2,1-10-3,0-8 5,0 19-1,0-7-3,-3-3 4,3-9-4,-1 22-1,-1-12 4,1 1-2,-2 1 7,3 2-5,-2-3 0,2 1-5,0 0 4,0-12 0,-3 21 2,2-11 4,1 4 0,0-2 3,0 0-4,-2-3 0,4 3 1,-2 0-2,0-2 0,1 0 0,-1-1 6,3 4-10,-3-13 2,0 18 1,1-12-6,0 4 6,-1-10-1,3 15-2,-3-15-1,0 16 2,1-10-1,-1-6 1,-4 14-2,4-14-1,0 15 1,-1-6 1,1-9 9,0 16-10,-1-8 0,1-8 4,-3 14-7,3-14 1,-3 12-1,3-12 3,-1 13-1,1-13 4,-3 13-5,2-7 0,1-6 1,-1 13 1,1-13 0,0 15 3,0-15-6,-4 13 2,2-7 2,2-6-4,-1 14 3,1-14 2,-3 14-1,3-14-3,-1 10 0,1-10 1,-1 16-3,1-10 4,0-6-2,1 15-1,-1-15 2,-1 13 0,-2-4 3,3-9 0,-2 14-4,2-14 2,-1 15 0,-2-6 2,3-9-4,-2 10 1,-2-2-1,4-8 2,-7 13 0,6-6 0,1-7-2,-4 11 2,4-11 0,-2 14-2,2-14-3,-1 9 0,1-9 5,-3 16-9,3-16 1,0 11 0,0-11-2,4 10-1,-4-10 1,0 10 5,0-10-5,0 0 8,-1 13-3,1-13-1,0 9 1,0-9 1,-3 10 0,3-10 5,-2 10-6,2-10 3,0 11-2,0-11 1,-2 11-3,2-11 1,0 0-6,0 15 5,0-15-3,2 9 4,-2-9-5,0 0 1,-2 11 0,2-11-1,0 0 4,-2 14-1,2-14 8,0 0-9,0 10 4,0-10 0,0 0 0,-2 9 2,2-9-1,0 0 2,-4 12 1,4-12 3,0 0-13,0 0 2,-1 13 3,1-13-1,-1 9-2,1-9 0,0 0 6,-2 13-6,2-13 1,0 10 2,0-10 0,0 0 4,-4 12 1,4-12-4,0 0-3,-1 10 7,1-10-4,0 0 4,-4 11-5,4-11 5,-1 8-5,1-8 6,0 0-1,-4 12 4,4-12-2,0 12-2,0-12-1,0 0-1,-6 10-3,6-10 6,-3 6-5,3-6 3,0 0-2,-6 12 4,6-12 0,-4 14-1,4-14-4,-4 8-1,4-8 2,-2 10 5,2-10-4,-2 11 1,2-11 2,-4 9-3,4-9-1,0 0 7,-6 9-7,6-9 2,0 0-2,-1 9 6,1-9-4,0 0 3,0 0 0,0 0 2,0 0-7,0 0 2,-1 12-1,1-12 1,0 0-1,0 0 4,-3 9-5,3-9 4,0 0-2,0 0 3,0 0-5,0 0 4,0 0-1,0 0 1,0 0-1,0 0-3,0 0 2,0 13-3,0-13 9,0 0-2,0 0-4,0 0 1,0 0 0,0 0 0,0 0-3,0 0 2,0 0 2,0 0-5,0 0-1,0 0 3,0 0 0,0 0-2,0 0 2,0 0-4,0 0 5,0 0-2,0 0-1,0 0 2,-3 9 2,3-9 1,0 0-4,0 0-1,0 0 3,0 0-1,0 0-4,-4 8-10,4-8-11,0 0-12,0 0-15,0 0-32,0 0-29,0 0-117,0 0-251,0 0 111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3:19.28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34A1126-B5F9-4861-BD1D-95B8BF15D291}" emma:medium="tactile" emma:mode="ink">
          <msink:context xmlns:msink="http://schemas.microsoft.com/ink/2010/main" type="inkDrawing" rotatedBoundingBox="12401,12977 12455,16122 12267,16125 12212,12980" semanticType="verticalRange" shapeName="Other">
            <msink:sourceLink direction="with" ref="{A762E57F-ECA8-4168-B25C-93D73F9B9034}"/>
          </msink:context>
        </emma:interpretation>
      </emma:emma>
    </inkml:annotationXML>
    <inkml:trace contextRef="#ctx0" brushRef="#br0">75 114 86,'3'-5'76,"-3"5"-1,7-10-9,-7 10-3,0-8-7,0 8 0,5-10-7,-5 10 10,0 0-7,5-12 1,-5 12-6,0 0-13,0 0 4,2-14-4,-2 14-11,1-7 11,-1 7-4,0 0-7,4-11 0,-4 11 7,0 0-1,5-12-4,-5 12-2,0 0 5,-2-10-3,2 10 3,0 0-12,0 0 12,0 0-1,5-9-5,-5 9-11,0 0 9,0 0-11,0 0 2,0 0 0,0 0-5,0 0 0,0 0 2,0 0-3,6-6 4,-6 6-9,0 0 6,0 0-4,0 0 4,0 0 0,0 0-10,0 0 2,0 0 13,0 0-14,0 0-5,0 0 2,0 0 9,0 0-4,0 0-15,0 0 16,0 0 4,0 0-5,0 0 5,0 0-7,0 0 3,0 0 6,-4 31 0,4-31-5,-3 12 3,3-12-2,0 12 1,0-12 5,0 15-4,-2-5 2,2-10 1,0 19-5,-2-6-2,2-13 0,-3 18 7,3-8-9,0-2 8,-3 2-5,3-10-1,-1 19 0,0-9 5,1 1-6,-2 2 4,2-13-1,-2 21 0,0-10 3,1-1 0,-2 3 1,2 2-7,0-5 6,-1 1-5,0 1 6,2 3 0,0-4-1,-3 0-4,3 2-3,-3 1 3,3-4 0,-1 2 0,1 0 3,-1 0-1,-1 0-4,2-12 2,-2 21 1,0-9-4,2-2 5,0-10-7,-1 18-4,1-11 13,1 2-7,1 1 6,-2-10-3,2 14-2,-2-14 1,-2 14 1,2-14-3,0 14 6,0-14-6,0 14 7,-2-6-1,2-8-4,2 13-2,-2-13 4,0 14-3,0-14 2,2 12 3,-2-12-5,2 10 0,-2-10-1,0 12-6,0-12 10,0 10-1,0-10 7,0 12-4,0-12 2,1 12-11,-1-12 7,0 14-3,0-14 0,1 8 1,-1-8 3,6 14-6,-6-14-5,2 9 15,-2-9-3,2 12-13,-2-12 8,1 10 5,3-4-4,-4-6 0,1 12-7,-1-12 9,0 14-2,0-14 0,4 12-4,-4-12 8,2 12-7,0-4 1,-2-8 2,4 12 6,-4-12-4,2 14-2,0-7 0,-2-7-4,5 13 2,-3-4-1,-2-9 2,3 9 1,0 0-2,-1-3 6,-2-6-6,3 16 4,-2-10 0,-1-6 3,-1 13-7,1-13 2,0 13-3,0-13 9,1 10-6,-1-10-5,-1 12 3,1-12 11,1 10-9,-1-10-1,0 12 4,0-12-10,0 0 7,-1 15 3,1-15 2,0 13-4,0-13 6,1 12-8,1-5 1,-2-7-4,0 0 10,-2 18-10,2-18 7,0 10-1,0-10-1,0 11 0,0-11 4,-1 15-6,1-15-2,-3 11 10,3-11-7,3 10-4,-3-10 2,-3 12-3,3-12 10,-1 10-10,1-10 5,-1 12-5,1-12 2,0 12 0,0-12 2,2 12-3,-2-12 8,3 16-4,-2-9 3,-1-7-2,0 14 0,0-14-3,2 15 11,-2-5-12,1-1 8,-1-9-5,0 16-6,0-16 7,0 15 4,0-6-4,0-9-6,0 15 13,0-8-9,0-7 1,3 16 2,-3-7-1,0-9-2,1 13 4,-1-13-5,1 15-3,-1-15 5,0 13 0,0-4 2,0-9-7,3 13 4,-3-13 2,0 12-1,1-5-4,-1-7 8,0 15-9,0-15 7,2 12-2,-2-12 6,0 15-5,0-15 2,0 11-3,0-11 0,-2 12 0,2-12 0,-1 11-5,1-11 5,1 11 3,-1-11 0,-1 10-2,1-10 1,0 12-5,0-12 3,0 13 1,0-13-2,-3 11 5,3-11-11,0 12 9,0-12 1,-2 15-2,2-15 5,1 13-10,-1-13 10,0 13-1,0-13-1,1 12-6,-1-12 1,0 15 8,3-9-11,-3-6 7,-3 16 2,3-16-5,0 15-1,-1-8 2,1-7-3,-1 14 1,1-14 3,0 15-15,0-15 22,0 13-7,0-13-5,-3 14 3,3-14 3,0 14-4,0-5 5,0-9-5,-1 13-1,1-3 5,0-10 0,-2 14-5,1-5 0,1-9 4,0 16 0,0-16-5,0 13 2,0-13 2,-3 16-5,6-7 5,-3-1-1,0-8 0,-4 20 1,3-11-1,1-9 1,5 22-1,-8-12-4,3-3 5,3 8 1,-2-5-5,1-2 3,-1 2-3,2 0 1,-3-10 3,1 18-3,-1-9 8,-1 2 0,2-3-1,-1-8 3,0 16-16,0-16 11,0 16-6,0-6 3,0-10 2,-1 12 4,2-2-1,-1-10-4,0 15-1,0-5-4,0-10 2,0 18 2,1-10-5,-1-8 5,0 12 4,0-12-2,0 16-3,0-16-1,0 14-5,3-6 7,-3-8-1,-4 13 9,4-13-14,0 15 12,1-8-13,-1-7 4,0 16 2,0-16 3,-1 16-7,1-10 4,0-6 9,0 16-11,0-16 3,4 13-1,-7-4 0,3-9 2,3 17-2,-2-7-3,-1 1 10,0-2-5,3 4-1,-3-4-3,0-9 3,3 16-2,-2-6 4,-1 0-6,0 1 4,0-11 1,-1 17-1,1-17 3,1 16-5,-1-9 1,0-7 4,-1 16 0,1-16 0,1 14-7,0-6 1,-1-8 2,3 13-4,-3-13 3,1 15 1,-1-15 1,2 12 0,-1-5 2,-1-7-6,3 13 4,-2-4 0,-1-9 1,1 11-2,-1-11-1,3 13 3,-3-13 1,0 14-3,0-14-1,0 14 1,0-14-3,-3 12 8,3-12 2,-1 12-7,1-12 6,-4 15 3,3-9-5,1-6 0,-2 12-6,2-12 6,-1 14-2,1-14-1,-4 10 4,4-10-6,1 12 4,-1-12-7,-1 13 5,1-13-2,-4 9-6,4-9 21,0 0-13,3 16 0,-3-16 3,-3 9-6,3-9-4,0 12 4,0-12 1,3 11 0,-3-11 1,0 12 4,0-12-7,2 10 0,-2-10 1,4 13-1,-4-13-1,3 10 7,2-2-10,-2-2 6,-3-6 3,3 14-2,-3-14-5,4 10 1,-4-10-1,2 10 3,-2-10-2,0 10 4,0-10 2,5 9-4,-5-9 3,4 9-1,-4-9 3,2 9-4,-2-9 0,0 0 5,2 9-5,-2-9-1,0 0 0,0 0-6,2 9 10,-2-9-1,0 0 2,0 0 1,0 14 0,0-14-6,0 0 8,0 10-7,0-10 1,0 0 0,-5 10 9,5-10-7,0 0-4,-4 12 2,4-12 3,-3 6 3,3-6 1,0 0-8,-3 12 4,3-12-2,0 0 6,-2 9-1,2-9-5,0 0-2,-4 10-1,4-10 2,0 0 0,-6 9-1,6-9 5,0 0-2,-2 9-1,2-9-7,-4 9 8,4-9-3,-6 7 5,6-7-6,0 0 3,-2 7 2,2-7-10,0 0 8,-6 9-4,6-9 11,0 0-7,-9 8 4,9-8-9,0 0 3,-3 10 1,3-10 2,0 0 6,-5 11-15,5-11 3,-5 6 4,5-6 0,0 0 2,-11 9 5,5-6-5,6-3 0,-9 7 5,9-7-7,0 0 1,-11 6-2,11-6 1,-8 6 6,8-6-5,-9 6 0,9-6-4,-5 3 1,5-3 1,0 0 0,-8 5 1,8-5-1,0 0 6,-10 6 0,10-6-18,0 0 15,0 0 0,-7 5-5,7-5 5,0 0-1,0 0-3,0 0 2,-8 6-6,8-6-11,0 0 2,0 0-13,0 0-18,0 0-4,-14 0-25,14 0-23,0 0-88,-10-9-200,10 9 89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09.4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762E57F-ECA8-4168-B25C-93D73F9B9034}" emma:medium="tactile" emma:mode="ink">
          <msink:context xmlns:msink="http://schemas.microsoft.com/ink/2010/main" type="writingRegion" rotatedBoundingBox="12509,12931 12458,16164 11797,16153 11849,12921">
            <msink:destinationLink direction="with" ref="{DDC41155-671E-41D5-A1ED-CF052C56F067}"/>
            <msink:destinationLink direction="with" ref="{234A1126-B5F9-4861-BD1D-95B8BF15D291}"/>
            <msink:destinationLink direction="with" ref="{134F5536-1DF0-429C-9138-210DAFEA5F1E}"/>
            <msink:destinationLink direction="with" ref="{0758AA7D-AF09-470D-B968-109F767C73E5}"/>
          </msink:context>
        </emma:interpretation>
      </emma:emma>
    </inkml:annotationXML>
    <inkml:traceGroup>
      <inkml:annotationXML>
        <emma:emma xmlns:emma="http://www.w3.org/2003/04/emma" version="1.0">
          <emma:interpretation id="{5DA6DE85-911A-4A12-B677-2C36E92BB4A4}" emma:medium="tactile" emma:mode="ink">
            <msink:context xmlns:msink="http://schemas.microsoft.com/ink/2010/main" type="paragraph" rotatedBoundingBox="12509,12931 12458,16164 11797,16153 11849,12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D3C6F1-EC8C-4EEA-964E-AD8DF734FAA3}" emma:medium="tactile" emma:mode="ink">
              <msink:context xmlns:msink="http://schemas.microsoft.com/ink/2010/main" type="line" rotatedBoundingBox="12509,12931 12458,16164 11797,16153 11849,12921"/>
            </emma:interpretation>
          </emma:emma>
        </inkml:annotationXML>
        <inkml:traceGroup>
          <inkml:annotationXML>
            <emma:emma xmlns:emma="http://www.w3.org/2003/04/emma" version="1.0">
              <emma:interpretation id="{B8D05633-AE5B-4256-A9B0-185874B63C2A}" emma:medium="tactile" emma:mode="ink">
                <msink:context xmlns:msink="http://schemas.microsoft.com/ink/2010/main" type="inkWord" rotatedBoundingBox="12509,12931 12458,16164 11797,16153 11849,12921"/>
              </emma:interpretation>
              <emma:one-of disjunction-type="recognition" id="oneOf0">
                <emma:interpretation id="interp0" emma:lang="en-IN" emma:confidence="0">
                  <emma:literal>threescore*</emma:literal>
                </emma:interpretation>
                <emma:interpretation id="interp1" emma:lang="en-IN" emma:confidence="0">
                  <emma:literal>threesome*</emma:literal>
                </emma:interpretation>
                <emma:interpretation id="interp2" emma:lang="en-IN" emma:confidence="0">
                  <emma:literal>threitols*</emma:literal>
                </emma:interpretation>
                <emma:interpretation id="interp3" emma:lang="en-IN" emma:confidence="0">
                  <emma:literal>time Motif,</emma:literal>
                </emma:interpretation>
                <emma:interpretation id="interp4" emma:lang="en-IN" emma:confidence="0">
                  <emma:literal>tension*</emma:literal>
                </emma:interpretation>
              </emma:one-of>
            </emma:emma>
          </inkml:annotationXML>
          <inkml:trace contextRef="#ctx0" brushRef="#br0">11318 11481 62,'0'0'83,"0"0"0,0 0-5,0 0-7,0 0-8,0 0-1,0 0-1,0 0-2,0 0-9,0 0 5,0 0-11,0 0-6,0 0 0,0 0 10,0 0-9,0 0 5,0 0-9,0 0 1,0 0-1,0 0 1,0 0 0,0 0-5,0 0-4,0 0 2,0 0 0,0 0-3,0 0 2,0 0-4,0 0-9,0 0 1,0 0-1,0 0-5,0 0-1,0 0-2,0 0 0,0 0 0,0 0-2,0 0 1,0 0-1,0 0-9,0 0 7,0 0-3,0 0 0,0 0-3,0 0 2,-14 22-5,14-22 4,0 0 1,0 0-3,0 0-2,0 0 2,0 12-3,0-12 6,0 0 1,0 0-3,0 0 9,0 0-6,0 0 0,0 0-2,0 0 7,0 0-8,7 6 8,-7-6-8,0 0 5,0 0 2,0 0 2,0 0 2,0 0 0,17-16 1,-17 16 0,4-8 4,-4 8 4,0 0-2,0 0 4,3-9 0,-3 9 6,0 0-6,0 0 3,0 0-8,0 0-1,0 0-1,0 0 0,0-14-2,0 14-1,0 0-5,0 0-5,0 0 3,0 0 4,0 0-8,0 0 11,0 0-10,0 0 2,0 0-1,-24 16 1,17-9-3,7-7-1,-8 9-2,3-4 4,5-5-4,-7 10 0,3-6 1,4-4-3,-5 14-8,2-10-2,3-4 5,0 0-7,-4 12 11,4-12 2,0 0-8,0 0 6,0 0 3,0 0 1,7 13-4,-7-13 5,0 0-3,11 1 5,-11-1-3,0 0 3,17-4 3,-17 4-3,12-7 2,-12 7 0,11-9-3,-6 5 7,-5 4-8,8-11 6,-2 4 2,-6 7 4,5-9 3,-5 9 7,1-9-7,-1 9 8,0-12-1,0 12-3,0 0-2,-4-14-3,4 14 1,0 0-1,-7-12-1,7 12 2,-5-5-5,5 5 4,0 0-11,0 0 0,-9-4 1,9 4 1,0 0-4,0 0 3,-18 11-3,18-11 2,-10 10-4,4-4 4,6-6-1,-6 12 2,2-4-2,-1-2 1,5-6-3,-4 15-3,4-15-2,-4 13-1,3-9-12,1-4 12,0 0-6,4 16 1,-4-16 0,5 8 2,-5-8 0,10 7 7,-10-7-7,12 3 3,-12-3 2,15 0 2,-15 0-6,18-3 4,-10-1-6,3 3 5,-3-3 1,2 0 2,-4 0 1,1-2-2,0-2 0,1 4 5,-4-2 7,-4 6 1,8-12 4,-5 8 0,-3 4 2,4-10 3,-4 10 0,1-11-3,-1 11 1,0 0-2,0 0-4,-4-13 3,4 13-7,0 0 1,-8-6-5,8 6 3,0 0-2,0 0 4,0 0-6,-24 12 0,18-8-2,1 4 6,-2-1-5,1 2 1,0 0 2,1-2-3,2 2-2,-1 1-1,3-1-3,1-9 0,-6 15-7,6-15 7,-1 11-1,1-11 2,0 10-3,0-10 5,0 0 3,0 0-4,7 11 5,-7-11 0,0 0-3,12 0 7,-12 0-3,0 0 0,19-9 3,-13 3-6,1 0 4,-7 6 5,11-13-6,-5 4 0,-2 2 1,-1 0 3,-3 7-4,6-15 12,-2 9-1,-4 6 1,5-11 1,-5 11 0,1-11-5,-1 11 1,0 0-5,0 0 2,0-12-2,0 12-2,0 0-7,0 0 8,0 0-3,0 0-4,0 0-1,0 0 0,0 0 5,0 0-1,0 0-11,0 0-2,0 0-4,-19 18 2,19-18-9,-4 7 9,4-7-6,0 0 8,-2 12-1,2-12-7,0 0-3,0 0 8,0 0 1,0 0 1,4 12 1,-4-12 6,0 0-5,0 0 8,0 0-3,0 0 5,0 0-5,0 0 2,24-15 4,-24 15 4,8-10 6,-4 4-9,-4 6 3,5-13 6,-2 5-2,0 0 11,-3 8 1,0-16 3,0 16-1,0-13 3,0 13-1,-3-11-3,3 11-2,0 0 0,0 0-6,-4-15 2,4 15-6,0 0 0,-7-2 0,7 2-4,0 0-5,0 0-18,0 0-9,-22 14-22,19-8-23,-1 3-23,-2-2-124,6-7-239,-6 15 106</inkml:trace>
          <inkml:trace contextRef="#ctx0" brushRef="#br0" timeOffset="21924.2193">11425 11565 54,'0'0'86,"0"0"-11,0 0-9,0 0-6,0 0 1,0 0-10,3-9-6,-3 9 0,0 0-3,0 0-3,0 0 1,0 0-6,0 0 0,0 0-3,0 0-1,0 0 0,0 0-3,0 0 1,0 0-11,0 0-3,0 0 0,0 0-3,0 0-2,0 0 0,0 0 0,0 0-4,0 0 3,0 0-5,-29 15 3,24-6-1,0-4-1,-2 1-1,2 3-1,-2 0-3,2 0 3,-2 1 1,-1 0 11,-2 2-13,2-2-1,-1 1-1,1 1 0,-1-2 3,-1 0 0,4 0-4,-2-1 2,-1 2-4,0-3 7,5-2-8,-4 1-1,1-1 2,2 0 3,5-6-10,-7 9-1,7-9 4,-6 8 8,6-8 1,-3 7 0,3-7-5,0 0 7,0 0 2,0 0-12,0 0 8,0 0-6,0 0 5,0 0-6,0 0 0,0 0 3,0 0 17,20-21-21,-15 15 4,1-2-1,0 0 4,0 2-2,-1-2-3,0 2 2,-2-2 2,-3 8 4,10-13-2,-8 7-2,-2 6 1,10-12-2,-6 7 4,-4 5-5,8-8 3,-8 8 7,4-9-5,-4 9 6,5-7 2,-5 7-5,8-9 3,-8 9-1,7-6-2,-7 6 6,5-6-3,-5 6-5,0 0 5,4-6 3,-4 6-5,0 0-1,0 0 4,8-4-8,-8 4 7,0 0 1,0 0 0,0 0-12,0 0 6,0 0 4,0 0-7,0 0-1,0 0 2,0 0-1,0 0-6,0 0 0,0 0 8,0 0-17,0 0 1,0 0-1,0 0-9,0 0-8,0 0 6,0 0 3,0 0-11,0 0-7,0 0-4,0 0-6,0 0-17,0 0-47,16 6-124,-16-6 56</inkml:trace>
          <inkml:trace contextRef="#ctx0" brushRef="#br1" timeOffset="138231.7179">11722 12785 10,'6'-7'76,"-6"7"-3,0 0-12,0 0-3,0 0-5,0 0-3,0 0 6,0 0-11,0 0 1,0 0-10,0 0 5,0 0-5,0 0-8,-11 31 2,7-26-3,-1 4 10,-2-3-5,-2 4-7,1 2-4,-2-2-9,0 1 4,0 1-7,-2-2 4,0 3-6,0-2 0,1 2 5,-2 5 2,-3-2-8,4-4 3,1 0-6,0-3 8,2 1 3,-1-1-13,4 1-2,-2 2 1,2-5-10,2 1 0,-1-2 1,5-6-3,-5 14-11,5-14 8,-4 12-8,4-12-2,0 0 1,0 0-6,0 0 0,0 0 0,8 7-8,-8-7 7,0 0 1,21-6 7,-21 6-6,16-10 12,-6 4-4,2 0 6,-2-1 5,2-2-4,2 3 2,-1-2 5,2-4-7,-2 4 7,-1 0 4,0 0 5,2 2 1,-3-1 5,-1 1 3,-2 3 1,2 0-4,-2 0 6,-8 3-5,11-6 7,-11 6 2,0 0-2,0 0 0,13-1 4,-13 1-1,0 0 0,0 0-4,0 0 4,0 0 1,0 0-7,7 10 6,-7-10-1,0 0-7,0 0 0,-8 18 5,2-11-3,4 1-3,2-8 6,-11 14-11,4-5 9,-1 0-4,1 1-4,2-4-5,-3 3 10,0-1-14,-3 4-5,4-4-1,-3 0 3,3 0-9,-4-2-4,5 1-3,6-7-4,-7 7-14,7-7-8,-8 8-11,1-5-46,7-3-113,0 0 50</inkml:trace>
          <inkml:trace contextRef="#ctx0" brushRef="#br1" timeOffset="135619.4431">11651 11169 93,'0'0'109,"0"0"-8,0 0-10,3-12-12,-3 12-1,0 0-13,0 0 11,0 0-5,0 0-4,0 0-5,0 0-4,0 0 4,0 0-7,-4-13-2,4 13-2,0 0-6,0 0-8,0 0-4,0 0 1,0 0-6,0 0-3,-24 7-5,24-7-3,-16 13-4,7-5 4,-2 0-1,0 4-2,-2 1-2,-3 2-5,-2 2 1,3 1 0,-2 0-4,1 1-4,3-1 3,-1 1 8,2 0-5,0 1-3,0 0-1,1-3 1,2-4 0,2 3-2,-1-4-2,1 3-5,-2-3 11,4 2-4,2-2 2,-2-5-9,1 2 5,4-9-9,-3 12-10,3-12 4,1 12-3,-1-12 4,0 0-8,7 6 2,-7-6 4,0 0 1,0 0-5,27-12-1,-18 3 3,3 0 0,-1-3-5,5-4 6,3-4-3,-2-1 0,3-4 6,-5 4-3,6-7-3,-3 8 10,-2 1 0,-1 0 2,1 0 7,-3 3 1,2 1-4,-6 2 7,2 1 1,0 1 0,-5 0 10,1 1-7,3 1 4,-5 3 6,-1-2 4,0 2-1,-4 6 1,7-9 10,-7 9 0,5-9-1,-5 9-4,5-6-1,-5 6-6,0 0-1,6-6-4,-6 6 6,0 0-10,0 0 5,0 0-17,0 0 7,0 0 14,-18 24-12,14-16-1,-4 3-6,-1 0 10,-1 4-8,-4 2 4,2 1-6,-2 1 9,2 2-11,-4-2 3,3 1-2,-3 2 0,2-1 9,1 1-5,-6 5-2,4-6-1,2 0 5,1-2-7,0 0 11,0-1-8,-3 4 1,3-3-7,0-7 0,2 8 9,0-7 2,3-2-9,-2 2 5,3 0 2,0-3-6,0 2-1,4-7-10,2-5-6,-6 13 5,6-13-6,-1 9 2,1-9-6,-4 7 7,4-7 0,0 0 3,0 0 2,0 0 0,0 0 4,0 0 6,0 0-11,28-9 0,-20 2 3,3 0 7,1-2-7,0-3 3,0 2 3,5-4-2,1-2-3,1 1 6,-1 1 11,4-4-7,-3 0 5,1 3-4,0 0 7,-1 3 5,-2-2 8,-5 3-11,0 1 7,0 2 3,-4 1-4,-1 0-1,-2 0-3,2 1-1,-7 6 5,9-7-2,-9 7-2,7-5-7,-7 5 9,0 0-5,4-9-10,-4 9 7,0 0 1,0 0 1,8-2-5,-8 2 3,0 0-8,0 0-3,0 0 7,0 0 2,0 0-1,0 0 1,0 0-5,-8 28-2,4-20 6,-4 5-9,0-4 2,0 5 8,-3 3-4,-4-1 0,5-4-12,-6 4 16,2 2-4,-2 0 8,1 0-8,-1-2 9,0 3-15,4-1 9,-1 3-7,-2-4 5,0 4 0,2-3-1,1 0 0,0-6 7,-3 8-5,6-2-3,-2-2 0,-1 5 4,4-8-5,-3 6-2,0-1 7,1 0-16,0 1 2,1-8 1,2 1-1,0-2-3,1 1-1,-4 0 5,4-5-2,0 1 7,6-7-8,-8 11 4,3-8 6,5-3-6,0 0 4,-7 10 3,7-10-11,0 0 9,0 0-7,0 0 4,0 0-11,0 0 8,0 0-4,0 0 12,0 0-3,27-16 9,-20 10-11,3-3 5,0-3-14,-1 3 14,3-1-7,0 2-1,-1-4 8,5 0-4,-2-1-1,-2 1 3,4-4 11,1 1-8,-3-2 9,3 1-14,-1 0 7,-1 3 7,-2 3-5,3-4 7,-4 2 1,2 6-2,-2-4-2,0 2-4,-4 2 5,0 0-3,-1 2 0,-7 4-2,10-7 3,-10 7 3,0 0-7,8-6 7,-8 6-2,0 0 2,0 0 0,0 0-10,0 0 11,0 0-4,0 0-1,-21 21-3,13-14-1,-4 2-1,2 1 8,0 2-2,-1-2-2,-1 2-2,0 1-7,1-1 3,-1 6 0,-1-1 7,-1 2 4,0-5-6,1 6-1,1-4-1,4-1-6,-4 1 8,2-2 10,-1-2-9,1 6-4,0-6 0,2-2 2,-2 2-2,0 2 0,3-2 1,-1 0 0,-2-1-7,2-2 7,2 2 3,-4-1-6,2-2-6,3 0 13,0-2-10,-1 0-3,6-6-9,-6 9-7,6-9-6,0 0 2,-7 10-3,7-10 9,0 0-18,0 0 8,-2 9-9,2-9 6,0 0-6,0 0-10,0 0-8,0 0-15,0 0-70,0 0-155,0 0 69</inkml:trace>
          <inkml:trace contextRef="#ctx0" brushRef="#br1" timeOffset="136627.7905">11721 12011 44,'0'0'105,"0"0"-12,0 0-1,0 0-12,0 0-7,0 0 1,0 0 4,0 0-28,-5-10 12,5 10-11,0 0 1,0 0-13,0 0 4,0 0-6,0 0-1,0 0-9,0 0 1,0 0-5,0 0 3,0 0-9,0 0 3,0 0-4,0 0-3,0 0-4,0 0 2,0 0-3,0 0 7,0 0-6,0 0-2,0 0-2,0 0 2,-23 16-10,19-10 1,-7 3 5,2 1 4,-1 3-4,0-2-4,-1 1 0,0 2-10,-2 2 13,0 0 6,-4 4-5,3-3 0,-1 1-4,0 0 4,3 0-6,-3-3 6,1 4 3,4-4-6,-2-2-1,0 3 4,-1 1-9,2-6 10,0 2 4,2-3-10,-2 2-1,2-2 3,-1 2-2,0-2 7,4-2-4,0-2-4,0 2 1,6-8 1,-10 11 3,7-7-12,3-4-8,-5 8-2,5-8-7,0 0 7,-7 9-11,7-9 6,0 0 4,0 0-1,0 0 1,0 0 0,0 0 6,0 0-7,0 0 3,0 0 5,0 0 3,0 0-4,0 0 1,0 0-1,0 0-7,24-15-3,-24 15-3,12-12-3,-4 2-9,4-1 7,0 1-15,3-6-2,1 2-9,-1-2-38,-1 0-103,3 3 46</inkml:trace>
          <inkml:trace contextRef="#ctx0" brushRef="#br1" timeOffset="136988.875">11535 12259 264,'17'-16'1,"2"2"16,1 0 4,-5 4 11,-3-1-1,1 0 2,-1 1-2,-1 1 4,3 0 0,-4 0-4,1 3 2,-4 0-1,-1 2 6,0-2-5,-6 6 3,9-4-3,-9 4 2,10-4-7,-10 4 6,0 0 4,0 0-10,6-8-2,-6 8 0,0 0 5,0 0-9,0 0 1,0 0-2,0 0-4,0 0 1,-17 32 4,11-26-5,-2 6-5,2 0 1,-5-2 0,-5 9 7,2-3 2,-2-1-5,2 4-6,-1-1 2,-1 5-7,0-5 3,2 3-4,-2-2 4,-1 1 0,3 0-9,1 1 4,-2-3 2,2 0-6,-1-1 4,2 4-1,3-7 4,-3 4-3,0 0-1,0-1 1,0 2 1,4-4-3,-6 5 0,5-8-3,0 3-1,-1-2 3,-1-1 3,1 0-8,2-1 1,-3 1 1,2-2-7,2-6 0,0 4 4,-1-2-3,3 0 3,5-6-10,-10 4 1,10-4-6,-5 6-3,5-6-6,0 0 6,0 0-15,0 0 7,0 0-3,0 0-1,0 0 1,0 0-4,0 0 4,0 0-5,25-24-6,-12 16-6,-4-3-12,3 1-6,3-2-40,-1-4-116,3-1 52</inkml:trace>
          <inkml:trace contextRef="#ctx0" brushRef="#br1" timeOffset="137718.5374">11606 12374 54,'4'-6'52,"5"0"-2,-3 2-4,-6 4-1,10-8-1,-10 8-4,7-6-10,-7 6 0,0 0 3,8-6-7,-8 6 4,0 0-3,0 0 0,0 0 3,0 0-1,0 0 1,0 0-3,0 0-2,9 12-2,-9-12-3,0 0 6,-8 18-2,8-18 10,-12 19-18,6-10 0,-1 5 4,-4-3-10,2 2 9,-1 2-10,-2 2 4,4-2-2,-6 1-4,2 0 2,-3 4 0,0-3-7,3 1 9,-1-2-4,1 2 3,1-2-6,-1-3-2,2-3 4,-4 8-3,3-5 5,2 1-6,-2-2-3,-1-2 2,4 2 1,-2-3-1,2 5 0,-1-3 1,1-2 3,1 0-8,2 0 7,-1-5-5,6-4-10,-9 13-3,4-10 0,5-3-5,-4 9-4,4-9-1,0 0 5,-4 10 3,4-10-1,0 0 3,0 0-8,0 0 9,0 0 0,0 0 2,30-11-1,-23 6-5,3-1 7,-2-1-4,2-1-3,1-2 3,1 3-4,6-5 3,-5 2-4,0-1 3,3-2 7,3-2-3,-3 2 5,3 2 10,-2-2 5,-2 5-3,-1-2 1,-2 1 12,-3 2 3,2 1-4,1-4-5,-4 2 2,3 2-2,-2-1 4,0-2 5,1 5-5,-4 2-3,-6 2 2,11-10 1,-11 10 0,8-6 1,-8 6-4,7-2 1,-7 2 1,0 0 4,8-7-3,-8 7 0,0 0-6,0 0 1,0 0 3,0 0-6,0 0 9,0 0-3,0 0-2,-15 25-5,10-17 5,-2 0-3,-1 4-2,-7 0-3,6-2 3,-2 5-1,1-3 2,-4 4-7,1 0 5,-2-4-6,2 2-3,-3 4 9,6-4 0,-5 0-7,1 4-3,2-5 0,0-2 0,-3 5 7,3-3 1,1 1-4,2-1 2,-2 2-4,0-5 2,3 4 1,-1-1-4,1 0 5,1 0-6,-2-3-3,3 2 0,2-4-15,-4 0 0,6-2 0,2-6-7,-7 12 7,7-12-6,-4 10 2,4-10 6,0 0 1,0 0 3,0 0-6,0 0 1,0 0-1,0 0 4,0 0-5,11 8-3,-11-8 6,0 0-6,0 0 0,0 0-5,0 0-12,24-10-5,-18 5-39,-6 5-95,14-9 42</inkml:trace>
          <inkml:trace contextRef="#ctx0" brushRef="#br1" timeOffset="133857.1243">11445 9962 19,'0'0'94,"-12"0"-9,12 0 5,0 0-12,0 0-10,-21 6 0,21-6-9,-11 4-7,11-4 0,-12 4-1,5 2-14,7-6 1,-13 6-13,6-3 5,7-3-3,-12 8 2,7-3-2,5-5 2,-11 7-5,4-4-3,7-3-4,-9 6 1,9-6-4,-8 7 4,8-7-3,-8 6-1,8-6-4,0 0 1,0 0-4,-8 6 1,8-6-4,0 0 3,0 0-1,0 0 7,0 0-4,0 0 3,0 0-4,0 0-5,0 0 2,20 6 0,-20-6-7,18 0 7,-7-1-2,1-4 6,2 4-13,3-2 25,-2 3-2,5 0-2,-5-2-3,2 2 4,1-2 4,-1 2-7,-1-2-2,5 2 0,-4 0-1,-4 2-2,3-2-4,-5 1 1,-2 0 2,3-1-2,0 2 2,-12-2-12,22 0 8,-12 4-3,-2-4 0,-8 0 6,14 2 1,-6 1-9,-8-3 5,12 1-11,-12-1 9,0 0-4,12 2 1,-12-2 3,0 0 2,7 3 8,-7-3-9,0 0-2,0 0 1,0 0 2,9 1 4,-9-1-4,0 0 0,0 0 1,0 0 0,0 0 8,0 0-3,0 0-2,0 0-1,0 0-4,0 0-1,0 0-3,0 0-8,0 0 8,0 0-2,0 0-3,0 0-11,0 0 12,0 0 4,0 0-5,0 0 7,0 0-15,0 0 12,0 0-2,0 0 4,0 0 8,11-10-7,-11 10 3,0 0-5,0 0 7,0 0 1,0 0 7,0 0-8,0 0 4,0-9 1,0 9-4,0 0 4,0 0 1,0 0-2,0 0-2,0 0 2,0 0-2,0 0 8,3-13-8,-3 13-2,0 0 3,0 0 0,0 0-4,0 0 0,0 0 6,0 0-3,0 0-2,0 0-6,0 0 4,0 0-6,0 0 4,0 0 4,0 0 1,0 0-6,0 0 5,0 0-4,0 0 1,0 0-7,0 0 6,0 0 2,0 0-1,-26 3-5,26-3-1,-12 7-4,3-4 9,-3 0-4,1 1 5,1 1-5,-3 1-3,2 1 5,-2 2-3,1 0 5,-2-2-3,2 2-2,0 0 0,0 1 1,2-3-4,-3 2 3,4-1 0,0 3-1,-2-2 1,0-1-2,3 0 1,2-2 5,0 2 8,6-8-12,-9 10 1,3-3-4,2-1-11,4-6-11,-8 10 5,8-10-6,-6 8-8,6-8 4,-6 5-8,6-5-4,0 0 17,0 0-6,0 0-4,0 0-17,0 0 16,0 0-4,0 0-6,0 0-4,0 0 7,0 0-9,11-26 16,-7 19-3,4-5 2,-1 3 0,4-4 4,-3 4 2,2-3 0,5 2 5,-6-1 3,9-4 5,-6 6 3,0-3-3,0 4 1,0-2 13,0 0 12,-1 2-6,-4-3 4,-7 11 10,14-11 11,-7 4-1,-7 7 10,7-9 8,-7 9 3,5-8-6,-5 8 3,0 0-5,3-8-3,-3 8-3,0 0-3,0 0-11,0 0 10,0 0-4,0 0-10,0 0 3,0 0 0,0 0-4,0 0 0,-32 12-1,21-5 3,0 5-9,-1-3 6,0 0-7,-1 2 1,1 1 4,-5 3 4,4-6-1,-3 7-6,4-5 7,0 3 0,0-6-6,-6 6-1,9-2 3,-3 1 1,3-1-5,-2 0-1,1-3 6,1 2-8,1 0 3,1 0-2,2-4-6,0-1-2,-1 0-15,6-6 0,-4 9-8,4-9 4,-1 10-7,1-10-2,0 0 5,0 0 0,0 0 3,0 0 2,13 3-5,-13-3 6,18-9-9,-10-1 5,1 1-2,3 0 5,0-1 0,0-3 2,3-3 3,-3 4-1,3-7 7,-3 6 2,-1 3 0,1-1 23,0-1-4,-3 2 3,1 0 5,0 2-2,-4 2 9,-1-2-8,0 1 0,-5 7 12,8-9-10,-8 9 4,6-6 6,-6 6 4,0 0-7,5-8-6,-5 8-1,0 0-4,7-5-1,-7 5-2,0 0-5,0 0 3,0 0-4,0 0 8,0 0-12,0 0 5,0 0 2,0 0 3,-4 26-6,4-26-9,-10 18 9,4-6-1,-2 2 2,4-1 6,-7 5-3,0-3 0,-1 3-11,-1 0 9,-2 2-7,6 0 1,-6-1 8,3 3-1,0-4-9,0 2 15,0-2-7,-2 3-1,2-3-7,1 0 3,-1 0 7,2-4-8,0 0-3,1-1 4,1 0-1,1 1-2,-2-3-1,3-4-5,4 2 5,-4-3-22,6-6 13,-6 9-1,6-9 1,-4 7-9,4-7 14,0 0-9,0 0-1,0 0 4,0 0-7,0 0 5,0 0-4,25-16-1,-16 7-10,-2 3 5,5-6-6,-1 1 3,1-1-1,1-3 7,-2 3-5,0-3 12,-2 3 3,6-3 0,-6 2-4,2 0 2,1 2 5,-2 0 2,-2 0 10,2 0-3,1 2 1,-2-1 4,-3 4 4,-1-2-3,-1 2 5,-4 6 5,8-10-5,-2 6 9,-6 4 3,5-6 1,-5 6-6,0 0-5,5-6 1,-5 6 1,0 0-4,0 0 0,0 0-11,0 0 5,0 0 0,0 0 5,0 0-8,0 0 3,0 0 0,0 0-3,-9 28 2,9-28 3,-8 18-11,1-5 9,2-1 1,-5 1-14,4 2 10,-5 3 3,4-2 2,-1 1-5,-2 2 2,3-4-3,-3 2-6,2-1 12,-1 1-3,2-1 6,-1 0-2,3 0-8,-2 0-5,2-4 10,-1 3 2,1-5-4,0 3-19,2 0 7,-1-7-4,1 3-8,3-9 6,-4 13-5,3-4 4,1-9 3,-4 7 3,4-7 4,0 0 1,-3 10-3,3-10 5,0 0-6,0 0-9,0 0 8,0 0-5,0 0 1,24-26 3,-14 20-1,2-4 8,-1 2-11,-1-2 9,2 2-6,-1-3 11,1 0 3,0 1 0,-2 1 5,-1-3 5,2 3-2,-3 0 7,4-1-5,-1 1 2,-1 0-1,0 0-10,0 2 12,1-3 0,2 0 2,-2 3 4,-3 2-5,0 0-4,-8 5-3,12-6 0,-8 1 7,-4 5-1,10-3-2,-10 3-6,0 0 1,0 0 6,0 0-3,0 0-3,0 0-1,0 0 1,-22 25-3,16-19-7,-6 4 12,4 0-6,-5 2-1,1-2 1,0-1-2,2 4 3,-2-1-2,-1-2 1,3 2-5,2 1 0,-3-1 5,0 0 3,3 2-12,-4 4 2,0-2 8,1 2-18,1-2 12,-2 3 1,5-3 0,-4 0-2,-1 2 5,4 0-3,-1-6 6,-1 4-11,2-4 6,0 3-6,0-5 2,3 2-13,-1-5 0,2 2-4,2-3-3,2-6-12,-4 12 9,2-3 2,2-9-2,-2 10 2,2-10 3,0 0-5,-2 12 1,2-12 8,0 0 3,0 0-1,0 0-3,0 0 1,0 0-1,23-7 7,-23 7-5,12-6-3,-5 0 6,4-2-4,-1-2 1,-2 0 4,3 0-3,0 2 3,-3-2 3,3 0 8,-3-1-6,2 1 3,2 0-3,1-2 0,-1 4 11,1 0-14,2-4 11,-2 4 5,1 0-4,2-1 3,-3 3 0,-1 0-5,0-1 5,-2 3 1,2-2 5,-4 2-10,-8 4 2,16-5 2,-11 3-4,-5 2 3,8-4 4,-8 4-5,0 0 18,0 0-7,0 0 5,0 0-14,0 0 7,9 11-1,-9-11 4,-2 11 0,2-11-8,0 0 1,-12 17-13,9-9 17,-2 0-3,-2 0-1,0 2 2,-1 4 8,0-4-10,-4 8 0,3-4-4,-1 7 6,-2-3 1,2 2-3,-2-2-4,-1 4 3,1-3-5,-1-2 2,4 2 1,1-4 0,-3 4-7,1-7-1,2 3 5,0-3 3,0 3 2,0-4-11,2-1 4,-4 2 0,4-2 4,-1 2-11,1-5-6,-4 2 23,3 0-21,2-3-13,-1 1-7,6-7-9,-8 8-13,8-8-19,-10 6-107,10-6-191,-10 2 85</inkml:trace>
          <inkml:trace contextRef="#ctx0" brushRef="#br1" timeOffset="127452.4308">11595 9985 46,'0'0'66,"0"0"-5,0 0-14,0 0 2,0 0-9,0 0-3,0 0-5,0 0-4,0 0 2,0 0-7,0 0 1,0 0-1,0 0 2,0 0-7,0 0 0,0 0-1,0 0 1,0 0-1,0 0-9,0 0-2,0 0 0,0 0 0,0 0 4,0 0-4,0 0 5,0 0 3,0 0-1,19-2-6,-19 2 10,0 0-9,0 0-3,0 0 6,0 0 1,0 0-4,0 0 2,0 0 2,0 0 9,0 0 2,11 11 5,-11-11-5,0 0-5,0 0 3,0 0 5,0 0 0,0 0-9,0 0 4,0 0-13,0 0 9,0 0-8,0 0 5,0 0 3,0 0-14,0 0 5,0 0 6,0 0 0,0 0-11,0 0-6,0 0-7,0 0 13,0 0 10,0 0-5,0 0-3,5 6-1,-5-6-4,0 0 6,0 0-1,0 0 4,0 0-4,0 0 1,0 0-1,0 11 4,0-11 2,0 0-5,0 0-2,0 0 1,0 0 3,-7 20-3,7-20 1,-2 7 5,2-7-8,-2 11 2,2-11 2,-4 12-2,4-12 0,-5 11-4,5-11 7,-1 12-5,1-12 0,0 16-4,0-16 4,-2 12 3,1-3-4,1-9 10,-3 13-14,3-13 10,-1 17 1,0-8-6,1-9 2,-6 13-1,5-4 8,1-9-7,-4 9 10,4-9-4,-4 15-4,4-15-2,0 11 7,0-11-14,0 11 9,0-11-3,0 11-2,0-11-6,0 12-1,0-12 5,-3 10 4,3-10-1,0 12-6,0-12 10,-1 12-8,1-12-6,0 10 8,0-10 6,-4 12-2,4-12-7,-2 15 5,2-15 1,-2 11-10,2-11 11,-3 12-6,3-12 8,0 13-3,0-13-11,1 12 2,-1-12 7,4 10-5,-4-10 11,0 14-3,0-14-4,2 8 1,-2-8-4,1 12 4,-1-12-1,0 0-2,3 12 3,-3-12-9,0 0 7,0 13 3,0-13 2,0 0-14,0 13 18,0-13-9,1 9 3,-1-9 1,0 11-6,0-11 2,1 11-2,-1-11 6,0 0-4,2 13-9,-2-13 9,0 11-3,0-11-2,2 8-4,-2-8 14,0 0-6,3 12 5,-3-12-1,0 0-2,0 12 3,0-12-5,4 10 7,-4-10 3,1 6-3,-1-6-9,0 0 7,2 12-5,-2-12 6,3 7-4,-3-7 1,0 0-1,2 12-5,-2-12 0,4 9-4,-4-9 12,0 0-3,3 11-1,-3-11 5,3 8-1,-3-8-2,0 0-7,2 7 4,-2-7 7,0 0-11,0 0 13,0 0-4,6 7-3,-6-7 8,0 0-3,0 0-1,0 0 0,0 0-2,0 0 5,0 0 0,0 0 1,0 0-9,4 6-5,-4-6 9,0 0-2,0 0-1,0 0 1,0 0 0,0 0 6,0 0-3,0 0-10,0 0-5,0 0-7,0 0-11,0 0-9,0 0-25,0 0-22,0 0-9,0 0-28,0 0-60,-15-26-196,15 26 87</inkml:trace>
          <inkml:trace contextRef="#ctx0" brushRef="#br1" timeOffset="125503.3612">11627 10041 78,'0'0'94,"0"0"-3,0 0-5,0 0-2,0 0-5,0 0-11,0 0-1,0 0-11,0 0-6,0 0-1,0 0-6,0 0 1,0 0-18,0 0 5,0 0-6,0 0-3,0 0 0,3-9-3,-3 9 0,0 0-6,0 0 1,0 0 1,0 0-10,0 0 1,0 0 5,0 0 3,0 0-2,0 0-7,0 0 9,0 0 1,0 0 10,0 0-13,0 0 4,0 0 7,0 0-10,0 0 8,0 0-8,0 0 3,0 0 0,0 0 4,0 0-1,0 0 2,0 0-3,0 0 6,0 0 0,0 0 1,0 0-2,0 0 0,0 0 3,0 0-4,0 0 13,0 0-12,0 0 4,0 0-3,0 0-2,0 0 3,0 0-2,0 0 1,0 0-3,0 0-2,0 0-1,0 0-3,0 0 2,0 0-3,0-13 1,0 13 5,0 0-7,0 0 2,0 0 2,0 0-8,0 0 5,0 0-9,0 0 5,0 0-5,0 0 4,0 0-4,0 0 0,0 0-1,0 0-3,0 0 4,0 0 1,0 0-3,0 0-1,0 0-3,0 0-1,0 0 4,0 0-1,5-8-2,-5 8-5,0 0 4,0 0 5,0 0-6,0 0-4,0 0 5,0 0 2,0 0 2,0 0-3,0 0 2,0 0-1,0 0-1,0 0 1,0 0-6,0 0 7,0 0-3,0 0 0,0 0 4,0 0-3,0 0 3,0 0-4,0 0 2,0 0 0,0 0 1,0 0 0,0 0 1,0 0-2,0 0 1,0 0 2,0 0-2,0 0 3,0 0-1,0 0-2,0 0-2,0 0 3,0 0-6,0 0 2,0 0 3,0 0-1,0 0 1,0 0-2,0 0-2,0 0 7,0 0-5,0 0 0,0 0-5,0 0 8,0 0-2,0 0-2,0 0 2,0 0-1,0 0 3,0 0-2,0 0 0,0 0 1,0 0 0,0 0-5,0 0 3,0 0 5,0 0-3,0 0-1,0 0-1,0 0 1,0 0-1,0 0 1,0 0 7,0 0-11,0 0 1,0 0 1,0 0 5,0 0-3,0 0-3,0 0 3,0 0-4,0 0 5,0 0 5,0 0-12,0 0 6,0 0 0,0 0-1,0 0 1,0 0-6,0 0 3,0 0-2,0 0 2,0 0 4,0 0-1,0 0-3,0 0 3,0 0-3,0 0 2,0 0 5,0 0-4,0 0-4,0 0 3,0 0 0,0 0 2,0 0-3,0 0 2,0 0 3,0 0-3,0 0-6,0 0 7,0 0 0,0 0 3,0 0-7,-14 22-1,14-22 4,0 0 1,-7 8 4,7-8-7,0 0-3,-7 10 0,7-10 8,-1 8-2,1-8-1,-5 10-1,5-10-1,-5 8 2,5-8-6,-5 8 3,5-8 3,-3 14 1,-1-7 2,4-7-4,-2 15 1,-1-8 0,2 3 0,-1 0 0,2-10-3,-4 18 0,3-8 0,1-2 8,0-8-7,-1 20 1,-3-11 4,0 4-7,4 0 7,-2-4 0,2-9-2,-2 19-5,-1-9 3,2 2 2,-1-2 1,2-10-2,-4 21-4,4-13 5,-4 3-1,3-1-5,1 1 7,0-11 2,-1 17-5,-1-5 1,-2-2 2,3-3-3,1-7 0,-4 17-7,2-10 10,1 3 4,-3-2-11,4-8 6,-4 19 2,3-12-3,-2 2-4,3-9 4,-3 17-3,2-10 6,0 3-7,1-10 4,-3 16 4,2-9-2,1-7-7,0 15 9,0-5-5,0-10 0,-2 14 2,-2-6 1,4-8 0,0 12-1,0-12-2,-2 13 2,2-13-1,-3 12 1,2-4-5,1-8 4,-2 11 0,2-11 3,0 13-2,0-13 1,-2 12 1,2-12-5,-3 15-2,3-15 1,0 12-2,0-12 4,-1 16-4,1-9 11,0-7-7,0 15 1,0-15-2,0 14 4,-3-6-1,3-8-5,-1 14-5,1-14 9,0 14 1,-2-7 2,2-7-2,0 13 2,0-13-10,-2 12 14,2-12-7,-2 12 3,2-12-1,-1 13-2,1-13 3,0 11-4,0-11 2,0 0 3,0 16-10,0-16 9,0 12-2,0-12 0,1 12 1,-1-12-2,0 9-3,0-9 4,0 12-3,0-12 1,0 10 0,0-10 3,2 12-2,-2-12-1,-2 10-1,2-10 1,0 11-1,0-11 0,2 11 3,-2-11-4,0 0 1,2 10 4,-2-10-3,0 0 2,0 0 4,-2 13-7,2-13 2,0 0 2,0 0-2,0 0 4,0 0-2,0 0 3,0 0-4,0 0 4,4 9-7,-4-9 6,0 0 0,0 0 2,0 0-3,0 0-20,0 0-25,0 0-21,0 0-29,0 0-25,0 0-39,0 0-96,0 0-273,-11-35 120</inkml:trace>
          <inkml:trace contextRef="#ctx0" brushRef="#br1" timeOffset="130923.4261">11094 13190 43,'0'0'133,"0"0"-10,-5-8-9,5 8-9,0 0-8,0 0-14,0 0-10,0 0-5,-6-9-4,6 9-7,0 0-4,0 0-8,0 0-4,0 0-6,0 0 0,0 0-5,0 0 2,0 0 2,0 0 0,0 0 11,0 0-2,0 0 7,0 0-5,0 0-4,0 0 1,0 0-4,0 0-14,0 0 7,0 0-11,0 0-4,0 0 7,0 0-3,0 0-3,0 0-7,0 0 4,0 0-2,0 0-2,0 0-4,0 0 1,22-6 6,-22 6-7,16-1 8,0 2-12,-6-1 4,4 0 1,2 0-3,-1 0 1,2 0 0,1-1 0,4 1-2,1-5 0,1 5-6,0-3 9,1 0-8,-3 3 4,2-1 2,-6 1-8,-3-5 6,-2 5 2,-2 0-2,-11 0-3,18 0 0,-8 0-3,-10 0 6,11 1 2,-11-1-1,0 0 0,13-1-3,-13 1 2,0 0-5,0 0 9,13 0-7,-13 0 0,0 0 1,0 0-1,0 0 3,0 0-2,0 0 1,0 0 2,12 1-4,-12-1 0,0 0 0,0 0 2,0 0 3,0 0-8,0 0 2,0 0 1,0 0-2,0 0 3,0 0 4,10-5-2,-10 5-3,0 0-1,0 0 6,15 3-7,-15-3 5,10-3 4,-10 3-6,0 0-2,14-1 2,-14 1-3,0 0 8,0 0-3,0 0-10,12-1-4,-12 1-9,0 0-3,0 0-7,0 0-16,0 0-16,0 0-18,8-5-1,-8 5-16,0 0-9,4-12-23,-4 12-73,0 0-219,8-18 98</inkml:trace>
        </inkml:traceGroup>
      </inkml:traceGroup>
    </inkml:traceGroup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3:37.00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4953E91-B951-4B27-8828-367CEC95CB03}" emma:medium="tactile" emma:mode="ink">
          <msink:context xmlns:msink="http://schemas.microsoft.com/ink/2010/main" type="writingRegion" rotatedBoundingBox="12044,12028 14939,11372 15169,12386 12275,13043"/>
        </emma:interpretation>
      </emma:emma>
    </inkml:annotationXML>
    <inkml:traceGroup>
      <inkml:annotationXML>
        <emma:emma xmlns:emma="http://www.w3.org/2003/04/emma" version="1.0">
          <emma:interpretation id="{8AA9BBA5-7E9A-4602-9ED4-4693F13C23E2}" emma:medium="tactile" emma:mode="ink">
            <msink:context xmlns:msink="http://schemas.microsoft.com/ink/2010/main" type="paragraph" rotatedBoundingBox="12044,12028 14939,11372 15169,12386 12275,130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4DED0B-672F-44CD-B034-3E24F5E4791E}" emma:medium="tactile" emma:mode="ink">
              <msink:context xmlns:msink="http://schemas.microsoft.com/ink/2010/main" type="line" rotatedBoundingBox="12044,12028 14939,11372 15169,12386 12275,13043"/>
            </emma:interpretation>
          </emma:emma>
        </inkml:annotationXML>
        <inkml:traceGroup>
          <inkml:annotationXML>
            <emma:emma xmlns:emma="http://www.w3.org/2003/04/emma" version="1.0">
              <emma:interpretation id="{0A0E7A80-7595-4329-A5BB-CDDA1A31ECD3}" emma:medium="tactile" emma:mode="ink">
                <msink:context xmlns:msink="http://schemas.microsoft.com/ink/2010/main" type="inkWord" rotatedBoundingBox="12044,12028 14939,11372 15169,12386 12275,13043"/>
              </emma:interpretation>
              <emma:one-of disjunction-type="recognition" id="oneOf0">
                <emma:interpretation id="interp0" emma:lang="en-IN" emma:confidence="0">
                  <emma:literal>tix-out</emma:literal>
                </emma:interpretation>
                <emma:interpretation id="interp1" emma:lang="en-IN" emma:confidence="0">
                  <emma:literal>TX-out</emma:literal>
                </emma:interpretation>
                <emma:interpretation id="interp2" emma:lang="en-IN" emma:confidence="0">
                  <emma:literal>fix-at</emma:literal>
                </emma:interpretation>
                <emma:interpretation id="interp3" emma:lang="en-IN" emma:confidence="0">
                  <emma:literal>TX-cut</emma:literal>
                </emma:interpretation>
                <emma:interpretation id="interp4" emma:lang="en-IN" emma:confidence="0">
                  <emma:literal>tix-at</emma:literal>
                </emma:interpretation>
              </emma:one-of>
            </emma:emma>
          </inkml:annotationXML>
          <inkml:trace contextRef="#ctx0" brushRef="#br0">10 815 19,'0'0'96,"0"0"-14,0 0 1,0 0-6,0 0-1,0 0-7,0 0 1,0 0-6,0 0-5,-4 10 4,4-10-4,0 0-1,0 0 3,0 0-8,0 0 1,0 0-3,0 0 6,0 0 2,0 0-4,0 0-3,0 0-7,0 0 9,0 0-3,0 0-12,0 0 7,0 0-2,0 0-13,0 0 7,0 0-3,-6-29-2,6 29-3,0-17-3,0 6-4,0-1 2,0 12-4,0-25 1,0 8-3,0-5 2,4-2 0,-2-2-6,0 2-5,6-9 5,-6 3 1,4 5-6,2 1-4,1-8 1,-1 6-1,2 4-3,2-8 2,0 7 2,1-5-4,-1 5 0,0-1-4,6-4-4,3 2 7,-6 6-5,2-1 4,1 3-2,7-4-1,-5 5-1,-1 3 2,1-2-2,2 2-2,-4-1 5,0 6-3,-5-1-1,1 1-3,0 3-1,-2 0 0,2 0-3,-5 2-6,1 2 19,0-7-10,-2 8 5,2-2-6,-10 3 0,12-7 7,-7 4 2,-5 3-3,0 0 2,12-5 2,-12 5-2,0 0-3,0 0-4,8-3 4,-8 3 1,0 0 1,0 0-2,0 0 1,0 0-2,0 0-1,7-4 2,-7 4-4,0 0-6,0 0 0,0 0-10,0 0-9,0 0-15,0 0-7,0 0-12,0 0-11,0 0-13,0 0-13,0 0-6,0 0-99,0 0-224,0 0 100</inkml:trace>
          <inkml:trace contextRef="#ctx0" brushRef="#br0" timeOffset="509.5842">234-66 137,'-9'0'147,"9"0"-12,0 0-8,-10-6-12,10 6-5,0 0-17,0 0-6,0 0-8,0 0-1,0 0-10,0 0-6,0 0-6,-10-3-7,10 3 5,0 0-10,0 0-8,0 0-7,0 0 1,0 0-7,0 0 1,22-13-1,-15 7-13,4 3 14,-2 0-8,-9 3 4,16-7-4,-5 6-1,0-1-5,0-1 5,-2 2-11,2 0 0,-1 0 6,-10 1-2,19 0-1,-8-3 1,-11 3-2,19 3 1,-13-3-11,-6 0 4,18 2 3,-9-1 2,0 2-2,-9-3-2,18 2 4,-9 2-5,-1-3-4,-8-1 7,12 6-8,-5-3 5,-7-3 2,11 6-2,-11-6-4,5 10 0,-5-10 7,7 6 0,-7-6-4,4 9 9,-4-9 1,-3 15 2,3-15 0,-2 14-5,-4-2 1,5 0-7,-3 1 7,0-1-3,1 4 1,-2 0 1,-1-1 2,0 1-5,2 3 1,-3 2-1,2-5 0,-2 1 2,4-2-2,-2-1 1,1 2 2,1 0-1,-2-2-2,-1 0-3,2-2 0,-1 0 1,2-1 3,-1-3-4,2 0 10,2-8-5,-6 12-5,6-12 2,-4 8 2,4-8-2,0 0-5,-5 8 7,5-8 1,0 0-19,0 0-6,0 0-2,0 0-35,0 0-32,0 0-29,0 0-29,0 0-100,0 0-267,0 0 117</inkml:trace>
          <inkml:trace contextRef="#ctx0" brushRef="#br0" timeOffset="980.0002">697-272 95,'0'0'130,"2"-16"-2,-2 16-4,3-11 0,-3 11 2,3-9-6,-3 9 3,0 0-4,2-9-10,-2 9-5,0 0-13,0 0-1,0 0-9,0 0-9,0 0-11,2-9-1,-2 9-10,0 0-10,0 0-3,0 0-8,0 0-1,0 0 0,0 0-7,0 0-7,0 0 5,0 0-4,0 0-5,22 15 2,-15-8-3,1 4 1,3-1-2,0 0 2,2-1-1,0 5-4,4-2-2,-5-2 0,5 5-5,0-1 6,2-2 3,-3 2-3,-2-1 1,-2-2-7,4 2 9,-4 0-2,1 0-2,-5-3 0,7 2-4,-3 0 5,-4-2-2,2 0-16,-2-2-3,2 2 2,-3-4-6,-2 1-5,2-2-8,-7-5-5,5 10-9,1-5 2,-6-5-3,3 6-2,-3-6-10,0 0 3,6 5-6,-6-5-29,0 0-18,0 0-26,0 0-75,0 0-230,6-20 101</inkml:trace>
          <inkml:trace contextRef="#ctx0" brushRef="#br0" timeOffset="1357.9024">1072-483 60,'0'0'117,"0"0"-10,0 0-9,0 0-8,0 0-16,0 0-9,0 0 0,0 0-9,0 0-3,0 0 0,0 0-1,0 0 1,0 0-4,-19 28-5,11-12-5,1-4 3,2 3 1,-2 4-1,-1 0-8,-1 4 1,1 2-3,-2-3-3,2 10-7,0-9 5,-1 3 2,4-2-3,-6 5-3,4-4-1,-1-1-8,3-3-2,-2 3 7,-2-2-8,2 0 6,-1 0-4,1 0-1,-2 1-3,2-7 4,0 5-4,2-6 0,0-1-5,-1-2 8,1 0-6,2-1-5,-2-1 0,4-2 6,1-8-2,-6 12 4,6-12-3,-4 9-1,4-9-2,0 0 5,-1 7-3,1-7 1,0 0-3,0 0 1,0 0-3,0 0-17,0 0-29,0 0-17,0 0-18,0 0-25,0 0-129,5-30-252,1 18 113</inkml:trace>
          <inkml:trace contextRef="#ctx0" brushRef="#br0" timeOffset="1731.586">1131-103 16,'0'0'139,"0"0"-13,0 0-16,0 0-9,0 0 1,13-1-12,-13 1 9,0 0 2,18 0-6,-8-3-4,-10 3-4,22-3-8,-10 0-6,3 3-7,-6-1-3,-9 1 0,23-2-6,-12-2-7,-1 3-3,2-3 1,-2 3-9,-10 1-3,14-5-1,-5 5 4,-9 0-5,12-4 0,-12 4 1,0 0 2,16-1-1,-16 1-1,0 0-8,0 0 8,8-2-9,-8 2-3,0 0-3,0 0-4,0 0-5,0 0-3,0 0-6,0 0-12,0 0-11,0 0-10,0 0-15,0 0-18,0 0-21,0 0-3,0 0-19,0 0-1,0 0-24,-6-16-125,6 16-278,0 0 123</inkml:trace>
          <inkml:trace contextRef="#ctx0" brushRef="#br0" timeOffset="2978.4767">1651-316 27,'0'-10'172,"0"10"-11,-1-12-9,1 12-9,-4-13-20,4 13-5,-6-9-7,6 9-9,-8-15-8,4 10-3,4 5-11,-7-12-2,2 3-6,5 9-4,-8-8 1,4 2-13,4 6-5,-8-9-1,8 9-4,-9-9-2,9 9-6,-6-6-4,6 6-4,0 0-8,0 0 1,-15 2-7,15-2 0,-16 7-6,8-1 1,-2 6-3,-1-3-2,0 4-3,2 3 6,-2 3-5,0 1 4,3-1-1,3-5-1,-2 8 3,3 1-4,2-3-4,-2 2 1,2-2 4,0 2-5,4-3 2,0 0-1,-1-3-2,3 3-7,3-5 3,-2 0 3,3 2 3,-1-4 0,2 0-1,3 3 0,-1-4-4,2-2 5,1 0-4,0 0-1,1-5-4,3 2 0,-2-5 1,1 2-1,1-3-6,-4 0 8,4-3-8,-2 0 6,1-3-1,1-2-1,-4-1 5,0-2 0,3-3 1,-2-5-2,-2 3 2,-1 0 1,-1-5-3,-3-2 1,3 5 3,-6-4 1,1 0-3,0 3 3,-4 3 1,2-6-3,-3 11 1,0-4 3,3 2 2,-2 3 0,-2 10 2,0-16-1,4 9 8,-4 7-6,1-15-3,-1 15 1,1-9-4,-1 9-1,0 0-1,0 0 0,0 0-9,0 0 3,0 0 6,0 0-1,0 0-3,0 0-1,0 0 7,0 0 0,15 30-4,-9-17-1,-5-7 5,0 4 1,3 1-5,-1 3 4,1-2-4,1 0 0,-2-1 1,0 1-1,1-1 0,0 3 3,0-5 3,0 4-2,-2-5 3,1-1-1,1 2-3,-3-1 0,3 1 1,-4-9-5,6 13 1,-5-4-2,5-3-6,-4 0 1,-2-6-3,4 10-4,-4-10 2,6 8 1,-6-8 7,0 0-1,5 7 2,-5-7 0,0 0 11,8 3-10,-8-3 1,0 0-2,0 0-6,17-16 5,-11 8-1,1-2-4,2-2-4,-1-1-1,-3 4 3,2-6-4,0 4 8,-2 1 1,0-2-2,1 0 4,-1 1-4,0 0 2,0 2 5,-1 5 2,-4 4 7,6-11-5,-4 4 4,-2 7 3,0 0-10,5-8-2,-5 8 3,0 0-5,0 0-1,0 0 3,0 0-2,0 0 8,0 0-3,0 0 2,17 16-2,-17-16 3,6 11 2,-1-5-3,-5-6 0,7 15 0,-3-8 2,1 2 0,2-3 0,-2 2-6,2 0 3,-2-2 4,1 2-3,-2 0-1,4-2 0,-4 1 4,4-1-3,-4 0 0,4-2-3,-1-1-6,-7-3 6,14 3-2,-4-3 0,-10 0-3,18 0 7,-18 0-4,18-6-4,-6-2 4,0 2-1,-1-5 1,1 0 1,-3-5-6,5-2 3,-6-4-7,2 3-3,-3-3-2,4-10 5,-5-1 5,0 2-7,-3 0 4,2-1 6,-1 7-9,-3 0 6,3-8-3,-4 9 6,0-1 4,-4 3-4,3 3 7,-2 2 3,1 1 5,0 2-4,0 0-1,-4 2 0,6 3 5,0 9-2,-5-14 4,3 6 3,2 8-9,-1-9 4,1 9-7,0 0 4,0 0-11,-4-9 6,4 9-6,0 0 1,0 0 5,0 0 8,-3 32-9,1-18-5,4 1 2,0 6 1,-2 1-2,-2 1 9,2 1-1,-2 2-1,2-2 5,2 9-4,-2-7 2,0 8-2,2-8 3,-1 5-2,-1 1 0,3-8-1,1-1 3,0-3-5,0 1-1,1-6-3,3 4 3,-1-6-3,0-1 3,2 0 3,3-2 6,0 2-4,-1-3-3,2-3 4,1 2-1,3-2-6,-4-6-5,5 3-4,-2-4-18,0-1-5,-1-1-19,2 0-15,1-6-23,-5-2-37,2-5-88,-6 3-233,1-1 103</inkml:trace>
          <inkml:trace contextRef="#ctx0" brushRef="#br0" timeOffset="3278.0636">2247-415 1,'-6'7'128,"6"-7"-8,0 0-6,0 0-4,0 0-2,26 7-2,-11-9-1,-1 3-11,4-1-3,0-1-4,5-1-3,2-1-8,-1 0-1,4 3-12,1-1 2,-3-2 3,2-5-7,1 6-2,-3-3-2,1 2-4,-1-1-6,-4 2-5,0-1-5,-6 2-2,-4-1-7,-3 0 0,-1 1-2,-8 1-6,13 0 3,-13 0-5,0 0-1,16-4-3,-16 4-8,0 0-7,9 0-6,-9 0-5,0 0-11,0 0-15,0 0-24,0 0-6,0 0-7,11 4-9,-11-4-24,0 0-30,0 0-104,0 12-262,0-12 116</inkml:trace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4:31.09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013EB3F-F46A-4A29-8CB8-43D413859369}" emma:medium="tactile" emma:mode="ink">
          <msink:context xmlns:msink="http://schemas.microsoft.com/ink/2010/main" type="inkDrawing" rotatedBoundingBox="18251,13920 23702,14035 23701,14072 18250,13957" semanticType="underline" shapeName="Other">
            <msink:sourceLink direction="with" ref="{6A8D4AF8-F7F2-4F3E-8A0D-B5C257B18161}"/>
          </msink:context>
        </emma:interpretation>
      </emma:emma>
    </inkml:annotationXML>
    <inkml:trace contextRef="#ctx0" brushRef="#br0">57 13 8,'0'0'85,"0"0"-5,0 0-11,0 0 1,-12-3-2,12 3-8,0 0 2,0 0-4,-12-2-8,12 2-1,0 0 8,0 0-8,-12-1-4,12 1 8,0 0-13,0 0-9,-9-6 4,9 6-4,0 0-4,0 0-7,0 0 0,0 0-6,0 0 11,0 0-11,0 0-5,0 0 5,-12-1-3,12 1 1,0 0-4,0 0 3,0 0-4,0 0 0,0 0-1,0 0-3,0 0 3,0 0-7,0 0 6,0 0-2,0 0-2,0 0 5,0 0-5,0 0-1,0 0-5,0 0 11,0 0-4,0 0-11,0 0 10,0 0 4,0 0-4,0 0 4,0 0-6,0 0 10,0 0-8,33 13-5,-26-13 11,-7 0-7,13 1-2,-13-1 7,18 0-5,-9 2 1,-9-2-8,17 3 10,-8-2 3,-9-1-12,21 2 7,-9-2-5,-3 1 4,3 1 6,-1-1-4,0 1-1,-11-2-3,20 1 7,-9 2 0,2-3-1,2 2 0,-2-1-10,1 0 10,0-1 1,0 0-4,-2 0-1,1 0 2,3 0 7,-4 2-5,5-4-7,-4 1 9,3 1 1,-3 0-16,4 0 21,-3 0 3,2 0-6,-1 0 1,1 0-4,0 1 4,0-2-3,-1 2-3,0-2-1,0 1-1,-2 0-1,-2 0 4,2-1-1,1 2-2,-5 0 7,-9-1 3,19 0-9,-9 2-4,-2-2 6,-8 0 1,23 0-1,-15 0-5,3 0 6,-11 0-8,21 0 0,-11 3 7,1-2-6,2-2 4,2-2-1,-3 3 8,1 0-2,1 0-10,2 0 9,-3 0-7,2 0 2,-2 0-2,1 0 3,-2 0 6,2 3-15,-4-3 11,5 0-1,-3-3-2,1 7 0,0-4-3,2 0-1,-1 0 5,-4 0 2,4 0 3,-2 0-5,0-1-3,3-2-1,-2 3 2,0 4 2,2-2 2,0-2-2,-2 0 0,3-2 3,-2 2-11,2 0 11,0-1-10,-1 1 6,-1 1 2,1-1-4,-1-1 2,0 1 2,1-3-3,1 3 4,-3 0-12,2 0 11,-1 0-2,2 0-12,-3 0 10,1 3 10,2-2-10,-2-2 6,1 1-6,0 0 1,0 0 2,-2 0 0,0 1 2,2-1 2,-1 2-3,-1-4-5,-1 4-3,-12-2 12,24 0-7,-9 3 0,-6-3-5,-9 0-6,22-3 13,-12 6 2,2-3-2,1 0-3,-4 0-1,-9 0-1,25 0 2,-17 1 0,3-1 2,-11 0-9,19-1 17,-8 1-6,-11 0-7,21-3 9,-10 6-5,2-6 2,-1 6-2,3-2 2,-2 1-3,0-2 0,0 0 5,3-2-2,-4 2 0,4-1-5,-2 2 4,-1 1-3,-2-4 1,1 1 2,1 1 0,-13 0-4,26 0 4,-14-3-6,-3 3 5,3 0 1,-1 0 5,-11 0-15,21 0 5,-11-2 5,2 2-1,-12 0 1,21 0 3,-10-1 1,-11 1 2,24 0-8,-15-3 5,6 6-11,0-2 4,-3 1 8,3-4-7,-15 2-3,24-1 8,-11 2-3,1-1-4,0 0 3,1 2 0,0-2 5,0 0-6,-1 0-1,1 0 8,1 0-5,-2 3 0,-1-2 4,4 1-5,-1-2 4,-1 0-3,1 1 0,0-1-1,-1 3 8,0-3-8,0 0-2,1 0 1,-2 0 7,4 0-8,-3 3 0,-1-3 9,4 1-9,-2-2 7,-1 4-10,1-3 2,1-2 7,-3 4-4,2-2-3,1 0 2,0 0 4,-2 0-5,1 4 5,-2-2-1,3-2-5,1 3 0,-2-2 7,-2-1-2,4 2-4,-2-2 9,-1 3-8,5-2-5,-4-1 9,0 2-6,1 0 4,2-2-5,-1 0 7,0 1 4,-2 2-5,2-1-5,-5-1 6,5 0-3,-2-1 0,-2 0 4,4 4 1,-1-4-5,-3 1 3,2 0-1,-3-1 3,3 0-16,-2 3 13,-1-2 8,2-1-8,-2 0-7,1 0 12,0-1-4,0-2 6,-2 3-10,1 0 7,2 0 3,-6 3-5,6-3 0,-1 0 0,-1 0 0,3 0 2,0 0 3,-2 0-3,-1 1 1,2-1-8,-6 0 6,6-1 0,-2 1-7,1 1-1,2-2-2,-3 2 12,2-1-3,-2 0-1,3 0 0,-2 1 2,-1-1-2,3 0 0,-1 0-3,-3 0 0,3 0 2,-3 0 1,1 0-3,1-1 3,2 2-4,-4-1-3,0-1 7,1 2-7,2 0 3,-15-1 3,21 0 0,-10 3-4,0-3 3,5 1 1,-8-1-5,-8 0 4,21 0-3,-11 3 0,2-7 2,3 5 0,-2 2 5,-13-3-5,19-3-2,-10 3 3,5 0-3,-14 0 7,24 0 0,-16 0-8,2 0 4,-10 0 5,25 3-5,-11-3 1,-4 0 1,4 1-3,0-1 8,-1 1-11,2 0 1,-2-1-1,2 0 0,-3 0 5,-2 0 1,-10 0-1,24-1 1,-11 0-4,2 2-1,0 0 4,-1-1-4,0 0 6,-1 3 2,3-3-6,-2 0 0,-1 1 0,2-1 0,-4-1 4,1 1-1,1 0 3,-1 0 4,-12 0-5,20 0-1,-5 1 1,0-2 5,-5 1-5,-10 0 7,19 0-6,-19 0-5,18-3 1,-8 2 2,-10 1 4,20 1-3,-10-2-2,-10 1 0,23-2 0,-10 2 0,-5 0-1,-8 0 2,23 0-1,-12 0-1,-11 0 8,24 0-9,-16 0 2,2 0-1,-10 0-6,23 0 2,-15 0 2,4-3 2,-1 6-2,-11-3 2,24 1 5,-17-2-7,-7 1 2,21 0 0,-9 1-5,0-1 6,-1 1-3,1-1 1,-2 1-3,-10-1 4,20 3-5,-11-3 8,2 1-1,-11-1-8,21 1 5,-13-1 1,7 1 4,-6-1-10,2 3 1,-11-3-4,20 0 11,-10 1-3,-1-1 5,-9 0 2,20 1-2,-10-1-2,-10 0-2,16 0-2,-8 0 5,-8 0-5,17 1 11,-17-1-8,19-2-1,-11 2 0,-8 0 4,19 1-5,-11-1-1,-8 0 0,22 0 0,-12 0-2,-10 0 9,15 0-3,-6 0 0,2 1-5,-11-1 2,17 0 0,-17 0 2,15 3 0,-15-3-7,11 0 1,-11 0 7,12 1 1,-12-1-8,12 0 4,-12 0-3,0 0 4,14 0-3,-14 0 3,0 0-1,15 0-1,-15 0 2,0 0 3,12 0-9,-12 0 1,11 0 4,-11 0 2,15-1-2,-15 1 0,13 1 0,-3-1-1,-10 0 0,14-1-4,-14 1 3,18 1 2,-18-1 0,12 3 2,-12-3-6,9 0-4,-9 0 11,0 0-1,14 0-4,-14 0 4,0 0 6,0 0-9,0 0 8,0 0-3,12-4 7,-12 4-12,0 0 7,0 0 1,0 0-4,0 0 4,0 0-7,0 0 1,0 0-3,10 4 2,-10-4 2,0 0 1,14 0-4,-14 0-8,13 0 10,-13 0 2,15 1-2,-15-1-5,15 0 11,-15 0-8,9 0-2,-9 0 2,0 0 3,13 0 3,-13 0-3,0 0 2,0 0-1,0 0 2,0 0 3,0 0 0,12-1-3,-12 1-1,0 0 3,0 0 0,0 0-5,0 0 1,0 0 1,0 0 1,0 0 0,0 0-3,0 0-1,0 0-1,0 0-1,0 0-3,0 0 4,0 0-1,0 0 2,0 0-2,0 0-1,0 0 1,0 0 0,0 0-3,0 0 1,0 0-4,0 0-8,0 0 3,0 0-3,0 0-4,0 0-18,0 0-18,0 0-7,10 2-20,-10-2-15,0 0-27,0 0-19,0 0-116,0 0-278,0 0 123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40.94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A8D4AF8-F7F2-4F3E-8A0D-B5C257B18161}" emma:medium="tactile" emma:mode="ink">
          <msink:context xmlns:msink="http://schemas.microsoft.com/ink/2010/main" type="writingRegion" rotatedBoundingBox="23819,14706 18264,14569 18279,13951 23834,14088">
            <msink:destinationLink direction="with" ref="{62D569AF-5550-4B10-8953-17970956AF9E}"/>
            <msink:destinationLink direction="with" ref="{B013EB3F-F46A-4A29-8CB8-43D413859369}"/>
            <msink:destinationLink direction="with" ref="{56510204-E23F-4AAE-962D-367A66ABFE76}"/>
          </msink:context>
        </emma:interpretation>
      </emma:emma>
    </inkml:annotationXML>
    <inkml:traceGroup>
      <inkml:annotationXML>
        <emma:emma xmlns:emma="http://www.w3.org/2003/04/emma" version="1.0">
          <emma:interpretation id="{281BBA9D-8F7B-415A-8B3D-CEDB08433FC9}" emma:medium="tactile" emma:mode="ink">
            <msink:context xmlns:msink="http://schemas.microsoft.com/ink/2010/main" type="paragraph" rotatedBoundingBox="23819,14706 18264,14569 18279,13951 23834,140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93471D-976F-449E-8577-DBEC1A412BFA}" emma:medium="tactile" emma:mode="ink">
              <msink:context xmlns:msink="http://schemas.microsoft.com/ink/2010/main" type="line" rotatedBoundingBox="23819,14706 18264,14569 18279,13951 23834,14088"/>
            </emma:interpretation>
          </emma:emma>
        </inkml:annotationXML>
        <inkml:traceGroup>
          <inkml:annotationXML>
            <emma:emma xmlns:emma="http://www.w3.org/2003/04/emma" version="1.0">
              <emma:interpretation id="{9421E290-B7DC-4ADC-A49B-75B00EAD53E9}" emma:medium="tactile" emma:mode="ink">
                <msink:context xmlns:msink="http://schemas.microsoft.com/ink/2010/main" type="inkWord" rotatedBoundingBox="23819,14706 18982,14587 18998,13969 23834,14088"/>
              </emma:interpretation>
              <emma:one-of disjunction-type="recognition" id="oneOf0">
                <emma:interpretation id="interp0" emma:lang="en-IN" emma:confidence="0">
                  <emma:literal>*euro111111</emma:literal>
                </emma:interpretation>
                <emma:interpretation id="interp1" emma:lang="en-IN" emma:confidence="0">
                  <emma:literal>*euro11111,</emma:literal>
                </emma:interpretation>
                <emma:interpretation id="interp2" emma:lang="en-IN" emma:confidence="0">
                  <emma:literal>*euro11111.</emma:literal>
                </emma:interpretation>
                <emma:interpretation id="interp3" emma:lang="en-IN" emma:confidence="0">
                  <emma:literal>*euro11111</emma:literal>
                </emma:interpretation>
                <emma:interpretation id="interp4" emma:lang="en-IN" emma:confidence="0">
                  <emma:literal>*euro11.11.</emma:literal>
                </emma:interpretation>
              </emma:one-of>
            </emma:emma>
          </inkml:annotationXML>
          <inkml:trace contextRef="#ctx0" brushRef="#br0">9 0 12,'0'0'109,"0"0"1,0 0-14,0 0-6,0 0-8,0 0-4,0 0-5,0 0-5,0 0-4,0 0-4,0 0-3,0 0-2,0 0-12,0 0-10,0 0 1,0 0 0,0 0-9,0 0-7,0 0-2,0 0 6,0 0-5,0 0-6,0 0 4,0 0-7,0 0 3,0 0 3,0 0-4,-12 26-5,12-26 3,0 0-2,0 0 0,0 0-8,0 0 7,6 14-9,-6-14 4,0 0-3,6 5-6,-6-5 9,0 0-8,8 3 2,-8-3-5,12 3 0,-12-3 8,11 3 0,-11-3 4,11 0-5,-11 0 0,0 0 10,0 0-1,13-1 0,-13 1 6,0 0 1,11-6-1,-11 6 5,0 0-4,0 0-1,3-7 7,-3 7 2,0 0-6,4-9 7,-4 9 0,0 0 1,0 0-3,0 0 0,0-12 0,0 12-5,0 0 2,0 0-3,0 0-5,0 0-1,0 0 0,-16-6 2,16 6 1,0 0-10,0 0 5,-20 7-5,20-7 6,-12 9 0,6-6-4,6-3 1,-9 6-8,5-2 7,4-4-5,-6 9-2,6-9 2,0 0 3,-4 12-9,4-12 0,-1 7 2,1-7 1,0 0-15,5 12 10,-5-12-3,8 7 4,-8-7-4,11 3 8,-11-3 1,12 3 0,-12-3 1,11 2-2,-11-2-1,0 0 6,0 0 6,17-8-2,-17 8 6,0 0 2,4-4-2,-4 4 7,0 0-2,8-6-6,-8 6 5,0 0-8,0 0 3,0 0-7,0 0-11,4-6-7,-4 6-15,0 0-15,0 0-29,0 0-35,0 0-99,0 0-227,0 0 101</inkml:trace>
          <inkml:trace contextRef="#ctx0" brushRef="#br1" timeOffset="180098.8527">2698 36 47,'0'0'102,"8"-2"-12,-8 2-13,0 0-13,0 0 3,0 0 4,0 0 5,0 0-14,0 0-2,3 20-5,-3-20-5,-5 14-1,-1-3-2,1-1-4,-2 2-6,-2 0 1,-2 2-2,4-2-5,-1 6-4,-1-4-1,-3 1-5,4-1-1,-3-2-1,2 0-4,-1 0 2,0 2-9,3-3 9,-4 1-6,4-1 1,-1 0-1,2-5-1,0 0-6,0 1 2,0 0 3,1 0-2,5-7-13,-10 9 1,10-9-9,-5 8-4,5-8-5,-3 4-2,3-4-2,0 0-6,0 0 5,0 0-4,0 0-6,0 0-5,0 0-1,0 0-2,0 0-9,0 0-4,0 0-18,0 0-52,0 0-138,23-19 61</inkml:trace>
          <inkml:trace contextRef="#ctx0" brushRef="#br1" timeOffset="179761.7943">2576-39 58,'0'0'104,"0"0"-13,0 0-8,-17 27-8,10-15-2,-5 4-10,0-1-3,-1 1-3,0 0 8,-1 1-17,-1 0 5,-1 3-8,2-2-6,4-3-2,-2 2-3,-2 0 1,1 3-5,5-7-8,-6 0-2,8-1-3,-6 2 3,1-2 2,2-1-5,-2 0-3,7 0 3,-7-1-5,7-4-11,-1 0-15,5-6-10,-7 11-12,3-5-1,4-6-9,0 0-5,-4 9-2,4-9-3,0 0-3,0 0-23,0 0-44,0 0-136,23 0 60</inkml:trace>
          <inkml:trace contextRef="#ctx0" brushRef="#br1" timeOffset="179467.0466">2468 9 81,'0'0'101,"0"0"-16,0 0-8,0 0-2,0 0-13,-23 22 1,16-12-7,-6 2-9,-1 4 8,4 1-14,-8-2-3,1 7 0,-1-6-2,1 5-2,-2-4 1,2 1-7,-1 1-5,5 0-1,3-7-7,-3 0 2,4 0 4,-3 3-4,1-4-5,4 1 6,2-5-7,-3 3 2,4-1-11,4-9-5,-6 12-7,4-6-14,2-6-5,-3 10-11,3-10-6,0 0-10,0 0-19,0 0-65,15 2-152,-15-2 67</inkml:trace>
          <inkml:trace contextRef="#ctx0" brushRef="#br1" timeOffset="179161.4023">2293 10 132,'0'0'118,"0"0"-7,0 0-13,0 0-9,-26 16-7,16-4-12,-1 1-2,-1-1-9,-2 4-2,-1 0-13,-1 2-3,0 1 0,-2-1-4,2-1-5,-1 2-2,3-3 1,-2 2-7,2-2-2,-1 0 2,3-4-5,1 2-10,2-6 1,-2 5 3,4-4 1,1 0-3,0-2-12,3-1-12,3-6-12,-2 11-8,2-11-4,0 0-15,-4 11-8,4-11-14,0 0-16,0 0-61,10 5-162,-10-5 72</inkml:trace>
          <inkml:trace contextRef="#ctx0" brushRef="#br1" timeOffset="178849.0985">2065 26 28,'0'0'107,"0"0"-3,0 0-11,0 0 2,-17 37-6,5-26-13,1 4-3,-5 3-5,3-2-11,-5 2-7,1 1-1,0-1 1,-1-1-13,3 0 3,-2 1-9,0-3 3,2 1-3,-3 0-10,8-7 3,-1 4-7,0-5 1,0 3-2,5-1-5,-1-3 5,2 1-6,-1-2-2,2 0-6,4-6-8,-8 12-13,8-12-12,-2 9-11,2-9-7,0 0-20,0 0-14,0 0-77,0 0-172,0 0 76</inkml:trace>
          <inkml:trace contextRef="#ctx0" brushRef="#br1" timeOffset="178544.0901">1867 60 60,'-8'7'114,"0"-1"-16,-1 0-4,-3 4-12,1-1-3,-1 3-7,-3 1-5,-2 2-1,1 1-3,-2-3-11,1 3-3,-2 0-6,4-3-4,-5 2-5,5-2 4,-1 3-13,3-8-2,1 6 0,1-3 4,2-1-6,-1-2-8,5-2-2,-3 2-16,3-2-15,5-6-5,-4 7-11,4-7-5,0 0-10,-3 9-19,3-9-88,0 0-171,0 0 76</inkml:trace>
          <inkml:trace contextRef="#ctx0" brushRef="#br1" timeOffset="178253.0082">1693-39 113,'0'0'101,"0"0"-6,0 0-4,0 0-11,-23 24-4,14-12-5,-2 0-6,0-1 0,1 3-5,-5 0-6,-1 5-7,1-4-9,0 0 6,0 1 0,1 3-11,-1-4-4,0 0-4,2 5 1,2-9-9,3 2 0,-3-1-1,1 3-6,0-6 9,1 3-14,1-3-22,1 2-14,-2-1-11,3-4-17,4 0-17,2-6-94,-10 11-183,10-11 81</inkml:trace>
          <inkml:trace contextRef="#ctx0" brushRef="#br1" timeOffset="177957.9919">1375-26 78,'0'0'107,"0"0"-4,0 0-15,-17 33-14,7-24 4,5 4-7,-4-1-6,-3 5-5,-2-1-7,-1-1-1,1 3-8,-2 1 3,-2-1-7,2 0-4,0 2-8,-1-3 6,1 2-6,-2-1-5,5-2 2,-2 0-5,0 1-7,4-3 5,1-2-7,2-2 6,-2-1-14,6 0-19,0-2-9,4-7-7,-5 11-16,4-5-4,1-6-15,0 0-23,9 10-58,-9-10-160,11 1 71</inkml:trace>
          <inkml:trace contextRef="#ctx0" brushRef="#br1" timeOffset="177672.9502">1031-52 91,'0'0'97,"0"0"-3,0 0-4,-12 26-12,5-15 0,0 1-15,-3 1-4,-1-1-2,0 1-1,-1 6-9,-3 0-4,-1-1-8,3-2 0,-1 4-2,0-2-7,-1-1-3,3-1-1,-3 2 0,3-2-2,3-1-5,-1-3 2,4 0-3,0 0-2,1-2-22,-1-3-1,1 2-11,4 1-5,1-10-8,-6 13-14,6-13-15,-1 11-20,1-11-54,0 0-149,5 10 67</inkml:trace>
          <inkml:trace contextRef="#ctx0" brushRef="#br1" timeOffset="177376.924">698-59 90,'0'0'97,"-17"27"-6,9-13-6,-8-2-8,1 6-8,2-1-9,-3 2-9,-1 0-1,3-1-3,-1 1-16,2 0 7,-1-3-8,-1 2 1,3 2 2,0-2-6,3 1-9,-3-3 12,0 2-8,-2 1 2,5-2-11,0-2 1,1-3-2,-2 0 3,3 0-6,1-1-1,-1 0-1,2-4 3,1 2-22,4-9-13,-7 12-15,7-12-7,3 11-15,-3-11-89,0 0-163,12 9 72</inkml:trace>
          <inkml:trace contextRef="#ctx0" brushRef="#br1" timeOffset="177083.9918">316-48 19,'0'0'99,"0"0"-1,0 0-14,0 0-7,-21 30-6,12-22 1,0 4-12,1 2-2,-1 1-8,-3 1 1,0 1-3,1 2-2,-2-1-9,-3 1 3,2 0-8,-2-1-4,4 2 0,0-2-2,4-5-5,-4 7 2,-3-3-5,2-1-2,1-4 0,2 1 2,1 0-6,2-1 1,-1-2 0,3 2-11,4-5-10,-5-1-12,6-6-9,-2 15-8,2-15-6,-5 12-9,5-12-6,2 10-16,-2-10-69,0 0-154,11 4 68</inkml:trace>
          <inkml:trace contextRef="#ctx0" brushRef="#br0" timeOffset="15045.9211">16 35 27,'0'0'51,"-5"-9"-8,5 9 1,0 0-2,0 0-9,0 0 0,0 0-2,0 0-7,0 0-2,0 0-5,0 0 2,0 0-3,0 0 4,0 0-2,0 0-6,0 0 2,0 0 2,0 0 0,0 0 2,0 0 1,0 0-14,0 0 14,0 0-5,0 0-2,0 0 2,0 0-1,0 0 0,0 0 0,0 0-8,0 0 5,0 0-8,0 0-2,0 0 2,0 0 4,0 0 1,0 0 1,0 0-6,0 0 5,0 0-5,0 0 6,-14 16-5,14-16 2,0 0 0,0 0-2,0 0-1,0 0-7,-8 5 12,8-5-5,0 0-6,0 0 7,0 0 0,0 0 5,-4 8-10,4-8 15,0 0-11,0 0 11,-8 8-11,8-8 2,0 0 5,-6 5 0,6-5-9,0 0 6,0 0 3,-7 7 1,7-7 0,0 0-23,-7 7 14,7-7 2,0 0-4,-5 7 10,5-7-5,0 0 7,-8 6 4,8-6-10,0 0-5,-8 6 3,8-6 3,0 0-4,-7 6 3,7-6 3,0 0-2,-7 6-3,7-6-9,-5 6 6,5-6 0,0 0 3,-8 7 8,8-7-9,-6 6 8,6-6-5,0 0-4,-6 9-3,6-9 8,-10 6-1,10-6-5,-8 7 12,8-7-9,-9 3 7,9-3 3,-9 5-11,9-5 3,-7 7 4,7-7 3,-9 7-7,9-7-4,-11 3 7,11-3-3,-8 7 1,8-7-10,-10 4 9,10-4-2,-8 6-8,8-6 5,-8 6 2,8-6-3,-10 6 6,10-6-3,-10 6-1,10-6 6,-9 10-2,9-10-8,-10 6 6,10-6 4,-8 4-2,8-4 3,-9 6-8,9-6-8,-8 5 6,8-5 1,-9 6 6,9-6-6,-8 5 5,8-5-3,-11 6-4,11-6 4,-8 5 3,8-5-5,-10 5 2,10-5 0,-6 5 3,6-5 3,0 0-8,-7 7-3,7-7 10,-8 6-2,8-6-1,-11 5-1,11-5 1,-9 5-5,9-5-1,-7 2 1,7-2-2,0 0 1,-11 9-1,11-9 0,-9 3 2,9-3 6,-9 7-4,9-7-1,-8 7 10,2-5-11,6-2 0,-12 5 5,12-5 2,-7 5-2,7-5-3,-10 5 3,3-1-9,7-4 7,-9 3-4,9-3 1,0 0-2,-10 9 8,10-9 0,-9 3-4,9-3-11,-7 6 13,7-6 4,-11 7-3,5-5 2,6-2 1,-8 6-5,8-6 3,-10 6-6,10-6-4,-12 5 7,12-5-7,-10 6 7,10-6 1,-8 6 6,8-6-5,-9 3-4,9-3 2,-10 9-3,10-9-1,-11 4 3,11-4 5,-11 4-3,11-4-1,-8 6-13,8-6 12,-10 7 2,3-4 5,7-3 1,-11 5-7,6-1-2,5-4-2,-10 5 4,2-1 3,8-4-9,-9 4 11,9-4 4,-11 6-16,11-6 2,-8 6 6,8-6-1,-11 6-1,11-6-20,0 0 20,-6 3 14,6-3-11,0 0 0,-10 6-6,10-6 10,0 0-9,0 0 0,0 0-2,-5 6 5,5-6-1,0 0-5,0 0-1,0 0 0,0 0-8,0 0-4,0 0-1,0 0-9,0 0-12,0 0-7,0 0-15,0 0-22,0 0-44,0 0-138,0 0 62</inkml:trace>
          <inkml:trace contextRef="#ctx0" brushRef="#br1" timeOffset="176788.0391">7-89 49,'0'0'100,"-20"35"-8,9-25-4,0 2-13,3 2-6,-8 1-5,7-2-10,-2 1-6,-5 2 2,1 2-2,0-1-14,2 3 15,0-5-22,-4 2-2,5 0 9,-1 0-10,2-2-6,-1-3-5,4 4 7,-5-2-5,3 1-1,1-6 0,1 3-7,1-2 4,-2 3-2,4-6-6,-1-1-4,2 3-17,0-2-4,4-7-14,-7 11-11,7-11-11,0 7-13,0-7-63,0 0-145,0 0 65</inkml:trace>
          <inkml:trace contextRef="#ctx0" brushRef="#br1" timeOffset="176492.6917">-390-33 7,'0'0'132,"8"-4"-11,-8 4-12,0 0-18,0 0-7,0 0-3,0 0-9,0 0-12,0 0 4,-23 31-15,15-23 4,-1 3-11,-1 0 1,-2 3-12,-2 1 0,-1 0 2,-1 0-7,1 0-9,-2 4 5,-1-1-6,1-2-1,1 0 2,1 1 1,3-5-11,0 0 3,1-2-3,0 2-3,1-2-12,3 1-4,2-1-13,-1-3-4,4 2-5,2-9-10,-7 12-19,4-6-16,3-6-11,0 0-57,0 11-159,0-11 72</inkml:trace>
          <inkml:trace contextRef="#ctx0" brushRef="#br1" timeOffset="176259.1273">-714-6 77,'0'0'131,"0"0"-12,0 0-4,0 0-16,0 0-18,0 0 2,0 0-11,0 0-2,0 0-11,0 0-5,-22 31-1,13-21-5,-2 0-8,-4 5-2,2-1-6,-3 3 0,-2-1-2,5 0-6,-2 2 1,0 1-5,-1-3-4,2-2 2,-1 4-3,2-5-2,0 2-2,3-3 2,2-2-2,-3 1-2,4 0-13,1 0-12,2-2-20,0-2-8,4-7-12,-3 11-16,3-11-5,-1 10-23,1-10-68,0 0-181,12 2 81</inkml:trace>
          <inkml:trace contextRef="#ctx0" brushRef="#br1" timeOffset="175928.3273">-997-43 65,'8'-5'123,"-8"5"-13,0 0-14,0 0-9,0 0-10,0 0-10,0 0-2,0 0-7,0 0-1,-20 30-5,9-21-3,3 0-7,-4 3 2,0-2-12,1 0 1,-1 3-2,0-1 1,0-1-7,-4 4-6,1 0 2,4-3 7,1 1-8,-1-3-3,2 2-6,-1-1 4,2 2 3,-1 0-12,1-5 3,2 2-23,2-2-6,3-2-14,1-6-14,-7 14-2,6-8-19,1-6-9,0 0-88,0 0-181,9 14 80</inkml:trace>
          <inkml:trace contextRef="#ctx0" brushRef="#br1" timeOffset="175716.4372">-1314-54 98,'0'0'110,"0"0"-19,0 0-5,0 0-8,0 0-4,0 0-9,0 0-9,0 0-2,-18 27-1,10-21-8,0 5 3,1-1-5,-4 2-3,-1-2 0,1 3-11,-1-1-5,-1 4-1,-3 1-3,2 0 3,-2-1-8,3 0 2,1-4 2,0 1-13,1-1 2,2-1 6,-2 0-4,2 0 6,1-2-11,2-3 7,1 1-13,-1 0-21,6-7-9,-5 11-14,5-11-14,-1 9-7,1-9-17,0 0-70,0 0-165,0 0 73</inkml:trace>
          <inkml:trace contextRef="#ctx0" brushRef="#br1" timeOffset="175375.6329">-1681-32 32,'0'0'109,"11"-6"-8,-11 6-5,8-1-8,-8 1 0,0 0-18,0 0 5,0 0-14,0 0-6,0 0-4,0 0-6,0 0-10,-16 27-8,6-18 8,-3 3-5,1-2-7,0 2 7,1-2-4,-1 3 3,0 0-8,0-3 4,0 2-15,1 0 9,-1 0-9,1-2 2,3 2 0,-1-2-5,0 1 3,2-1 3,-2 1-11,3-4 9,1 1-8,1-1 7,-2 0-13,6-7-12,-9 11-10,9-11-9,-3 10-6,3-10-8,-5 6-9,5-6-10,0 0-9,0 0-75,0 0-165,0 0 73</inkml:trace>
          <inkml:trace contextRef="#ctx0" brushRef="#br1" timeOffset="175226.7185">-1886 26 91,'0'0'139,"0"0"-23,0 0-4,0 0-13,0 0-6,0 0-13,0 0-14,0 0-4,0 0-6,0 0-10,0 0-7,-27 27 2,21-22-6,-4 5 3,0-1-8,-3-1-5,1 2-1,0 2-3,-2-2 0,0 2-1,2-3 0,-4 4-8,4-2-1,-1 0-2,2 0 16,1-2-13,0 2-6,-1-1-7,3-3 10,-3 2-1,6-3-8,1 0-27,4-6 1,-3 9-14,3-9-2,-5 7-3,5-7-4,0 0 1,0 0-5,0 0-14,0 0-16,0 0-65,0 0-160,31-10 71</inkml:trace>
        </inkml:traceGroup>
        <inkml:traceGroup>
          <inkml:annotationXML>
            <emma:emma xmlns:emma="http://www.w3.org/2003/04/emma" version="1.0">
              <emma:interpretation id="{060E320E-E5BA-4F91-B9A9-EBA23C05C6A8}" emma:medium="tactile" emma:mode="ink">
                <msink:context xmlns:msink="http://schemas.microsoft.com/ink/2010/main" type="inkWord" rotatedBoundingBox="18973,14359 18269,14342 18277,14034 18980,14052">
                  <msink:destinationLink direction="with" ref="{3C88D178-3BF8-415B-ADDA-8054B34D7E14}"/>
                  <msink:destinationLink direction="with" ref="{6E4627CB-949B-443C-884C-39DE8DA9A7B9}"/>
                </msink:context>
              </emma:interpretation>
              <emma:one-of disjunction-type="recognition" id="oneOf1">
                <emma:interpretation id="interp5" emma:lang="en-IN" emma:confidence="0">
                  <emma:literal>@</emma:literal>
                </emma:interpretation>
                <emma:interpretation id="interp6" emma:lang="en-IN" emma:confidence="0">
                  <emma:literal>s</emma:literal>
                </emma:interpretation>
                <emma:interpretation id="interp7" emma:lang="en-IN" emma:confidence="0">
                  <emma:literal>5</emma:literal>
                </emma:interpretation>
                <emma:interpretation id="interp8" emma:lang="en-IN" emma:confidence="0">
                  <emma:literal>a</emma:literal>
                </emma:interpretation>
                <emma:interpretation id="interp9" emma:lang="en-IN" emma:confidence="0">
                  <emma:literal>A</emma:literal>
                </emma:interpretation>
              </emma:one-of>
            </emma:emma>
          </inkml:annotationXML>
          <inkml:trace contextRef="#ctx0" brushRef="#br1" timeOffset="174828.3117">-2766 4 42,'6'-6'95,"-6"6"-11,7-4 0,-7 4-15,9-6-4,-9 6-1,8-9-13,0 6 0,-8 3 1,12-8-8,-4 6 2,3-4-13,-1 2 6,-1 0-10,3-3-4,-1 6 0,1-5 0,-4 3 3,-8 3-4,12-6-4,-12 6 2,9-5-2,-9 5 9,8-1-12,-8 1 4,0 0-5,11-4 5,-11 4 0,0 0-4,0 0-3,0 0 1,0 0 3,0 0-2,0 0-3,0 0-1,0 0-4,0 0 0,0 0 3,0 0-6,0 0 3,-19 25-3,13-21-1,-2 2 2,0 3-2,-3 0 3,0 1-6,2-1 6,-2-2-5,-1 4 3,0-2-1,0 2-3,0 1 3,0 1 3,0-3 2,0 3-10,-1-1-1,3-3 5,-1 0 0,3 1-3,-3 0 3,6-4 3,-2 0-13,0 0 9,7-6-3,-9 9 1,9-9-3,-4 8-2,4-8-6,-5 7-6,5-7-12,0 0 0,0 0-3,0 0-4,0 0-2,0 0-9,27-5 3,-27 5 1,24-10-1,-8 3-2,3-5-4,2 0-3,-1-1 7,3 0 11,1 1 3,-4 0 2,4 0 16,-1-2 0,0 2-5,-2-3 12,-1 5 5,3 0 2,-3 1 19,2 0-3,-4 0 3,-1 2-9,-4 1 11,0-3-6,-1 4 9,0 0-11,1 3 4,-4-2 3,-1 3 4,-8 1 0,11-6-5,-11 6 7,0 0-3,8-5 0,-8 5-4,0 0-2,0 0 8,0 0-1,0 0-2,0 0 8,0 0-16,0 0 2,-15 31-3,10-24 1,-5 2 1,2 3 5,-3 0-7,1 0 8,-2 0-11,-3 4 3,3-4-4,-4 3 13,-2 1-5,6-4-12,-5 4 1,7-4 2,-2-2-5,3 1 2,-2-1 1,5-3 4,-1 0-10,0 0 1,0 1-6,2-2 11,0 0-9,5-6-11,-7 10-2,7-10-7,-5 6-4,5-6-6,0 0 3,0 0 0,0 0-6,0 0 1,0 0-10,0 0-7,0 0 8,33-12-4,-19 3-1,-1-2-5,4-5-1,2 3-18,3-2-40,2 3-123,-1-4 54,1 4 462,0-2-294,-3 0 14,5 1 15,-6 3-1,3 1 10,-3-2-6,-4 5 7,1-6 3,-3 6-5,-1 0 3,2 2 1,-3-1 5,-5 2-2,1 0-2,-8 3 8,14-5-7,-8 0 1,-6 5 7,0 0-14,12-1 10,-12 1-9,0 0 1,0 0-2,0 0 2,0 0-3,0 0-8,0 0 6,0 0 0,-11 26-5,-1-17 2,3 1-3,-3 1 2,2 2 0,-2-2-6,-5 4 1,6-2 2,-6 2-1,3 1 0,-3-4-13,5 2 20,0-2-7,1 0-2,-1-2-4,4 2 2,-2-2-10,4-4 11,-1 4-3,2-3-7,5-7-16,-7 11-8,3-7-10,4-4-10,-5 9-18,5-9 1,0 0-21,0 0-73,0 0-169,0 0 74</inkml:trace>
        </inkml:traceGroup>
      </inkml:traceGroup>
    </inkml:traceGroup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4:34.24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6510204-E23F-4AAE-962D-367A66ABFE76}" emma:medium="tactile" emma:mode="ink">
          <msink:context xmlns:msink="http://schemas.microsoft.com/ink/2010/main" type="inkDrawing" rotatedBoundingBox="18169,14294 23909,14464 23906,14551 18166,14382" semanticType="strikethrough" shapeName="Other">
            <msink:sourceLink direction="with" ref="{6A8D4AF8-F7F2-4F3E-8A0D-B5C257B18161}"/>
          </msink:context>
        </emma:interpretation>
      </emma:emma>
    </inkml:annotationXML>
    <inkml:trace contextRef="#ctx0" brushRef="#br0">-3 0 28,'0'0'62,"-3"8"-10,3-8-11,0 0 5,0 0-3,0 0-1,0 0-11,0 0 4,0 0-7,0 0 2,0 0-4,0 0-1,0 0-8,0 0-1,0 0 1,0 0 0,0 0 0,1 13 0,-1-13 2,0 0-8,0 0 8,0 0 3,7 7-3,-7-7-6,0 0 3,11 5 1,-11-5-5,0 0-7,8 4 12,-8-4-2,9 0 4,-9 0-7,0 0 5,9 4-12,-9-4 11,8 2-6,-8-2-1,0 0 4,13 4 3,-13-4-5,8 2 5,-8-2-2,10 1 6,-10-1-7,8 5-5,-8-5 9,11 2-13,-11-2-6,12 2 8,-12-2 5,11 4 3,-4-2-9,-7-2 1,10 3 5,-10-3-7,14 1 10,-14-1 3,12 2-11,-12-2 13,13 3-13,-6 0 11,-7-3-3,16 0-6,-7 2-3,-9-2 2,15 1 6,-6-1-12,-9 0 10,17 1 5,-8-1-1,-9 0 2,17 2-6,-3-2 0,-4 0-8,1 0 5,-1 2-2,-10-2-3,20 0 5,-7 1-1,-1-1 3,2 0-1,-4 1 0,6 2-7,-4-3 8,2 0-6,-2 0 5,1-3 5,2 6-3,0-3-3,0-3 3,-2 6-1,2-2-2,1-1 4,-3-1-5,2 1 3,0-3 1,2 6-2,0-3-5,0-3 9,-3 3-9,2 0 3,2-1 0,-3 1 6,5 0-4,-3 0 5,3-1-5,3 1-3,-6-2-1,-2 0 4,3 4-2,-2-2-2,-2 0 0,1 2 0,0-2-1,1 0 6,-5 1-7,2-1 2,1 0-2,0 0 0,-4 0 1,4 1-2,1-1 3,0 3 4,0-1-3,-1-2-6,1 1 3,0 2-6,0-3 2,2 1 5,-4 0-7,5-1 5,-3 0 1,1 3 0,0-3 4,0 1-8,1 0 1,-1-1 5,2 4-6,-1-4 11,1 2-11,-1-2-4,0 3 8,0-2-8,-3-1 5,4 0 4,-1 0-3,-1 2-3,-1-2 1,1 3 2,-1-2 0,0-1-6,2 0 5,0 1-2,-3 0 7,3 2-6,1-3 4,-4 0-3,7 1 4,-5-1-1,4 0-10,-4 3 14,0-3-8,1 1 2,1-2-5,-5 1 1,5 0 4,-2 0-1,-2 0 3,2-3 1,-2 6 1,1-6-1,2 3 0,-4 0 4,1 0-14,2 0 15,-4-1-1,3 1 4,1 1-4,-5-1-5,3 0 4,2-1 0,-2 1-8,1 0 5,-3 0 4,1-3-2,-1 3 0,-1 3 2,3-3 2,3 0-8,-4 0 8,3 0-7,-3 0 5,2 0-2,0 0-6,-2 0 8,2 1-2,-1-1-1,-2 0 7,1 0-7,-2 0-1,-11 0 0,22 0 5,-8 0-1,-5 3-6,3-3 1,2 1 2,-4-1 3,3 1 4,0 0 0,-13-1-6,21 0 5,-7 3-7,-2-2 2,-1-1 4,-11 0-3,24 0-2,-14 0 2,2 0-4,-2 0 4,5 1-4,-6-1 6,-9 0-6,20 1 4,-11-1-1,2 0 1,3 3-3,-4-3 0,4 0-2,0 1 3,-1 0-4,-3-1 1,2 1 2,-12-1-5,22 3 0,-12-2 3,-10-1-6,19 0 2,-8 3 4,0-3-1,2 0 1,-2 2-1,0-1 3,2-2-3,0 2 2,1-2-3,-1 2 0,-3 2 2,4-3-2,-4 0 0,-10 0 2,21 1-1,-10-1 0,1 0 1,-4 1-5,3 0 1,-11-1 3,18 3 1,-7-2-2,-1-1 5,0 1-8,2-1 6,3 2-3,-2 0 3,0-1-4,1-1 2,0 1-3,-1 1 2,-1-2 0,3 2-1,-2-2-1,2 1 2,-2-2 0,2 2 4,-5-1-3,0 3-2,-10-3 2,22 0-1,-14 0 0,-8 0 3,19 0-3,-9 0 0,4 0 3,-2 0-4,-12 0-2,25-3 5,-13 3-3,2 0-2,-1 0 3,-1 3 2,3-3-4,-7 2 5,-8-2-2,20 0 1,-11-2-1,-9 2 1,21 0-3,-11 0 2,-10 0-3,19 0 1,-8 0-1,-1-3 1,-10 3 3,21-1-4,-11 1 4,-10 0-4,20 0 3,-9 0 1,1 0-4,-12 0 3,22 1-1,-10-1 2,-4 0 3,-8 0-1,18 0-3,-8 3 4,1-3 0,-11 0-1,17 0-1,-8 0 9,-9 0-7,19 0-3,-9-3-1,-10 3 1,18-1 2,-7 2 3,-11-1-1,24-1-6,-13-1 1,2 4 5,-2-2-4,-11 0-3,17 0 3,-7 0 0,5 0-1,-6 0 5,-9 0 4,23 0-6,-14 0-3,0 0 1,-9 0-1,22 0 1,-11 1-1,2-2 2,-2 2-2,-11-1 0,17 0 0,-7 0-1,-10 0-1,16 0 2,-8 0 0,-8 0 12,14 0-14,-14 0 0,15-1 0,-15 1 1,16 0 3,-16 0-2,18 1 0,-8-1-1,0 3 2,1-3-3,-11 0 1,24 0 2,-14 2-2,2-4 4,2 4-7,-1-2 5,2 1-5,-2 2 2,1-3-1,1 0 2,-6 0-2,6 2 4,-3-2 0,2 1 2,-4-1-7,-10 0 1,17 3 4,-6-3-1,-11 0-3,16 2 3,-16-2 1,18-2-2,-9 2 2,-9 0 0,20 0-6,-11 0 7,5 0-5,-2 0 0,-12 0 6,21 2-6,-7-2 2,-2 0 0,0 0-1,-12 0-1,19 1 2,-7-1-4,-3 0 2,-9 0 4,20 1-3,-10-1 0,-1 0 2,2 2 1,-11-2 1,17-2 1,-17 2-4,15 5 1,-15-5 3,15-3-5,-15 3 2,13 0-1,-2-2-1,-11 2-4,18 2 3,-5-2 3,-1-2-3,4 2 3,-3 2-3,-1-2 1,2 0 1,-4 3 2,-10-3-5,22 0 2,-13-3-1,-9 3 2,20-2-4,-12 4 3,-8-2 1,15 3 0,-15-3 1,15 0 1,-7 0-6,-8 0 5,15 1-1,-15-1 0,17 0 2,-8 2-3,-9-2 3,23 1-2,-8 1 2,0-2-3,-1 0 2,4 0 1,-5 3-1,5 1 6,-6-4-9,1 0 2,3 2-3,-8-2 2,-8 0 1,18 0 1,-10 1 6,-8-1-10,16 1 0,-10 1 4,-6-2-3,12 2 1,-12-2 3,14-2-2,-14 2-1,17 0 0,-17 0 6,18 2-5,-6-2-3,-3 2 3,5-2-1,-2 0 3,-2 2-3,2-1 1,1-1 3,-3 2-1,-10-2-3,22 1 3,-13-1-2,-9 0 0,17 2-3,-8-2 0,-9 0 6,14 0 1,-14 0-3,11 0-2,-11 0 3,15-2 1,-15 2-4,0 0 2,14 0-3,-14 0 1,18 0 0,-9 0 0,5-1 2,-1-1 0,2 2-2,-2 0 2,5-3-1,-6 3 2,-2 0-2,4 0-1,-14 0 0,19 0-1,-7 0 1,0 0 1,0 0 0,-12 0-1,23 0 1,-11 0 0,-2 2-1,-10-2 2,18 0 3,-6 0-2,-1-2-3,-2 4 2,-9-2-2,19 0 1,-9 0-1,1 0 1,-11 0 0,18 0 2,-8 0 2,-10 0-4,16-2-1,-16 2 4,18 0-6,-18 0 3,12 0 3,-12 0 1,0 0-7,12-4 4,-12 4 1,12 0-4,-12 0 2,0 0-1,0 0 3,13-3-2,-13 3 0,0 0 0,0 0-1,10-1-1,-10 1 1,0 0-1,0 0 1,12-2 0,-12 2 0,0 0-1,13 0 2,-13 0-2,0 0 5,15 0-7,-15 0 2,0 0 1,15-3 7,-15 3-5,0 0 2,9 3-2,-9-3 1,0 0-1,0 0 1,12-3-1,-12 3 1,0 0 7,0 0-6,0 0-2,0 0 1,0 0-3,0 0 0,0 0-3,0 0-12,8-3-7,-8 3-9,0 0-12,0 0-22,0 0-18,0 0-32,0 0-38,0 0-127,0 0-305,0 0 134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09.0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224 297 97,'-15'-1'136,"2"0"-11,-3-2-8,0 1 1,0 3-15,-2 3-9,5-2-8,-2 2-11,2-1-6,-1 4-11,2 2-3,1 0-3,1 1-10,2 2-4,-2-4-17,5 3 5,-2 1 1,2 1 0,2 1-3,2 0-4,-3-1 0,5-1 5,2 1-9,0-4-6,1 1-2,1 1 8,-1 0-5,1-2 1,1-3 0,0 2-1,6 3-4,0-2 6,-2-2-2,-2 3-6,3-3 0,-2 1-4,-2-2 2,2 2 5,2-1-2,-2-2-10,-5 1 8,4 0-5,-4 3 5,0-2-3,-4-7 4,6 11-1,-6-11-3,4 11 0,-4-11 4,-3 12-2,3-12 5,-11 11-3,3-3 4,2-5-6,-5 2 1,11-5 1,-23 6 0,11-2-2,3-1-3,9-3 3,-15 3-5,8-2 1,7-1 6,-11 3-2,11-3 3,0 0-9,0 0 3,0 0-11,0 0 3,0 0-4,0 0 11,0 0-13,18-26-8,-6 18 3,5-6-4,2-1-1,3 1 0,-4-2 5,5 2-1,7-5 0,-8 4 19,0-1 3,-2 2 7,0 2 4,-7 2 1,-1 3 1,-1-1 3,1 2-4,-5 0-5,0 4 0,-7 2-6,9-6-1,-9 6 2,8-5-3,-8 5 3,0 0-4,0 0 6,0 0-9,12 12 6,-9-5 4,-2 3-2,-1-10 2,2 21-2,2-10 2,-2 2 1,1 1-4,0-4 3,-1 2-6,0 1 8,0-2-6,1-3-3,0 2-4,1-1 15,-4-9-10,6 12 9,-2-5-7,-4-7 5,8 6-3,-8-6-8,11 6 14,-11-6-4,14-2-8,-14 2 5,21-6 3,-12-4-8,3-1-11,5-4 2,-1 1-2,-2-7-7,2 0 0,2-10-12,1-5 3,-2 0-1,1-6 0,-6 2 6,1-1 6,-2-2 20,-5 1 6,0 2 15,-5 3 0,-2 4 1,-3-1 6,1 9 1,-1 6-3,1 4 6,-2-1-10,1 5 0,0 0-5,1 1-4,-2 4-1,5 6 0,-12-3-5,12 3-5,-16 9 2,6 2 2,1 7-2,2 3-1,-1 2-2,4 2 6,-1 8-7,4 3-4,2-2 4,0 2 2,3-2-6,2 3 5,-4-6-3,4-6 0,0 7 8,5-1-5,-4-9-3,1 4 2,-4-5 7,7 1-12,-2-2-1,-5-5 3,4-2-11,0-3-2,-1 0 3,-2 0-10,2-4 2,0 1 3,-7-7 2,12 7 3,-3-6-9,-9-1 0,16-1 1,-16 1 2,19-7-7,-7-2-2,0 2 0,1-6 2,-1 4 1,0-2 8,1 0 4,-3 2 13,1 1 5,-4 2 1,-1 0-2,-2 0-5,-4 6 2,8-9-1,-8 9-4,7-6 4,-7 6-12,0 0 4,0 0 5,0 0 3,0 0-8,16 15 7,-16-8-1,0-7 2,3 19 6,-3-10 2,0 2-3,-1 3 1,2-2-9,-1 1 3,0-2 3,3 0 4,-3 0 1,1-3-10,3 1 7,-4-9 0,4 13-2,0-6 4,1-1-5,2-3 3,-7-3 0,16 9 3,-6-9 2,4 0-8,-2-3 3,2 0-5,2-1 3,-1-1-1,1-2 9,-3-3-3,4-5-5,0 2-2,-4-4-1,-2 0-2,1-2 1,-2-2 5,0 0-6,-3 3 12,-2 3 7,0 2 7,1 2-7,-5-3 0,3 6 1,-4 0-4,0 8 0,5-12-3,-3 6-6,-2 6 2,0 0-4,0 0-2,4-13 0,-4 13 0,0 0-4,0 0 2,0 0-3,13 17 1,-8-5-1,-3 0 2,-1 0 2,2 7-1,0 0 4,-3 3-1,2 3 3,1-3 2,-3 4-1,0 0-1,0-3-2,-1 3 1,3-2-3,-2 1-2,-1-1 4,0 9-1,-3-8-1,4 0 2,-3 0 1,-1-5 7,4 1-4,-11-2 7,7-6-4,-5 2 2,-2-4-4,2-1 3,-3-2-5,-1-2 1,-3 4-7,0-5-2,2 0-8,-3-3-6,1 1-14,2-6-15,-2 2-15,1-1-17,-1-5-19,4-1-28,-2-2-37,-2 0-119,4-6-300,-1-6 133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03.64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5776E08-AB2B-4EBB-B2AD-5055D0DF4171}" emma:medium="tactile" emma:mode="ink">
          <msink:context xmlns:msink="http://schemas.microsoft.com/ink/2010/main" type="writingRegion" rotatedBoundingBox="19859,15826 19923,15826 19923,15901 19859,15901">
            <msink:destinationLink direction="with" ref="{62D569AF-5550-4B10-8953-17970956AF9E}"/>
          </msink:context>
        </emma:interpretation>
      </emma:emma>
    </inkml:annotationXML>
    <inkml:traceGroup>
      <inkml:annotationXML>
        <emma:emma xmlns:emma="http://www.w3.org/2003/04/emma" version="1.0">
          <emma:interpretation id="{69EBCE4B-EA06-4CFE-AB02-A9627F16BE97}" emma:medium="tactile" emma:mode="ink">
            <msink:context xmlns:msink="http://schemas.microsoft.com/ink/2010/main" type="paragraph" rotatedBoundingBox="19859,15826 19923,15826 19923,15901 19859,15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3DAB43-0ABC-4B64-A583-528DD4034B8C}" emma:medium="tactile" emma:mode="ink">
              <msink:context xmlns:msink="http://schemas.microsoft.com/ink/2010/main" type="line" rotatedBoundingBox="19859,15826 19923,15826 19923,15901 19859,15901"/>
            </emma:interpretation>
          </emma:emma>
        </inkml:annotationXML>
        <inkml:traceGroup>
          <inkml:annotationXML>
            <emma:emma xmlns:emma="http://www.w3.org/2003/04/emma" version="1.0">
              <emma:interpretation id="{F0C9BFC6-DEF3-4597-A4A9-FB0C958555A4}" emma:medium="tactile" emma:mode="ink">
                <msink:context xmlns:msink="http://schemas.microsoft.com/ink/2010/main" type="inkWord" rotatedBoundingBox="19859,15826 19923,15826 19923,15901 19859,15901"/>
              </emma:interpretation>
              <emma:one-of disjunction-type="recognition" id="oneOf0">
                <emma:interpretation id="interp0" emma:lang="en-IN" emma:confidence="0">
                  <emma:literal>J</emma:literal>
                </emma:interpretation>
                <emma:interpretation id="interp1" emma:lang="en-IN" emma:confidence="0">
                  <emma:literal>&gt;</emma:literal>
                </emma:interpretation>
                <emma:interpretation id="interp2" emma:lang="en-IN" emma:confidence="0">
                  <emma:literal>]</emma:literal>
                </emma:interpretation>
                <emma:interpretation id="interp3" emma:lang="en-IN" emma:confidence="0">
                  <emma:literal>`</emma:literal>
                </emma:interpretation>
                <emma:interpretation id="interp4" emma:lang="en-IN" emma:confidence="0">
                  <emma:literal>,</emma:literal>
                </emma:interpretation>
              </emma:one-of>
            </emma:emma>
          </inkml:annotationXML>
          <inkml:trace contextRef="#ctx0" brushRef="#br0">9 0 2,'0'0'62,"0"0"-5,0 0 2,0 0 3,0 0-2,0 0-1,0 0 5,0 0-8,0 0-3,0 0 2,0 0 2,0 0-10,0 0-3,0 0-10,0 0 7,0 0-10,0 0 5,0 0-17,0 0 10,0 0 1,0 0 5,0 0-7,0 0 2,0 0-2,0 0-4,0 0 1,0 0-2,0 0-3,0 0-8,0 0-4,0 0 3,0 0 2,0 0 0,0 0-3,0 0-3,0 0-2,0 0 0,0 0-1,0 0-1,0 0-3,0 0 1,0 0 3,0 0-5,0 0 6,0 0-6,10 17 2,-10-17 0,8 3-3,-8-3 7,7 8-7,-7-8 2,6 8 3,-6-8 0,8 9-3,-4-5 2,-4-4-5,3 7 5,-3-7-3,0 0 1,5 8 0,-5-8-9,0 0 9,4 11-5,-4-11 5,0 0-1,0 0 4,0 0 3,0 0 5,0 0 0,0 0-7,0 0 3,0 0 4,0 0-7,0 0-4,0 0 3,0 0-5,-21 0 12,21 0-8,0 0-1,0 0 4,0 0 1,0 0 6,-20-4-10,20 4-7,0 0 4,0 0-14,-11-2-1,11 2-3,0 0-11,0 0-19,0 0-13,-12-3-34,12 3-82,0 0-192,0 0 84</inkml:trace>
        </inkml:traceGroup>
      </inkml:traceGroup>
    </inkml:traceGroup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1:59.49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EC79EC-2673-4AC8-BE71-80B4CF89E57B}" emma:medium="tactile" emma:mode="ink">
          <msink:context xmlns:msink="http://schemas.microsoft.com/ink/2010/main" type="writingRegion" rotatedBoundingBox="17326,15915 17985,15915 17985,16351 17326,16351"/>
        </emma:interpretation>
      </emma:emma>
    </inkml:annotationXML>
    <inkml:traceGroup>
      <inkml:annotationXML>
        <emma:emma xmlns:emma="http://www.w3.org/2003/04/emma" version="1.0">
          <emma:interpretation id="{EF320428-4833-428F-8CDC-2F3B32F2890A}" emma:medium="tactile" emma:mode="ink">
            <msink:context xmlns:msink="http://schemas.microsoft.com/ink/2010/main" type="paragraph" rotatedBoundingBox="17326,15915 17985,15915 17985,16351 17326,16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90B2B2-9122-484E-8279-FFF79CF24AC8}" emma:medium="tactile" emma:mode="ink">
              <msink:context xmlns:msink="http://schemas.microsoft.com/ink/2010/main" type="line" rotatedBoundingBox="17326,15915 17985,15915 17985,16351 17326,16351"/>
            </emma:interpretation>
          </emma:emma>
        </inkml:annotationXML>
        <inkml:traceGroup>
          <inkml:annotationXML>
            <emma:emma xmlns:emma="http://www.w3.org/2003/04/emma" version="1.0">
              <emma:interpretation id="{C3CFDFE8-E08E-4B1B-9D77-2A88D27A44D7}" emma:medium="tactile" emma:mode="ink">
                <msink:context xmlns:msink="http://schemas.microsoft.com/ink/2010/main" type="inkWord" rotatedBoundingBox="17326,15915 17985,15915 17985,16351 17326,16351">
                  <msink:destinationLink direction="with" ref="{3C88D178-3BF8-415B-ADDA-8054B34D7E14}"/>
                </msink:context>
              </emma:interpretation>
              <emma:one-of disjunction-type="recognition" id="oneOf0">
                <emma:interpretation id="interp0" emma:lang="en-IN" emma:confidence="0">
                  <emma:literal>L</emma:literal>
                </emma:interpretation>
                <emma:interpretation id="interp1" emma:lang="en-IN" emma:confidence="0">
                  <emma:literal>&lt;</emma:literal>
                </emma:interpretation>
                <emma:interpretation id="interp2" emma:lang="en-IN" emma:confidence="0">
                  <emma:literal>l</emma:literal>
                </emma:interpretation>
                <emma:interpretation id="interp3" emma:lang="en-IN" emma:confidence="0">
                  <emma:literal>&gt;</emma:literal>
                </emma:interpretation>
                <emma:interpretation id="interp4" emma:lang="en-IN" emma:confidence="0">
                  <emma:literal>c</emma:literal>
                </emma:interpretation>
              </emma:one-of>
            </emma:emma>
          </inkml:annotationXML>
          <inkml:trace contextRef="#ctx0" brushRef="#br0">267 1442 98,'0'0'121,"0"0"-33,0 0 14,0 0 1,0 0-11,0 0-4,0 0-8,0 0-8,0 0 3,0 0-15,0 0 0,0 0-3,0 0-2,0 0-12,0 0-6,0 0-6,0 0-4,0 0 2,0 0-6,0 0 0,0 0-5,0 0 1,0 0 0,0 0-5,0 0 0,0 0-3,0 0 5,-14 32-6,10-26-2,4-6 2,-7 14 1,6-9-2,-5 4-4,1 0 0,0 1-2,-1 0 9,-1 3-1,-1-3-6,0-1-4,2 3 3,0 0-7,0-2 8,-2 4-5,1-4 1,-3 2 2,2 1-13,2-2 14,-4 2-5,5-3 2,-2 1 2,2 1 1,0-5-7,1 1 1,-2 2 7,1-4-4,1 3 2,4-9-6,-7 13 5,3-7-4,4-6 5,-4 10 0,4-10 7,-5 8-5,5-8-4,-6 8-3,6-8-2,-4 9 4,4-9-2,0 0 6,-6 7-1,6-7-2,-3 7 1,3-7-1,0 0 13,-8 6-14,8-6 1,-7 8 6,7-8-8,0 0 11,-5 6-11,5-6 0,0 0-5,0 0 9,0 0-9,-6 8 3,6-8 2,0 0 4,0 0-5,0 0 4,0 0-2,0 0-3,0 0 9,0 0-4,0 0 2,0 0 4,0 0 1,0 0 1,0 0-3,0 0 1,0 0-2,0 0 3,0 0 1,-6 5-4,6-5 1,0 0 4,0 0-6,0 0 0,0 0-6,0 0 5,0 0-2,0 0 2,0 0-1,0 0-1,0 0-1,0 0-2,0 0 7,0 0-6,0 0 3,0 0-2,0 0-5,0 0 10,0 0-6,0 0 4,0 0-7,0 0 2,0 0 5,0 0 0,0 0 2,0 0-9,0 0 1,0 0 1,0 0-2,0 0 6,0 0-3,0 0 0,0 0 1,0 0-1,0 0-2,0 0 2,0 0-1,0 0 1,0 0-1,0 0-3,0 0 0,0 0 3,0 0 2,0 0 0,0 0-2,0 0 1,0 0 0,0 0-1,0 0 2,0 0-3,0 0 4,0 0 1,0 0 2,0 0 3,0 0 0,0 0 1,0 0 5,0 0 6,0 0 0,0 0 0,0 0-6,0 0 0,0 0-1,0 0-3,0 0 2,0 0 1,0 0-5,24 3-2,-24-3-1,9 3 0,-9-3 3,12 1-1,-5 3-5,4-3 3,1 3 2,1-2-5,1 1 2,2-3 1,1 1-2,9 2 3,-2-3-3,4 0-6,8 0-1,6 0-3,-5-4 1,3 1 5,-2 3-1,-10 0-9,0 0-1,-1 0 4,-4 0-2,0 0 1,-5 0-1,-6 0 3,2 0-2,-3 0 5,-11 0-6,18 1 9,-10 1-4,-8-2-3,12 1 4,-12-1-3,0 0 3,0 0 1,14 0 0,-14 0 2,0 0 3,7 3-2,-7-3-2,0 0 1,0 0 2,0 0-5,0 0 5,0 0-1,0 0 0,0 0-1,0 0 0,0 0-3,0 0-9,0 0-15,10 3-12,-10-3-14,0 0-22,0 0-22,0 0-17,0 0-124,0 0-258,0 0 114</inkml:trace>
        </inkml:traceGroup>
      </inkml:traceGroup>
    </inkml:traceGroup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4:55.06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CEBE12D-1D48-4F09-B03D-ECE120E53877}" emma:medium="tactile" emma:mode="ink">
          <msink:context xmlns:msink="http://schemas.microsoft.com/ink/2010/main" type="writingRegion" rotatedBoundingBox="20746,18221 22983,18264 22973,18761 20736,18718"/>
        </emma:interpretation>
      </emma:emma>
    </inkml:annotationXML>
    <inkml:traceGroup>
      <inkml:annotationXML>
        <emma:emma xmlns:emma="http://www.w3.org/2003/04/emma" version="1.0">
          <emma:interpretation id="{002F3949-1E41-4878-B2D9-881A9D928A61}" emma:medium="tactile" emma:mode="ink">
            <msink:context xmlns:msink="http://schemas.microsoft.com/ink/2010/main" type="paragraph" rotatedBoundingBox="20746,18221 22983,18264 22973,18761 20736,187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59A296-8387-4632-AC06-3EFF736875B8}" emma:medium="tactile" emma:mode="ink">
              <msink:context xmlns:msink="http://schemas.microsoft.com/ink/2010/main" type="line" rotatedBoundingBox="20746,18221 22983,18264 22973,18761 20736,18718"/>
            </emma:interpretation>
          </emma:emma>
        </inkml:annotationXML>
        <inkml:traceGroup>
          <inkml:annotationXML>
            <emma:emma xmlns:emma="http://www.w3.org/2003/04/emma" version="1.0">
              <emma:interpretation id="{C59A9D09-B24E-4581-8EA5-550F308F554A}" emma:medium="tactile" emma:mode="ink">
                <msink:context xmlns:msink="http://schemas.microsoft.com/ink/2010/main" type="inkWord" rotatedBoundingBox="20746,18221 22983,18264 22973,18761 20736,18718"/>
              </emma:interpretation>
              <emma:one-of disjunction-type="recognition" id="oneOf0">
                <emma:interpretation id="interp0" emma:lang="en-IN" emma:confidence="0">
                  <emma:literal>waves</emma:literal>
                </emma:interpretation>
                <emma:interpretation id="interp1" emma:lang="en-IN" emma:confidence="0">
                  <emma:literal>Waves</emma:literal>
                </emma:interpretation>
                <emma:interpretation id="interp2" emma:lang="en-IN" emma:confidence="0">
                  <emma:literal>wares</emma:literal>
                </emma:interpretation>
                <emma:interpretation id="interp3" emma:lang="en-IN" emma:confidence="0">
                  <emma:literal>craves</emma:literal>
                </emma:interpretation>
                <emma:interpretation id="interp4" emma:lang="en-IN" emma:confidence="0">
                  <emma:literal>traves</emma:literal>
                </emma:interpretation>
              </emma:one-of>
            </emma:emma>
          </inkml:annotationXML>
          <inkml:trace contextRef="#ctx0" brushRef="#br0">13 60 18,'-4'-8'179,"4"8"-10,-3-15-14,0 8-3,3 7-13,-2-11-12,2 11-11,0 0-7,-2-11-12,2 11-10,0 0-8,0 0-6,-4-9-16,4 9-1,0 0-11,0 0-1,0 0-11,0 0 0,0 0-9,0 0 1,0 0-2,0 0 5,0 0-10,6 35-3,-8-20-3,5-2-1,-2 9 3,5-2 4,-2 2-10,-2-1-3,2 4 2,1-4 0,0 4-1,-1-4-1,4 2 0,-4-7 2,4 6-3,-4 0 1,4-2-5,-4-5-1,1-1 4,2-2 1,-1 2-9,2-4-4,-2 2 1,1-2-5,0 0-3,1-4 0,0 0-4,-2-2 6,-6-4-2,14 5 4,-3-5-8,-11 0 6,17-5-3,-9 0 2,3-2 1,-1-4-2,-1-2-4,1 1 3,1-8 8,-2 2-7,-2 2 4,2-5 2,-1 1 1,2-1 9,-5 6 4,-2-1 3,1 0 2,-3 1-1,-1 5 3,2 0 2,-2 10-3,4-16 9,-4 16-7,1-12 4,3 8-9,-4 4 2,0 0-2,0 0-3,3-11-2,-3 11 2,0 0-5,0 0 4,0 0-6,0 0 3,17 15-2,-12-9 3,-1 3-5,3 0 3,1 2 1,0 1 1,-5 1-3,9 3 6,-5-1-9,3 1 10,0-1-6,2-3 0,-4 1 5,1 0-6,3-3 1,0-2 1,0 4-2,1-6 4,-4 2-1,0-1 4,2-1 0,-4 0-4,2-3 0,1 3 1,-4-4 4,-6-2-4,14 2 3,-14-2 2,10 0 1,-10 0-4,0 0 3,16-10-5,-10 7 2,-4-4 3,2-5-3,-2-2-1,2 2-1,-4-4-4,0 1 4,0-3 2,-3-1 9,0-3-15,-1-2 6,2 3-2,-6-3 3,5 5 8,2-3-11,-5 1-3,1-1 1,1 9 6,1-3-6,3 5 2,-2-3 0,0 6 0,2 8-3,0-16-1,0 16-4,2-10-10,-2 10 1,2-10-7,-2 10-3,7-8 4,-7 8-12,12-6-1,-5 1-5,-7 5-13,17 0-8,-6 0-5,-11 0-12,19 3-9,-9-1-17,-2 2-11,3 0-86,0 0-216,-3 4 96</inkml:trace>
          <inkml:trace contextRef="#ctx0" brushRef="#br0" timeOffset="599.137">998 314 138,'0'0'160,"0"0"-7,3-14 4,-3 14-29,0-9-3,0 9-6,0 0-4,-4-19-9,4 19-9,-6-15-10,2 8-9,4 7-5,-8-12-7,4 7-4,4 5-6,-7-9 0,7 9-11,-8-11 0,8 11-10,-9-6-5,9 6-2,-9-2-3,9 2-2,-12 0-4,12 0-5,-16 4 1,7 3-4,-3 1 3,-1 1-7,4 3 3,-2-1-7,-1 2 1,1 3 3,3-3-3,-1 5 0,1-3-3,1 1 4,2-4-5,3 4 2,0-3-4,-1 0-3,3-1 2,0-2-5,1-1 1,1 0-2,3-1 7,0-1-6,2 2 0,2-4-5,-1-3 3,2-1-6,3-1-7,-1 3 6,2-7-3,2 2 3,-2-8-5,3 0 0,0-2 4,0-3-3,-5 5 3,6-6-4,-6-2 8,-4 4-3,3-4 5,-6 5-2,0-1 7,1 0 0,-3 5 0,1-4 13,-4 2-11,0 1 1,0 10 3,0-16 11,0 16-3,0-14-1,0 14 6,1-8-8,-1 8 7,0 0-9,0 0-1,-3-14-3,3 14 3,0 0-4,0 0 2,0 0 1,0 0-4,0 0-1,0 0 5,0 0-1,0 0-2,14 23 1,-14-23-2,6 13 6,0-6-7,-1-1 4,0 3 0,-1-2-1,4-1 7,-1 4-6,1-2-10,-2-2-4,4 3-11,-3-2-4,0-3-16,-1 2-4,-6-6-12,15 3-14,-8-1-14,-7-2-3,13 4-27,-13-4-74,18-4-210,-12-1 93</inkml:trace>
          <inkml:trace contextRef="#ctx0" brushRef="#br0" timeOffset="983.2866">1241 160 116,'0'0'118,"0"0"-17,-4-7-14,4 7-12,0 0-11,0 0-6,0 0 1,0 0-1,0 0-3,0 0-2,0 0 4,-6 34 2,6-25-9,4 4 0,-4-1 2,0 1-2,-1 0-7,2 0-3,-1 3-4,4 0-3,0-2-4,-4-1 1,4-1-4,0 0-3,0 0-1,2-2 1,-4-2-10,2 2 3,2-1 1,-1-3-4,-4 1-1,3 1 1,-4-8 0,7 10-3,-7-10 4,6 6-5,-6-6 1,9 4 0,-9-4 0,8 4 3,-8-4-3,0 0 0,17-11 0,-10 2-3,2 2 2,-1-4-1,1-1 1,-1-2-1,-2 1 1,1 1 1,0-1 6,-2 3-3,-1 1 5,-1-1-2,1 2-1,1 1 0,-5 7 0,7-12-6,-4 6 0,-3 6 1,5-13-5,-5 13-3,4-6-6,-4 6-5,0 0-13,3-10-4,-3 10-10,0 0-23,0 0-6,6-6-18,-6 6-10,10-4-10,-10 4-8,0 0-100,13 0-228,-13 0 102</inkml:trace>
          <inkml:trace contextRef="#ctx0" brushRef="#br0" timeOffset="1394.7622">1582 348 37,'10'1'87,"-10"-1"-6,0 0 2,17-6-3,-17 6-7,10-6-6,-1 3 1,-9 3 0,15-9 0,-10 4-1,4-5-6,-3 4-7,2-4-2,-3 4 7,-1-4 0,-1 1 0,2-3 0,-1 0-3,-1 0 0,0 4-5,-2-5-2,-1 13-5,-1-15 0,1 15-6,-3-14 0,3 14 4,-3-14-5,3 14-7,-8-10-2,8 10-2,-6-10-9,6 10-1,-9-5-2,9 5-3,0 0 0,-21 3-5,21-3-2,-15 8 1,7 0 0,4 0 0,-4 2 1,-1-1-3,-2 6 1,3 1 3,-1 4 3,-2-1-1,6 0-4,-3-4 1,3 1-5,4 5 3,-4-8 1,3 6-4,2-6-3,2 8 6,3-8-2,-4 0 2,8 2-2,-1-4 0,-2 1-1,5-2-7,0-2-14,3 2-10,3-1-18,1-2-22,6-1-15,-1 0-18,1-7-8,0-1-29,7-2-73,-7-2-231,11-5 102</inkml:trace>
          <inkml:trace contextRef="#ctx0" brushRef="#br0" timeOffset="1900.9282">2231 111 106,'-1'-11'127,"1"11"-14,-4-11-3,4 11 1,-3-7-17,3 7-12,0 0-3,-9-10-5,9 10 4,-3-6-9,3 6-11,0 0-5,0 0 0,-15-1-10,15 1-4,0 0-8,-19 7 3,9-3-4,2 1-7,-2 1-4,2 0 4,-2 0-5,3 0-4,-4 1-1,3 6 0,3-5-3,-6 2 2,7-3-1,-4 6-4,3-1-2,1-6 0,0 3 0,0 1-2,1 1 8,0-3-6,3-8-1,-1 15-4,1-15 4,1 16 0,3-9-2,-4-7 3,6 13-3,0-7-2,0 0 0,0-3 6,0 3-1,0 0-2,2-3 2,-2 3-3,3-3 0,-9-3-2,15 7 2,-6-3 4,-1 1-5,-8-5-1,11 3 1,-4 1 2,-7-4 1,10 5 3,-10-5-2,10 5 2,-10-5-4,8 6 5,-8-6-3,7 1 0,-7-1 8,0 0-8,9 8 1,-9-8 2,0 0-7,8 7 4,-8-7-5,0 0 4,4 5 0,-4-5-1,0 0-5,0 0 2,0 0 5,0 0-3,1 10 10,-1-10-6,0 0 6,0 0 1,-5 16 3,5-16-1,-11 6-1,5-2 2,-1 4 3,-4-5-3,3 0-3,-7 1 2,3 2 3,0 0-4,-5-3-2,2 2 0,-1-4-26,1 3-29,-1-2-49,0-2-75,-1 0-108,2-1-295,-3-3 130</inkml:trace>
        </inkml:traceGroup>
      </inkml:traceGroup>
    </inkml:traceGroup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5:13:53.33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F82A3D0-0297-48DD-80AE-8B5A2AE85A48}" emma:medium="tactile" emma:mode="ink">
          <msink:context xmlns:msink="http://schemas.microsoft.com/ink/2010/main" type="writingRegion" rotatedBoundingBox="14410,18232 16028,18330 16008,18670 14390,18572"/>
        </emma:interpretation>
      </emma:emma>
    </inkml:annotationXML>
    <inkml:traceGroup>
      <inkml:annotationXML>
        <emma:emma xmlns:emma="http://www.w3.org/2003/04/emma" version="1.0">
          <emma:interpretation id="{0A0C258B-6F66-494A-BE7A-8C1A6C221639}" emma:medium="tactile" emma:mode="ink">
            <msink:context xmlns:msink="http://schemas.microsoft.com/ink/2010/main" type="paragraph" rotatedBoundingBox="14410,18232 16028,18330 16008,18670 14390,18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ACEA97-3880-4C10-82BE-521B17C69D55}" emma:medium="tactile" emma:mode="ink">
              <msink:context xmlns:msink="http://schemas.microsoft.com/ink/2010/main" type="line" rotatedBoundingBox="14410,18232 16028,18330 16008,18670 14390,18572"/>
            </emma:interpretation>
          </emma:emma>
        </inkml:annotationXML>
        <inkml:traceGroup>
          <inkml:annotationXML>
            <emma:emma xmlns:emma="http://www.w3.org/2003/04/emma" version="1.0">
              <emma:interpretation id="{A80050F6-B172-4618-8397-38B6B293253C}" emma:medium="tactile" emma:mode="ink">
                <msink:context xmlns:msink="http://schemas.microsoft.com/ink/2010/main" type="inkWord" rotatedBoundingBox="14410,18232 16028,18330 16008,18670 14390,18572"/>
              </emma:interpretation>
              <emma:one-of disjunction-type="recognition" id="oneOf0">
                <emma:interpretation id="interp0" emma:lang="en-IN" emma:confidence="0">
                  <emma:literal>wave</emma:literal>
                </emma:interpretation>
                <emma:interpretation id="interp1" emma:lang="en-IN" emma:confidence="0">
                  <emma:literal>Wave</emma:literal>
                </emma:interpretation>
                <emma:interpretation id="interp2" emma:lang="en-IN" emma:confidence="0">
                  <emma:literal>ware</emma:literal>
                </emma:interpretation>
                <emma:interpretation id="interp3" emma:lang="en-IN" emma:confidence="0">
                  <emma:literal>wane</emma:literal>
                </emma:interpretation>
                <emma:interpretation id="interp4" emma:lang="en-IN" emma:confidence="0">
                  <emma:literal>wore</emma:literal>
                </emma:interpretation>
              </emma:one-of>
            </emma:emma>
          </inkml:annotationXML>
          <inkml:trace contextRef="#ctx0" brushRef="#br0">4839 3745 121,'0'-13'150,"0"13"-10,-1-17 0,1 17-18,0-15-1,0 15-7,1-13-11,-1 13-4,-1-13-10,1 13-2,1-8-11,-1 8-8,0 0-10,0 0-1,0 0-16,-1-14 0,1 14-10,0 0-1,0 0-9,0 0 6,0 0-10,0 0 3,0 0-3,0 0 0,1 44-7,-1-29 3,-1 1-1,2-3-3,0 3-1,-1 1 0,0-1 2,6 0-2,-2-2 2,-3 1-5,3-1-2,-1 1 4,2-2-1,1-1-2,-1-3 5,-2 0-5,1 0-5,0-2 8,-4-7-7,1 12 3,-1-12-3,7 9 5,-7-9-1,4 6 1,-4-6-5,0 0 8,8 1-7,-8-1 1,0 0 3,0 0-5,16-12 4,-12 5-5,1 1 3,-5 6-3,11-19 1,-2 7-3,-1 0 1,-2 2 2,-1-2-1,2 2 4,0-1-5,-2 3 4,-1 2-4,-1-2 2,-3 8 0,6-9 2,-6 9-3,7-6 0,-7 6-3,5-7 2,-5 7-3,0 0 2,15 0-3,-15 0 4,0 0-3,18 11 5,-12-6-3,1 3-1,0 1-4,3-2 10,-2 5-7,3-2 2,1-1 8,-1 0-7,-2 0-4,1 1 3,2-1 0,-1-2-2,-3 3 7,1-5-2,-1-2 1,-1 3-2,-7-6 2,9 7 0,-5-4 3,-4-3 4,9 5-2,-9-5 0,0 0 1,0 0 0,14-2-7,-14 2 5,7-13-1,-7 13 0,4-13 1,-3 1-1,-1 0-4,0-3 1,0-1 0,3 0 1,-3-7 0,0 7 1,0-6 4,1 6-1,-1-4-4,1 1 5,1 6 0,0-4-5,-2 3 3,2 2-2,-1 5-3,-1 7-2,5-15-1,-5 15 0,6-10-2,-2 4 0,-4 6-4,6-6 2,-6 6-3,8-3-7,-8 3-11,0 0 5,17 1-12,-17-1-4,12 6-15,-7-1-7,-5-5-5,9 9-16,-1-3-4,-2 2-11,0 0-3,0 0-24,-2 4-71,4-4-210,-5 0 94</inkml:trace>
          <inkml:trace contextRef="#ctx0" brushRef="#br0" timeOffset="1253.6211">5535 3827 13,'4'-8'150,"-4"8"-3,4-7-13,-4 7-2,5-7-7,-5 7-3,0 0-13,3-12-7,-3 12-6,0 0-8,-1-12-11,1 12-4,0 0-11,-3-12-6,3 12-11,0 0-5,-5-10-2,5 10 0,-10-6-10,10 6-5,-12-3 3,12 3-6,-12 0-7,12 0-1,-17 3 1,9-1 0,8-2-1,-18 7-2,7-2-5,2 1-3,0 2 6,2-2-3,0-2 1,1 4-5,0-1 1,2 0-2,4-7 2,-7 17-1,6-10 2,1-7-2,-3 16 4,3-7-7,3 1 0,0-3-6,-3-7 5,6 15-8,0-6-2,-1-6-2,2 3 2,2 2 4,-1-6-2,2 2-2,-2 1 4,-8-5 0,16 3-1,-8-3 6,-8 0-2,16-2-7,-8-2 11,1 2-3,-1-3 4,2-1-1,-3 0 0,1-5 5,-2 1-6,2 1 5,-4-4-2,2 7 3,-1-3 2,0-1 1,-1 3 1,-4 7 3,7-15-1,-6 11 2,-1 4-5,6-9 1,-6 9 6,1-10-5,-1 10-4,0 0 0,0 0 1,0 0-7,1-9-1,-1 9-5,0 0 2,0 0 5,0 0-6,0 0 2,0 0 4,0 0-3,0 0 4,11 22-4,-7-16 0,-1 3 5,-3-9 2,4 11 0,0-2-6,-1-2 3,1 2 0,-2-3 5,-2-6-8,7 13 8,-3-8-10,1 1-1,-5-6 4,8 8-1,-8-8-2,10 6 2,-10-6 6,8 2-3,-8-2-3,0 0 1,0 0 4,17-6-5,-17 6 5,10-6 2,-6 0-4,1 0-3,-5 6 2,11-13-1,-7 7-3,1-1 5,-5 7 0,7-12-1,-4 7-1,-3 5 4,5-8 0,-5 8-1,0 0-6,5-9 4,-5 9 0,0 0-9,0 0 5,0 0 1,0 0-4,0 0 8,0 0-8,0 0 5,0 0 0,19 13 0,-19-13 2,5 12-6,-3-6 4,3 1 2,-5-7-3,7 12 4,-4-8-1,2 2 2,-5-6-14,4 12 14,-4-12-1,8 6 7,-8-6-11,7 6 6,-7-6 1,5 6-1,-5-6-6,0 0-2,7 6 12,-7-6 3,0 0-3,0 0-1,0 0 0,0 0-7,0 0 7,0 0-3,17-12 3,-17 12-3,7-8 9,-2 0-8,-2 0 0,-3 8-1,7-13-5,-3 6 3,1 1 0,-5 6-5,7-11 8,-7 11-4,8-8-1,-8 8-8,4-6-6,-4 6-4,0 0-3,6-6-7,-6 6-4,0 0 12,0 0-3,17 3 6,-17-3 3,0 0-2,13 6 0,-13-6 2,7 6-7,-7-6 15,5 7-5,-5-7 0,7 7-2,-3-1 4,-4-6-2,6 3 1,-6-3 4,7 5 2,-7-5 0,7 5 6,-7-5-7,8 6 11,-8-6-10,8 3 4,-8-3 0,12 0 9,-12 0-9,0 0 6,21-4-5,-21 4 4,15-6-4,-4 3 2,0 0-2,-3-1 2,1-1-1,0 1 9,1-2-2,-2 0-1,1-2 0,-5 3 0,6-5-1,-5 3 12,2 1 2,-2 0 1,-2-3 6,-3 9-11,8-12 1,-7 5-6,-1 7 6,1-12-5,-1 12 0,0 0 3,-5-16-7,5 16 3,-3-9-1,3 9-6,-9-3-3,9 3 2,-9-4 2,9 4 1,0 0-5,-23 4-3,13-1 5,2 1 0,2 2 1,-6 3-2,6-3-2,1 2 2,-2 2 2,2 0-5,1-1 4,1 4-7,-1-3 3,3 4 6,-1-3-3,4 1 6,-2 0-3,1-2-2,4 3 4,1 0-5,-3-5 6,6 2 3,3 0-1,0-1 6,1 3-5,4-6 4,-4 1 1,3-1-1,1-1 3,8 1 6,-3-1-9,4-2 3,-3 0 0,-5 0-2,0-1-2,-3-2-2,2 2 0,-1-4-1,-3 2-7,4-1-20,-7 1-4,0-1-27,-10 1-12,17-3-27,-8 0-33,-9 3-128,14-6-266,-9 3 117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09.5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25 152,'0'0'165,"0"0"-11,0 0-6,0 0-8,0 0-11,37 3-8,-13-3-13,0 1-7,4-1-8,6 0-11,-6 4-11,-2-3-4,2-2-18,-3 1-27,2 0-36,-4-4-17,-2 3-26,-3-4-26,-2 0-43,-3 0-90,-2-2-233,-3 1 104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09.6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 0 68,'-8'4'58,"8"-4"-35,0 0-49,0 0-26,0 0 12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09:34.6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65F147A-A986-43CE-B03E-5FD30B01A0E0}" emma:medium="tactile" emma:mode="ink">
          <msink:context xmlns:msink="http://schemas.microsoft.com/ink/2010/main" type="inkDrawing" rotatedBoundingBox="7544,4139 8887,4179 8886,4205 7543,4164" semanticType="underline" shapeName="Other">
            <msink:sourceLink direction="with" ref="{B06190A4-3C23-4FC6-9A88-AC01DEEF2CD2}"/>
          </msink:context>
        </emma:interpretation>
      </emma:emma>
    </inkml:annotationXML>
    <inkml:trace contextRef="#ctx0" brushRef="#br0">6222 1112 23,'-11'-4'98,"11"4"2,-17 0-8,17 0-11,-12-2-5,12 2-10,-12 0-3,12 0-6,0 0-9,0 0 3,-15-6-18,15 6 1,0 0 0,0 0-6,0 0-7,0 0 4,0 0 0,0 0-14,0 0 5,0 0 8,27 13-13,-5-7 1,11-1 9,5-1 0,5-2-10,4-1 8,18 2-10,-16-3 1,21 3 0,-18-3-3,18 1-1,0 1-2,-3-2 9,0 0-8,0 0 2,-18 0-5,1 0 6,-1 4-11,18-4 9,-24 0-6,-1 2 1,-5-2-5,-7 3 8,-5-2-3,-1-1 3,-6 2-4,-3-2-3,-7 0 6,4 0 1,-12 0-11,15 0 21,-15 0 0,10 3-5,-10-3 8,10 1-8,-10-1 5,0 0-2,0 0 1,0 0-5,12 0-2,-12 0 2,0 0-5,0 0-6,0 0-14,0 0-25,0 0-10,12 0-18,-12 0-18,0 0-87,16 0-187,-4 0 83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10.3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133 455 16,'7'-6'225,"-7"6"-21,8-10-28,-8 10-9,2-9-17,-2 9-17,3-9-16,-3 9-10,0 0-10,0 0-14,-11-13-6,11 13-10,0 0-6,0 0-7,-28 12-3,19-3-3,-6 1-5,0 6-5,-1 0-5,4 1 0,1 2-6,1 0-6,2-1 3,1-4-6,2 2 1,5-2-2,-4-1-6,2 2 2,1-3-6,1-4 4,3 1-3,1 1 0,0-3-2,2-1-6,1 0-5,1-1 1,1 0-8,2-2-7,3-3-5,-1 0-9,3 0 2,-2-4-1,2-1 2,0-1-2,1-6-3,1-2 1,-4-3 2,0-1-10,-4-1 0,-2-2 8,5-11 0,-9 9 3,-3 0 3,-4 0 5,-1 2 9,-1-2 1,-2 9-3,-1-1 0,-1 2 5,-2 1-3,4 3-5,-1 3 9,2 0 3,-3 3-9,9 3-16,-9-6 10,9 6 1,0 0-4,0 0-2,0 0 17,0 0-6,0 0 6,0 0-9,22 15 10,-10-9 1,4 1 3,6-4-10,8 3-2,-5-1 9,4-3-6,7 1-1,-9-3-1,1 2 3,8-7 3,-8 3 0,0-4 0,-4 0-9,2-4-3,-3-1-1,-2-2 7,-1 1 4,-2-4 6,-2-1 1,-2-5 1,1 0-1,-4-2 4,0-9 6,-6 13 3,-4-4 3,-1 4 2,0-2-4,-1 4 5,-4 2 7,-1 4 0,-3-2-3,-1 2-2,1 1 4,-2 1-3,-2 5-2,1 0 8,2 1-19,0 1 11,10 3-7,-22 3 3,14 3 3,-4 1 0,-3 0-6,3 7 11,0 3 12,2 2-5,-1 3-13,4-1 18,-2 11 1,3 0 0,1 3-7,4-1 3,1 0-6,4 4 5,-2-1-3,4-2 1,-1 0-1,3 2-5,2-5 3,0 3-1,-2-2-6,-2 1 3,2 0-3,-2-1-4,0-2 1,-1-6 0,-1-1-6,2 2 4,-5-4 0,0 0 1,3 3-2,-2-3-2,-1-7-10,2 0-19,-3 1 5,0-2-20,0 0-13,0-6-21,2 1-15,1 0-12,-3-9-16,0 10-116,0-10-248,0 0 110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10.5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36 152,'0'0'157,"0"0"-7,0 0-7,0 0-9,26-3-6,-10 1-10,0 2-14,8 2-11,2-2-5,2 0-15,3-2-9,1 1-24,5 0-24,-10-4-36,2 1-35,-3-2-55,-2 1-103,-6 0-230,-4 1 101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17.8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158 118 29,'-3'-15'176,"0"1"-4,-2 0-9,0 0-4,-1 2-7,4 3-5,2 9-6,-4-13-13,2 4-10,2 9-12,-5-10-10,5 10-15,0 0-7,-5-9-6,5 9-9,0 0-15,0 0-2,0 0-7,0 0-2,0 0-4,-8 34-2,5-12-2,2 0-4,-5 10 5,1-1-7,-1 5-4,4-3 0,-2 2 2,2-10-6,1 10 3,-2-4-4,2-7 0,-2 10 2,-2-10-2,0 0-5,1-1-11,-3 1-2,2-2-15,-2 0-4,1-2-5,0-5-17,0-2-15,1-1-12,0-5-12,2 1-21,3-8-30,-9 6-139,9-6-302,0 0 134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17.8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90 81,'0'0'131,"0"0"-14,0 0-12,0 0-12,0 0 2,0 0-10,0 0-17,0 0 4,0 0-13,42-4-6,-25 0-7,6 4-8,0-6-10,-2 2-24,6-2-10,0 0-13,1-3-17,8-2-25,-12 3-30,-1-2-53,1 0-156,0-2 69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17.9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7-3 27,'0'0'145,"0"0"-26,-6-6-26,6 6 4,0 0-10,0 0 3,0 0-10,0 0 4,-1 33-3,2-17-1,-1 4-10,0 7-3,6 3 5,-5 6-11,3-4-9,-3 1 5,3 0-4,-1 0-7,2 0-4,-1-2-3,-2-5-4,-1-1-13,-2-1 12,2 0-4,-1-2-7,3-1 0,-6 1 2,3-1-6,-1-5-7,-1-3 5,0-1-2,0-2 2,2-10-5,0 15-5,0-15 4,0 10-2,0-10 2,0 0 0,0 0-8,0 0-3,0 0-9,0 0-1,18-30 3,-11 18-4,2-9-2,0-1-2,2 4 3,0-2-2,0-1 0,-3 5 5,-2 4-3,4 0 1,-2 1 3,2 1-2,-3 1-7,1-1 11,2 4 6,-4 1-5,-6 5 2,12-5-2,-12 5-7,14-1 15,-14 1-6,0 0-4,17 7 1,-13 1 5,-1 0 4,1 0-3,1 6 0,-5-2 5,3 0 1,-3 3-1,3 1-2,-2-4 3,-1 0 0,1 2-1,2 0-5,-2-1 3,2 0 6,1-2-13,0-3 8,-1 0-5,1-1 5,2-2 3,1 1-9,2-3 6,0 2 6,-9-5-4,24-3-4,-8-2 0,4-1-5,4-2 2,-1-6-8,6-4 1,1 0 3,-1-3-5,-3-2-6,-2-2 10,0 0-8,-8 5 5,-1-1 3,-2 2 3,-5 1 13,-1 3 3,-3 1 7,-1 5 3,-1 0-6,-2 9-6,0-16 6,0 16-6,-8-10-8,8 10 7,-14-6 3,4 6-9,10 0 0,-24 8 2,11-2-7,1 1 1,-2 3 3,2 1 4,0 1-3,0 5 3,3 4-2,1-3 1,2-3-4,3 1 7,3 6-1,0-6 0,5 6-3,0-3-1,3-1 0,3 4 0,1-6 2,-2 2-2,8-3-2,1 0 3,1-3 0,1-1-2,3-3 6,0 1-20,2-3-17,1-3-21,-2 0-23,3-4-32,-2-1-34,-1 2-117,2-8-274,-7 2 121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17.9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34 118,'1'-12'180,"-1"12"-20,0 0-15,2-12-7,-2 12-14,0 0-14,2-9-6,-2 9-22,0 0-11,0 0-8,0 0-4,0 0-3,0 0-8,0 0-4,7 33-9,-7-18 4,0 1 0,0-2-3,0 7-7,0 1-5,1 0 1,-1-2-3,0-4-2,0 5 1,0-1-6,0-4 3,0-1-8,-1-2-5,1-1-6,0-1 0,-3-1 4,3-10-1,3 13-1,-3-13 0,0 10 3,0-10-3,0 11 2,0-11 0,0 0 5,0 0-3,0 0-2,0 0-7,0 0 0,13-23 1,-7 12 0,-1-1 0,2-4-3,0-3 11,-1-1-5,4 0 5,-2-2-1,-2 1-7,4 3 1,-2-2 0,-1 7 7,1 0-1,-2 1-8,2-1 5,-1 5-1,-2 2 1,2 1-6,2-1 6,-2 2-12,4 3 13,-11 1-11,19 1 2,-7 4 0,0 1 2,-2 0 1,-1 5 2,0 0-4,3 2 3,-5-1-2,-1 2 2,0 0 1,-1-4 1,0 5 1,-3-2 0,-1 2-6,3-4 0,-4-11 1,6 18-11,-6-6 6,0-12-2,-3 19-5,3-19 3,-3 19-2,3-19 8,-4 12-5,4-12 2,0 0 7,-7 10-2,7-10-1,0 0 4,0 0-1,0 0 0,0 0 5,0 0-9,0 0-1,-10-26 3,12 11 5,2-1-9,2 4-3,3-7 7,-1-4 0,7 1-8,4-6 2,-6 9-1,5 1-1,-1-2 8,0 6 1,5-2 7,-1 2-3,2 3 2,0 3 2,-6 0 1,-1 5 6,2 0-7,-2 3 5,-3 4-2,-2 1-3,1 1 7,-1 4 0,-3 1-3,-1 0 11,-2 2-7,-1-1 4,-4 7 4,-3-1-2,2-2-6,-2 0 3,-1 5-12,0-1 10,0-3 2,1 1-8,-5-3 4,8 1-12,-4-1-19,2-2-12,-2-1-22,2-2-24,0-1-31,2-9-129,-2 16-256,2-16 113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18.0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0 310 37,'0'0'129,"9"-10"-5,-3 5-6,2-1-6,0-1-8,1 0-6,2-2-5,0-1-7,1-2-16,0 1-3,7-4-1,-9 3-12,8-4-7,0 0-5,-4-2-1,1 2 0,-3-4-6,0 1-5,-6 4 11,1 2 1,0 1-2,-3 1 5,-1 0-2,-3 2-2,0 9-12,-2-16 1,2 16-4,-5-9-3,5 9-4,-15-5-3,15 5-3,-17 1 2,2 4-4,2 1 2,-1 4 4,-1-2-9,-3 8 6,0 0-4,3 2 4,1 3-7,4-1 7,0-1-11,3 0 5,2 2-4,-2 1 4,3 0-4,5-6 1,2 0 2,4 3-1,-2-3 1,3-4-2,7 4-2,-1-1-5,0-6-16,7 1 10,3-4-28,-1 0-19,4-6-8,8-3-28,1-3-24,3 0-32,-3-1-95,-4-3-262,2-6 116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18.0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294 515 49,'3'-9'179,"-3"9"-8,0 0-10,2-10-19,-2 10-14,0 0-1,0 0-12,0 0-11,-10-16-5,10 16-9,-10-4-11,10 4-2,-12-2-10,12 2-2,-22 0-3,22 0-8,-26 0-2,10 8-5,3-4-2,-4 3-6,0 2 1,-2 1-3,1 3-2,3-1-4,0 4-2,-2-4-2,3-2-4,2 6-5,1-4 0,2 3-5,1-5 5,1 2-4,3-5-3,2 5 0,-2-2-2,4-1-2,0-9 1,1 16-4,4-10 5,2-2-6,-7-4-1,17 4-7,-5-6 0,3-1 0,3 0 0,-5-3-5,11-3 2,-5-4 0,14-3 1,-7-6-7,3 2 2,-2-3-3,-4-3-4,1-5 4,-1 2-7,-6-2 6,-5-5 1,2 3-4,-2-2 11,-3 1-4,-6-1 2,5-5 2,-4 3-1,-1 2-1,-6 1 7,3 1 4,-3 8 7,-1 7 6,3 2 4,-3 1-5,4 3 1,-3-2 1,3 14-1,-2-12-6,2 12-1,-4-10-1,4 10-3,0 0 2,0 0-5,0 0-7,0 0 8,-15 21 5,8 1 1,3 4-3,-5 2 3,5 7 1,2-1-3,0 2 4,-1 3-8,3-1 7,0-2 3,0 2-3,0-4-3,0 3 0,5-7 1,-3 2 0,2-8-4,2 0 3,0 1-3,-1-3-2,5 0 5,-2 0-3,1-7 3,-1-2-8,1 0 6,1-3-2,-2 2 0,4-6 5,-5-2-3,3-2-2,2 4 2,3-4-3,-4-1 1,4-1 1,-3-1-3,1-4 2,6-7-4,-4 2-1,-3-1 2,6-2-3,-2-1-1,1 1 4,3 1-3,-3-7 0,-1 7 3,2-1-2,-6 4 2,1-1-1,2 1 7,-5 1-2,3 1-3,-1 0-1,-4 1 4,-2 3-5,4-1-1,-2 2 1,-8 2 3,17 0-2,-17 0-4,12 6 4,-2-2 4,-4 2-2,-2 3-3,2 3 0,-5-3 6,2 1-5,2 0 2,-5 5 2,3-3-2,-3 0-1,0-12-12,-3 19-5,3-11-17,-5-1-16,3 4-19,2-11-29,-5 13-45,-3-10-160,8-3-330,0 0 146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18.0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42,'0'0'76,"0"0"-10,0 0-11,0 0-24,0 0-24,0 0-54,0 0-50,0 0 23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49.8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4215 1970 19,'3'-12'200,"-3"12"-22,3-7-16,-3 7-14,0 0-8,0 0-14,1-9-8,-1 9-12,0 0-20,0 0-7,0 0-7,0 0-14,0 0-10,0 0 2,0 0-3,0 0-9,0 0 1,3 30-4,-1-18-5,-3 0-2,-3 3-2,4 1-6,-1-4 2,2-2 0,-1 2-2,0 0-4,0-2-4,0 2-1,3 1-1,-3-5 0,1 2 1,3 3 0,-1-3-1,-3-1-2,0-9 0,9 8-2,-6-3 2,-3-5 1,17 7-6,-11-7 5,-6 0-2,20 0-3,-11-1 1,2-8 3,1 3-4,0-4 0,0 0 1,1-3-2,3-1 0,1-2 4,-5-3-4,2 0 2,-3 1-5,-2-2 1,-2 4 0,1 4 7,-2 1 2,-2 3 0,1 2-5,-5 6 4,5-16-2,-2 12-3,-3 4-7,-4474-1825-1983,4474 1825 2091,0 0-13,0 0-4,0 0-10,-1-12 4,1 12-21,0 0-3,0 0-12,0 0 0,0 0-9,0 0-2,0 0-2,0 0-6,0 0-6,0 0 3,0 0 2,0 0 4,30 0-12,-16 0 0,2 3 0,4-3 6,4 1-12,2 3 5,-1-4-10,11 1 9,-1 2-10,3 0 0,2-3-4,1 1 11,6-1 12,-1-3-12,6 3-1,15-4 6,-1 3-6,3 1 0,-2 1-5,5-4 5,0 5-11,-1-4 8,4-4 1,3 6-1,-2-3-2,7-2-6,-2 1 8,0 0-8,4-6 4,-2 5 1,-4-1 9,3-1-5,-6 2-1,-2-4 4,-3 5 5,-4-5-3,1 4 1,-18 0 8,-2 5-15,0-1-1,-1 2 5,-6 4-5,-4-4-6,-1 1 11,-12-1-7,3 0 0,-5 5-2,0-5 5,-4 1-8,-5 1 1,2-2-8,-7 2 2,1-1 0,-9-2 0,14 3 3,-14-3-6,11 3 7,-11-3 2,8 1 6,-8-1-9,0 0-11,0 0-18,14-9-6,-10 4-5,4-1-15,-8 6-10,8-17-9,-1 9-4,-7 1-100,0 7-194,0-15 85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09:35.2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32F72D4-A68B-4FF9-A258-7040668BCD4C}" emma:medium="tactile" emma:mode="ink">
          <msink:context xmlns:msink="http://schemas.microsoft.com/ink/2010/main" type="inkDrawing" rotatedBoundingBox="10123,4257 10844,4231 10845,4245 10124,4271" semanticType="underline" shapeName="Other">
            <msink:sourceLink direction="with" ref="{223E5DD1-A88B-471B-9E08-F76AD39E56AF}"/>
          </msink:context>
        </emma:interpretation>
      </emma:emma>
    </inkml:annotationXML>
    <inkml:trace contextRef="#ctx0" brushRef="#br0">8803 1217 39,'-21'0'101,"21"0"-15,-13 4 3,13-4-13,-13 0-10,13 0 3,-10 1-12,10-1-1,0 0-13,0 0 9,-11 3-13,11-3-8,0 0 2,0 0-8,0 0-5,0 0 10,0 0-13,0 0 2,0 0 1,0 0 5,39 3-5,-19-3-6,4 0 3,4-2 2,8 1-8,2-1 9,2 1-11,-4-2 0,6 0 6,0 2 1,-1-3-2,-1 2-10,-2-1 2,-2 1 11,0 1-11,-8 1 9,-4-2-8,-2 2-3,-6-1 1,0 1-3,-3 0 0,-3 1 1,-10-1 1,15 0-6,-9 2 5,-6-2 5,0 0-11,16 0 9,-16 0-2,0 0 3,0 0-4,12 0-5,-12 0 3,0 0 6,0 0-6,0 0 6,0 0-1,7 3-10,-7-3-9,0 0-6,0 0-5,0 0-20,0 0-21,0 0-31,0 0-74,0 0-182,0 0 81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0.4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88 0 28,'-12'1'101,"12"-1"-6,-23-1 3,14 1-9,9 0 1,-16-1-3,16 1 0,-12 2-3,12-2-10,0 0-7,0 0 1,-17 0-9,17 0-7,0 0-4,0 0-5,0 0-9,0 0 1,0 0-2,0 0-3,0 0-4,0 0 5,0 0-8,42 9 1,-18-9 4,4 4-6,14-4 3,1 3 0,5-3-6,20 3-1,-17-3 0,23 0-6,0 0 6,1-3-4,5 2-4,1 1 7,-1 0-2,3-2 3,2 4-5,-4 2 1,5-4-3,0 6 3,-2 0-2,1-2-1,33 4-4,-39-7 3,0 6-8,1-7 15,-1 6-14,-4 0 4,-1 0-4,1-3-1,-5 0-4,0-3 11,-1 7-5,-3-5-1,1-2-1,-17 1-6,15-2 8,-15 0-2,-1 1 4,-2 1-7,-2-3 4,-1-2-1,-7 4-17,1-3 7,-9 1-3,-4 0-1,-1-3 1,-7 4 4,-1-1-5,-2-2 6,-2 2-2,-2 1 0,5-2 3,-15 3 3,15-3-3,-15 3 7,8-3-9,-8 3-9,9-4-6,-9 4-2,0 0-15,2-8-1,-2 8 11,0 0-22,0 0-4,-15-13-2,15 13-4,-22-3 0,10 0-9,-5 2-11,-6-1-18,-1 4-68,-5-4-180,-8 4 80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1.0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91 51 56,'-15'0'70,"15"0"1,-24-3-6,24 3-7,-18 4-1,18-4 2,0 0-6,-20-1 9,20 1-11,0 0 3,-14-3-6,14 3 4,0 0-16,0 0 2,0 0-7,0 0-8,0 0-3,0 0 11,0 0-11,0 0 0,41 8-6,-18-10 11,4 2-7,12 0-3,3-2 0,3 2-2,2-1-2,18 1 8,5 0-7,2-3 2,5-1 9,-1-1-6,6 4 3,0-9-6,1 10 5,1 0 0,38-2-1,-37 2-8,-5 0 8,7 6-7,28-4 3,-37 2-1,3 0-7,-2 2 1,0 2-5,-1-1-10,2-3 11,-8 2 4,-1-5-3,2 4 3,-6-5-11,-14 4 10,12-2-8,-13-2-4,-2 1 0,2-2 7,-3 0-5,4-3 5,-6 0-5,0 2 1,-2-2 4,-1-2 1,-2 0 7,-3 2-2,-3-2 5,-1 0 8,0 2-9,-10-2 2,-7 3 6,0 0-7,-3 3-1,-2-6 2,0 6 2,-4-3 3,-9 3 5,13-3 4,-13 3 0,11-4 6,-11 4-10,0 0 3,13 0-2,-13 0-4,0 0-7,0 0 5,0 0-3,11-2-4,-11 2-3,0 0-7,0 0-13,0 0-16,0 0-13,0 0-14,0 0-24,0 0-17,7-8-33,-7 8-92,0 0-240,0 0 106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3.4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114 9 56,'-16'-2'145,"0"0"-5,3 0-7,-2 4-5,6-4-13,9 2-5,-16 0-10,16 0-7,-12-3-10,12 3-14,0 0 0,0 0-9,-17 0-10,17 0-2,0 0-9,0 0-5,0 0 0,0 0 4,0 0-14,0 0 0,0 0-1,34 21-3,-17-15-2,8 1 1,11 2-1,-1-3-5,3 0-3,1 0 4,3-1-2,-1 2-5,1-1 1,-3 0-1,0 1-5,-2-4 9,1 0-3,1 3-3,-2-4 1,-9 2 0,8-4-6,-1-3 6,-8 6-1,1-3-2,0 0-2,-1 2-2,-4-2 4,-4-2-3,-3 2 0,-1 2 0,-3-4 4,-12 2 0,20 0-2,-20 0 2,13 0-1,-13 0-3,11 0-4,-11 0 3,0 0-9,9-3-4,-9 3-2,0 0-5,0 0-21,0 0-22,0 0-14,0 0-16,0 0-15,0 0-27,0 0-72,0 0-224,0 0 99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3.8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40 10 73,'0'0'139,"-12"-5"-11,12 5 3,-7-2-14,7 2-10,0 0-6,0 0-11,-12-4-11,12 4 0,0 0-11,0 0-6,0 0-10,0 0-11,0 0-2,0 0 1,0 0-4,0 0-6,0 0-6,0 0 5,0 0-2,0 0-7,19 27-4,-8-18 4,1-1-4,7 3-3,-5-2-2,5 1 0,-4-4 1,5 7-4,-1-4 0,-2 6 6,-4-8-10,6 8 4,-1 1-2,-6-6-1,0 2-3,-2-3 5,3 4-4,-5 0-10,2 0 11,-4 0-3,2-1 3,0 1 0,-7-1 3,-1 3-3,0-3 2,-4 4-5,1-3-2,-2 3-1,-6 2-4,-5 0 14,4 0-6,-4 0 3,-5-3 0,2 2-4,-9 4 3,5-8-5,3 2 5,-3-2-3,4 2-1,1-3 3,3-5 2,3 2-6,0 0-1,2-2 5,1-1-5,4-2-2,5-4-4,-9 8-11,9-8-9,-5 6-18,5-6-18,0 0-15,0 0-25,0 0-125,0 0-249,38-11 110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6.7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21 183,'0'0'170,"0"0"-9,3-10-14,-3 10-6,0 0-16,0 0-9,0-12-13,0 12-11,0 0-6,0 0-11,0 0-7,0 0-8,0 0-12,0 0-10,0 0-4,0 0 2,0 0-8,0 0 1,1 35 1,0-17-3,5 0 3,-4 8-3,0 5 1,-2 5-4,2-2-5,-2 0 9,3 0-8,-6 1-7,3-1 0,3-2 3,-3-5-7,-3-4 5,3 2-1,0-1 2,0-3-3,0 1-5,0-4-3,-1-3 5,1-2-5,-1 1-10,2-1-12,-1-6-6,1 2-14,-1-9-12,0 13-5,3-4-14,-3-9-11,0 0-36,0 0-159,0 0-297,0 0 131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6.9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 31 7,'-7'-6'171,"7"6"-1,0 0-17,0 0-13,0 0-13,0 0-11,-2-13-9,2 13-10,0 0-9,0 0-11,0 0-9,0 0-11,0 0 1,0 0-9,0 0-3,27 0-2,-17 0-6,4 0-4,0-2-8,9 1 6,-5 1-4,7-4 0,1 4-5,-1-1-18,0 1 16,0-4-8,-8 4 1,2 3-13,-2-6-21,-2 7-19,-3-4-19,-3 1-24,-9-1-12,15 5-21,-15-5-124,0 9-258,0-9 114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7.1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18 108,'16'6'154,"-5"-6"-10,-11 0-4,20-5-2,-3 4-6,5-2-16,2 1-1,-3 0-9,6-2-12,-1 2-9,-2-1-11,-7 1-8,7 4-8,-1-4 5,-6 2-13,-2 0-16,1 0-23,0 2-16,-2 1-27,-1-3-30,-2 0-8,2 2-25,-3-2-35,-10 0-86,18 2-234,-9-2 104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7.4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50-7 164,'0'0'182,"0"-9"-15,0 9-18,0 0-12,0 0-16,0 0-19,0 0-6,0 0-10,0 0-9,0 0-12,0 0 9,0 0-13,-15 36-5,9-14-4,1 0-4,2 3-5,-1 8-1,2 4-7,-2-3 2,1-2-2,-2 5-4,2-2-2,3-2-6,0 0 0,0-8 0,4 7-1,-4-1-3,0-6-2,1 0 0,2-3-3,-2-3 0,1 3-5,2-4-1,-3-4-18,3 1-12,-3-1-20,1-2-22,2-2-21,-2-2-25,-2-8-23,4 12-136,-4-12-292,0 0 130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8.1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 77,'0'0'176,"6"-6"-7,-6 6-26,0 0-6,6-6-12,-6 6-14,0 0-13,0 0-8,0 0-9,0 0 10,0 0 1,0 0-10,0 0 0,8 18-9,-6-9 0,-2 5-9,0-2-2,0 4-10,0-3-7,2-1 0,-2 4-2,-2 3-8,2-2-1,2-1-7,-2-1 4,0 0-10,2-1 2,-1 0-6,3-2-3,-3 0-9,2-3 0,1 1 1,0-4-5,-3 1 3,-1-7-3,7 9 6,-7-9-5,12 3-2,-12-3 0,0 0-2,22-10 0,-12 1-4,0 0 2,2-4-2,-1 1 3,-1-1 0,4-3-3,-2-1-1,-3 5 5,-2 1-3,1-2 2,1 4 2,-1-2 5,-1 3-2,1-6 5,-5 7 0,1 0-2,-4 7 1,6-9-3,-6 9 1,0 0-2,7-7 1,-7 7-6,0 0-1,6-5 2,-6 5 0,0 0 0,0 0 0,0 0 3,8 18 3,-6-8-4,-2 1 3,2 2 1,-1-1-1,-2-1 3,2 3-4,-1-1 2,0 0 2,0 0-3,4 0 2,-4-1-2,0-3-3,0 3-6,1 2 10,1-6-2,2 2-4,-3 1-7,2-3 4,-1 0 1,-2-8-1,10 11 2,-6-7 2,-4-4-1,12 2-1,-12-2-3,16-6-4,-4 1 4,1-2-7,2-3-3,4-3 3,-3-3-8,0 0 3,0-1-5,0-2 3,-2 0-6,-1 3 8,-1-3 1,-1 6 1,0-4 5,-3 3 0,1 2 4,-1-2 4,-1 2 2,-2 6-7,0-3 18,-1 3-3,-4 6 3,7-11 5,-7 11-4,6-8-2,-6 8-3,0 0-1,0 0-1,0 0-5,0 0 0,8-3-4,-8 3 5,0 0 0,4 17 3,-4-17-5,1 17-2,-1-6 4,0 3 0,0-1 0,0 2 3,1 0-2,2-2 5,-3 5-1,1-5-1,2 1-2,-3 1 4,3 0-2,-1-1-2,2 0-9,-2 0-11,-1-2-11,3 1-30,0-4-16,-3-3-31,5 3-24,-4-4-144,-2-5-298,10 11 132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8.9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335 515 162,'2'-10'181,"-2"10"-9,-6-13-12,6 13-9,-6-11-7,-1 5-11,-4-2-11,3 4-8,-7 0-11,1 3-5,-4 1-12,2 1-3,-7 3-6,2-2-14,-2 7 3,6-3-8,-3 3-6,-2-1-2,6 2-10,1-2 1,-2 6-5,4-5 0,0 7-6,3 0-1,3-4-5,0 4-1,2-3-4,1 0 1,3-1-6,-2 3-5,3-2 0,3-1 1,-1-2-1,4 3-3,0-6-2,2 0 8,4 1-6,2-4 0,2-1 1,-3-3-1,2-1-4,5-3 0,2-5-5,0-2 0,1-2-6,0-4-4,-3-2 0,3-5-3,0-4 2,-5-4-7,-4 0 0,2 1 2,-4-6 2,-4 4 2,0 0-2,-4-1 3,0-4-3,-5 3 0,-2 1 2,-1 0 5,-1 2 1,-1 6 0,0 2 6,-4 1 7,2-1 2,-2 4 2,3 4-1,1 1-2,0 3 3,0 2 0,2 2 0,4 8-6,-6-12-2,3 5 4,3 7-6,0 0 2,0 0-6,0 0 2,0 0 6,-9 35 1,7-12-5,4 11 0,-2 2 5,1 1 0,2 0 0,-2 2-3,3-5 3,-1 6 5,2-3 1,0 2-5,-2-4 0,5-2-1,-3-7-2,2 6 1,-1-8 0,-2 1 7,5-3-6,-2-2-1,-1-4 1,0 0 0,0-4-3,1 0 1,1-2 0,-4-2 2,2-4 2,-1 2-1,4-1 2,-9-5-1,15 2 0,-15-2-7,16-7 4,-5 4-7,1-6 3,-3-1-5,3 0 0,0-2 3,3-6 2,-1 2-7,-2 4 1,4-7-6,-2 5 2,1 2 5,-5 2 4,7-5 5,-5 8 1,5-5 0,-3 4-2,-1 4 0,1-2-1,0 2 0,1 2-4,-1 2 0,-4 0 0,1 2 4,-2 2 1,1 2-6,2 0 7,-4 2-1,3 0-3,-5 4 6,-2 1-4,3-1 3,-6 3 1,3-3-5,-4 3 1,0-2 3,-2 2 2,-2-3-2,-2 0-3,2 2-5,-1-2-4,-3 0-11,-3-2-16,-2 1-18,-2-3-14,0-2-38,-1 2-32,-1-4-31,-5-2-111,-3-2-302,1-2 134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10:55.9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BEC54E6-F68D-404B-A43C-7FA934C161A9}" emma:medium="tactile" emma:mode="ink">
          <msink:context xmlns:msink="http://schemas.microsoft.com/ink/2010/main" type="inkDrawing" rotatedBoundingBox="1402,3945 2709,8510 1332,8904 25,4339" semanticType="callout" shapeName="Other">
            <msink:sourceLink direction="to" ref="{694F3C65-977E-4D49-8B50-4043EC7F9BAF}"/>
            <msink:sourceLink direction="from" ref="{7835277C-2FE6-4B13-A3C8-18D61AC33B48}"/>
          </msink:context>
        </emma:interpretation>
      </emma:emma>
    </inkml:annotationXML>
    <inkml:trace contextRef="#ctx0" brushRef="#br0">746-1 66,'0'0'90,"0"0"-4,-17 2-8,17-2-7,-12-2-6,12 2-6,-14 6-2,2-2-10,0 5 2,0-2-7,1-1-6,-5 0-3,5 4-4,-7 6 2,0-1-6,3-2 3,-1 4-5,2-1 1,-4 2 5,1-1-1,-1 2-9,5 1-7,-4 1 1,-1-3 8,2 7-5,1-5 0,-5 8-3,1 0 4,1 0-7,0 0 8,-1 1-2,7-7 1,-5 8 1,0-1-1,0-1-1,3 4-3,2-10-1,-3 9 7,0-1 5,2 1-5,-2 2 2,2 2-3,-1-4-2,2 4 0,-1 3 3,5 1-7,0-3 2,-2 1 0,4 2-1,-1 0 6,0-1-8,-1 3 5,1-1-8,1 2 1,3 1 5,-2-2-5,-1 0 0,1 2 4,0 0-6,-1 0 1,1-5 0,1 2 1,0 1-7,0-1 4,2 2 6,-2-2-7,3 0 0,0-2 1,1 0-3,1 0 3,-1 3 3,1-1-2,2 1 13,0 0-9,-1 0 2,0-1 0,3 5 1,-2-5-1,-3 4-7,0 0 2,4 3 1,-4-3-3,1-3-1,-1 2 3,4 2-1,-1-4-1,2 3-4,-1-5-7,2-1 9,-4 0 0,5 2-1,-2-3 1,5 5-1,-2-2-2,1-3-1,-2 1 5,4 3-7,-2-3 2,3 6 10,0-3-9,0 3 2,3 0-11,-3 3 12,3-2 0,-3 0-1,5 12 0,-6-15 0,1 2-3,1 1 2,2-5-7,-1 0 6,3 1 8,-1-1-16,-1-3 3,4 2 2,1-2 0,0 0 2,3-3 2,-3-1 2,3 1-2,2-1-5,-2 0 3,4-1 1,1-1-5,4 0 7,-5 0 2,6-2 2,-3-4-8,1 1 1,-1-2-3,4-2 8,1 1-7,2-2 7,-1-4 0,5 0-5,-5-1 4,5 1-8,-2-1 0,-3-1 6,3-3 0,-4 4 3,1-4-1,-1 3-6,-9-5 5,2-3-6,-3 5 3,1-3-3,-2-1 3,0 0 0,-1 2-1,0-4 1,-1 0 3,-4 0-2,-2 0-1,1 1-2,-1-4 3,-2 3 0,-2-2-2,3-2 4,-7 1-5,2 0 2,-10-3 0,14 0-3,-14 0 5,10 3-9,-10-3 3,9 1-1,-9-1-10,0 0-23,0 0-14,0 0-13,10-10-22,-10 10-16,2-9-31,-2 9-94,0 0-245,-8-19 110</inkml:trace>
    <inkml:trace contextRef="#ctx0" brushRef="#br0" timeOffset="355.1249">1475 4218 57,'0'0'185,"0"0"-18,-5-8-21,5 8-9,0 0-16,0 0-15,0 0-7,-3-8-12,3 8-10,0 0-10,0 0-9,0 0-6,0 0-2,0 0-8,0 0-1,0 0-7,23 1-3,-23-1-1,20 7-5,-8 1-2,1-5-4,4 7-2,-1-1 0,-3-2 0,6 5-4,0 1 0,-3 3-3,0-2-2,-2 1 0,3 0-5,-9-3 1,4 9 4,-3-8 2,-4 2-7,-1-2 3,2 2-1,-4-1 4,0 1-5,-6 5 3,-2-5-2,0 6-5,-8-2 9,1 0-7,-3-3 1,-2 1 6,0 3 3,-1-4-4,-3 0-1,1-1 0,-4-2 2,3 2-2,3-3 2,-1-1-3,0-1-6,8-2 2,-3-1 4,3-1-10,4-3-22,0 1-19,8-4-30,-9 6-28,9-6-32,-8 5-121,8-5-275,0 0 122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6:59.1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34,'0'0'118,"0"0"-34,0 0-33,0 0-31,0 0-72,0 0-55,0 0 25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1.5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10 109,'0'0'147,"0"0"-16,0 0-15,0 0-9,1-10-12,-1 10-11,0 0-12,0 0-20,0 0-12,0 0-19,0 0-21,0 0-17,0 0-10,0 0-22,0 0-24,0 0-62,0 0-146,0 0 65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1.6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66,'10'4'92,"-10"-4"-9,0 0-6,9 2-26,-9-2-26,0 0-29,8 5-61,-8-5-71,0 0 31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2.5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242 235 106,'12'-16'119,"2"-2"-1,2-1-3,1-2 2,0 1-3,-2 4-3,1-3-1,-2 1-4,-2 8-10,-3 0-6,1 2-6,-4-2 3,-2 1-5,2 6-3,-6 3 0,2-11-9,-2 11-10,0 0-3,-4-16-13,4 16-2,-12-9-5,1 9-6,-6-2 6,-2 4-10,-5-1-7,0-1 3,0 4-5,-2 2-3,5 0-3,-3 0 4,2 3-4,2-2-3,4 2-1,-4 1 0,-1 2-3,2 0 0,7-2 2,0 2-5,0 0 0,5 1 1,0 3-2,3-3-3,4 3 5,2 0-3,3-1-1,4 5-1,1-2 5,6-1-5,0-1 0,3 1 0,-1 0 1,3-1-4,0 0-5,2-4-1,-2 2-4,1 1 1,-2-2-4,0 0-1,-7-3-8,-1-1 1,2 4 1,-3-5 5,-1-1 5,-4 2-4,-2-3 2,0 1 4,-4-7 3,1 15 1,-1-15 4,-5 15 9,1-10-6,-4 1-3,-5 0 4,-1 0-1,-4-1 2,2 0 8,-1-1 0,-7-2 0,-2 1-4,3 1 2,-1-4-2,2-3 5,0 6-5,5-3 0,-1-3 5,3 0-4,2 2 0,0-4 0,3 3-13,1-2-12,9 4-11,-15-8-14,12 2-14,3 6-9,-4-13-8,4 13-14,0 0-14,13-18-24,-7 10-96,4 2-243,0-2 107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3.3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47 384 119,'9'-5'135,"-9"5"-10,7-2-14,-7 2 0,0 0-7,0 0-8,10-4-7,-10 4-5,0 0-4,0 0-3,0 0-7,0 0-12,-18 27-9,13-16 0,-2 1 4,0 0-6,1 2-5,-2-2-4,1 4-7,2-2-7,2 0 7,-3 0-6,5 1-7,1-3 0,0 1-1,0 0 1,1-2-9,1-2 4,3-1 0,-5-8 1,10 12-6,-4-7 1,-6-5 1,14 5-3,-5-5-2,-9 0 7,24-4-12,-12-2-4,2 0-4,-2-4 1,0 0-6,-2-2 6,-1 0-1,0-4 3,-2 4 0,-2-3 2,-2-1-5,1 5 0,-6-1-3,2 1 19,0 11-12,-8-20-2,6 10 4,-5 4-4,-1 0-2,-2-3 5,1 6 2,0-1-2,-3 1 5,-3 3-4,0 0 6,3 4-1,1-3-7,11-1-3,-17 6 7,8-2 2,1 0-3,8-4-2,-7 8 2,7-8-3,-6 11 3,6-11 0,0 0 0,9 15 0,-1-11-5,4 1 3,0 1 0,2-3-7,3-3 6,1 0-10,0 1 9,6-2-4,-1-2 2,1-3-1,-1 3-7,-2-6-3,3 0 16,2-4-9,-6-2-10,-2 1 22,1-4-7,1-2 3,-4-1-9,5-7 5,-8-3 4,-5 7-1,1 1-10,-1-8 15,-4 6-1,-1-7 1,-3 10 1,-1 0 10,-1 0 3,1 2 8,-3 4-1,0 2-2,0-1-2,0 8-13,0-2 8,4 9-1,-7-7-3,7 7 2,0 0 4,0 0-10,-17 11 2,10 4-3,0 4-1,2 2 2,-2 14 3,2 0-1,0 2-1,2 3 3,-1 1-3,5-3 2,-1 0-1,3 1 0,2-1-3,-1-2 2,2-2-3,0-3 2,0-8 1,2-1-8,0-1 9,-1-6-1,2-2-4,-1 2 2,3-4-4,-3-2 7,2 1-3,-2-6 0,2 1 1,2-1-2,-1-1 4,-2-6 5,7 0-7,-2 0 2,0-4-8,1-2-1,4-2 0,-4 1-6,-1-5-5,2-1 7,-4 7 6,0-3 0,1 3-3,-3-1-8,1 1 9,-3 3 4,3 0-13,-3 2 7,3-2-1,-3 4 2,-8 2-3,17-4 4,-10 3-4,-7 1-1,14 5 2,-14-5 1,14 8-1,-7-5-1,-3 3 6,-2 1-3,-2-7-3,8 15 4,-4-5-4,0-4-3,0 4-8,-1-2-8,2 1-3,-1-2-9,-4-7-17,8 16-2,-1-11-27,3 0-14,2 1-11,1-3-97,-1 0-220,4-5 98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4.0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297 439 56,'0'0'168,"7"-6"-7,-7 6-23,0 0-15,0 0-13,0 0-7,0 0-11,-17-14-6,17 14-7,-24 0-4,10 1-4,1 4-2,-5 0-4,-2 4-5,0-3-3,1 6-5,2-2-1,-2 3-12,0 0 2,-2 2-6,4-2-4,6 0-3,-3 2-2,2 3-5,6-6 0,-4 1-1,6 0 1,-1 0 2,2 0-9,2-4 0,1-9-13,4 19-1,-3-13-8,5 4 3,-1-4-5,0-1 4,2 0-7,1 0 0,-8-5 0,19 0-3,-19 0 6,23-10-4,-7 4-5,-3-3 6,9-6 1,-6-1 8,1-3-1,5-9-5,-8 6 6,2-7-4,-2-1 2,0-1-8,-4-7 6,1 3 4,-5 0-9,2-3 10,-4 1 2,0-3 2,-2 7-4,0-5-2,-2 4 3,0-1-5,-4 11 14,3 4 0,-3-1 4,1 6 9,-1 7-6,3 1 5,1 7-5,-4-16-3,4 16-4,-4-7-1,4 7 2,0 0 3,0 0-9,0 0 1,-13 29 1,7-6-2,3 3 4,-1 6 0,3 3 2,1-1-2,1 4-5,3 2 5,-4-2 0,6-1-2,-3-1-4,1-3-1,1 1 5,2-4-2,-5-4 0,4-5-1,-1 1 3,0-8-1,1 2-2,2-2-6,-3-2 10,0 0-2,4-3 0,-1-2 2,-2-1 0,1 1 1,1-4-2,1-2-7,-9-1 10,19-1-8,-5-2 3,0-1 1,0-5-3,2 0 3,1-4-5,2 0 6,-2-6-5,1 4 0,-2-4 6,12-3-1,-10 3-2,2 1-3,5-5 2,-6 10 2,0-3 5,-2 4-7,-2 1-3,1 5 7,-4-3-2,1 5-4,-1 0 1,3 0 0,-1 8 3,-14-4 0,17 4-6,-9-1 0,1 3-1,-3 3 2,-1-1 3,2 6 3,-5-4-5,1 2-2,-6 2 8,2 0-3,0 0 4,-3-2-5,-2 3-10,0-3-5,-5-2-5,-1 3-18,0-1-20,-7 0-15,-1-3-22,-1-1-23,-4 0-39,0-4-79,-5-2-254,2 1 112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4.1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16 47,'0'0'143,"0"0"-27,0 0-27,0 0-32,0 0-27,0 0-32,21-10-39,-21 10-33,12-6-79,-12 6 36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4.5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19 54,'0'0'193,"0"0"-21,0 0-17,6-10-17,-6 10-14,0 0-14,0 0-10,9-4-20,-9 4-18,8-2-20,-8 2-24,0 0-21,20-3-26,-20 3-25,11 3-37,-11-3-88,9 6-193,-9-6 86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4.7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92,'0'0'126,"3"9"-4,-3-9-17,8 3-5,-8-3-20,7 9 4,-7-9-16,6 6-32,-6-6-7,12 3-24,-12-3-19,14 0-23,-14 0-96,17-3-144,-10-2 64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5.0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0 106,'0'0'154,"0"0"-10,0 0-19,0 0-10,0 0-9,0 0-9,0 0-1,0 0-6,12 8-6,-12-8-3,10 4-7,-1-2-7,-9-2-10,24 2-2,1-4-4,0 2-2,2 0-10,1-1-1,0-3-1,2 7-10,-1-3-6,-3 0 4,0 0 0,-8 1-9,-1 2-2,-2-3 3,-3 2-11,-5-2-12,3 2-20,-10-2-4,12 0-16,-12 0-16,0 0-23,0 0-33,0 0-123,0 0-261,0 0 117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15:01.8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EC1EF52-0BAF-422F-8020-84E013915299}" emma:medium="tactile" emma:mode="ink">
          <msink:context xmlns:msink="http://schemas.microsoft.com/ink/2010/main" type="writingRegion" rotatedBoundingBox="23125,14774 21464,14782 21460,13899 23120,13891"/>
        </emma:interpretation>
      </emma:emma>
    </inkml:annotationXML>
    <inkml:traceGroup>
      <inkml:annotationXML>
        <emma:emma xmlns:emma="http://www.w3.org/2003/04/emma" version="1.0">
          <emma:interpretation id="{BD42134B-C3DA-4950-882D-E1C41C96CF6F}" emma:medium="tactile" emma:mode="ink">
            <msink:context xmlns:msink="http://schemas.microsoft.com/ink/2010/main" type="paragraph" rotatedBoundingBox="23125,14774 21464,14782 21460,13899 23120,13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90316A-F6AF-4CAA-A2A2-5908EB94DFFF}" emma:medium="tactile" emma:mode="ink">
              <msink:context xmlns:msink="http://schemas.microsoft.com/ink/2010/main" type="line" rotatedBoundingBox="23125,14774 21464,14782 21460,13899 23120,13891"/>
            </emma:interpretation>
          </emma:emma>
        </inkml:annotationXML>
        <inkml:traceGroup>
          <inkml:annotationXML>
            <emma:emma xmlns:emma="http://www.w3.org/2003/04/emma" version="1.0">
              <emma:interpretation id="{2CD77645-0983-4143-B1AB-608706DF5EFF}" emma:medium="tactile" emma:mode="ink">
                <msink:context xmlns:msink="http://schemas.microsoft.com/ink/2010/main" type="inkWord" rotatedBoundingBox="23125,14774 21464,14782 21460,13899 23120,13891"/>
              </emma:interpretation>
              <emma:one-of disjunction-type="recognition" id="oneOf0">
                <emma:interpretation id="interp0" emma:lang="en-IN" emma:confidence="0">
                  <emma:literal>the*</emma:literal>
                </emma:interpretation>
                <emma:interpretation id="interp1" emma:lang="en-IN" emma:confidence="0">
                  <emma:literal>to*</emma:literal>
                </emma:interpretation>
                <emma:interpretation id="interp2" emma:lang="en-IN" emma:confidence="0">
                  <emma:literal>f*</emma:literal>
                </emma:interpretation>
                <emma:interpretation id="interp3" emma:lang="en-IN" emma:confidence="0">
                  <emma:literal>fs</emma:literal>
                </emma:interpretation>
                <emma:interpretation id="interp4" emma:lang="en-IN" emma:confidence="0">
                  <emma:literal>a*</emma:literal>
                </emma:interpretation>
              </emma:one-of>
            </emma:emma>
          </inkml:annotationXML>
          <inkml:trace contextRef="#ctx0" brushRef="#br0">185 383 331,'-17'-18'36,"-2"1"15,0-1 1,2-1 7,0 3 6,-1 1 6,2 0 1,5 2 6,-1 3 3,2 1 1,2 0 4,0 2-2,3 1 5,5 6 1,-8-10-15,8 10-6,0 0-12,4-13-3,-4 13-7,13-6-6,0 4-3,6 0-3,2 1-3,7 0-8,8 1 2,1 0-4,-8-2 3,9 2-8,-1 0 0,1-2-4,-1 0 0,-9-3-3,9 0-1,-1-1-1,0-4 2,-11 3-4,2-3 3,-3 0 1,-3-2-3,-4 0 3,-2 4-4,-5-4 1,1 2-1,-1 1 2,-2 0-1,-3 3 5,3-1-10,-8 7 0,0-13 0,0 13-2,0 0 2,-8-15-1,8 15-1,-9-6 2,9 6-4,-21 1-3,21-1-1,-18 7 0,6 0 2,1-1 0,0 2 1,3 4 1,1-2-2,-1 4-1,6-4 5,-2 5-3,-2-3 3,6 2 0,3-2-8,0 0 0,1 0-5,2-1-3,2 0 2,2-3 3,1 1-8,2 0 9,-1-3 1,-1-2 2,-1-2 1,0 1 1,-1-3-2,-9 0 4,19-5 1,-11 4 1,0-6-1,-1 2 4,1-4-1,1-3 2,-2-1 0,1 0 4,0 1 2,-3-2 2,1 2 6,-2 3 1,2-1 1,-2 4 4,-4 6-3,8-14-5,-1 8-2,-7 6-5,12-4-1,-1 1 0,-11 3 7,29 7-9,-12-1-2,-3 2 1,9 1-2,-6 4 1,-3-3-3,3 5 3,-3-3-3,2 1 0,-4 1 3,0 3-3,-3-5-2,-5 1 4,-1-6-6,1 2-3,-4 1 2,0-10 1,1 13-3,-1-13 0,-9 15 1,2-11 1,-1 2 2,8-6 3,-16 6-5,7-5 4,9-1 1,-19 2 2,19-2 0,-15-3 1,15 3-1,-16-6 2,12 2-2,-4-2-1,8 6-1,-7-11 3,5 3-2,2 8 0,4-19 0,0 7-6,2-1-2,0-2 3,3-2-10,7 0 3,-6 5 11,4-2-4,-3 6-4,1-2 3,2 5 2,-1 0 2,-4 3 0,5-2 3,-2 4-5,0-2 2,3 3-2,-6 0 1,-9-1-2,18 6 0,-8-1-1,-3-1 0,4 6 4,-5-4 1,0 1 0,-1-1 0,0 3-5,1-3 2,1 4 1,-2-3 3,-2 0-5,3-1-5,-6-6-8,6 14 0,-1-11-3,-5-3-1,4 9-3,-4-9 10,3 9 2,-3-9 1,0 0 3,4 7-2,-4-7 1,0 0 2,0 0-2,0 0 4,0 0 0,0 0 3,6-22 1,-6 22 1,4-15-3,-1 3 1,2 1-5,1 0 8,-2 1-1,-1 3 4,2 1 4,-5 6 2,9-15-2,-5 10-2,-4 5-4,14-7-2,-8 3 1,-6 4 2,14-2-6,-14 2 2,15 1 2,-6 3 2,-9-4-4,17 3-3,-9 1 6,-2 1-3,-6-5-1,13 7 2,-7-3 0,-6-4 0,10 6 6,-10-6-4,7 6-7,-7-6 8,8 4-4,-8-4 10,0 0-9,0 0-1,7 5 1,-7-5 7,0 0 0,0 0-3,0 0 0,13-3 2,-13 3-6,8-7 2,-1 2-3,-7 5 4,17-13-6,-7 4 7,0 2-3,0-3 9,2 1-5,-1 1 0,1 4-4,-2 0 7,2-2-2,-2 6 0,-10 0-5,17 1-1,-3 2 0,-6 1-2,5 2 3,-2 2 0,-1 1-5,1 1 5,-3 2-5,-2 4 4,2-3 0,-3 2 1,0 2-16,1-2-25,-4 0-28,4 0-36,0-1-172,-6-2-297,3 1 133</inkml:trace>
          <inkml:trace contextRef="#ctx0" brushRef="#br0" timeOffset="-1038.8751">393-288 36,'-3'-21'156,"-2"6"-7,-2 2-13,2 0 2,0 2-14,1 4-8,4 7-11,-6-14-15,6 14-12,-4-7-6,4 7-7,0 0-10,0 0 0,-24 20 0,13-6-7,2 9-3,-4 7-13,1 4 4,0 0 3,2 4-8,6 2 0,0 0 3,4 2-3,1-2 2,-1 4 7,3-5-6,1 3 2,0-4-7,2-1-3,-4-2 1,4-1-2,-1-2-1,2-6-3,-3-4 0,1 0-5,-2 0-3,2-4-1,-2 4 0,-2-6-3,0 0-10,-1-4-16,-1 1-7,1-2-20,-1-1-18,1-10-15,-6 12-8,6-12-12,-5 5-11,5-5-17,0 0-13,-19-6-89,10-4-245,-2-1 109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5.6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38 78,'0'0'211,"11"-7"-16,-11 7-23,0 0-17,6-7-15,-6 7-14,0 0-18,7-9-23,-7 9-21,0 0-20,8-7-29,-8 7-36,4-5-22,-4 5-33,0 0-42,11-3-72,-11 3-204,0 0 90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5.8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0 107,'11'5'120,"-11"-5"-16,8 4-12,-8-4 0,6 3-15,-6-3-8,0 0-10,6 6-8,-6-6-13,0 0-30,0 0-23,8 5-41,-8-5-69,0 0-134,0 0 59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6.1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28,'0'0'160,"0"0"-16,0 0-14,0 0-12,0 0-2,0 0-10,0 0-9,6 20-4,-6-20-5,31-5-6,-13 4 7,6-3-11,-1 4-7,1-1-2,1 1-7,-1 2-5,0-4-4,-7 2-7,-5 0-3,3-1-4,0 1-12,-15 0 8,13 1-6,-13-1-4,15 1 2,-15-1-6,12 0-2,-12 0-3,0 0 2,3 5-11,-3-5-7,0 0-17,0 0-22,0 0-27,0 0-27,0 0-43,-20 17-138,20-17-296,0 0 130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7.7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38 174,'0'0'199,"0"0"-20,-2-14-8,2 14-17,0 0-14,0-12-9,0 12-15,0 0-12,0 0-9,0 0-15,0 0-10,2-12-3,-2 12-13,0 0-7,0 0-3,0 0-8,0 0-3,0 0 1,0 0-5,10 31-3,-10-15-5,2 6 3,-2 4 2,0 4 1,-2 5 1,2-3-2,-3 2-2,-1 2-3,4-12-1,-1 13-2,-1-5-1,0 1-2,2-9 3,2 3-6,0-2 2,-1-3-3,0-2-2,2 1-1,0-7-2,-3 1 1,5 0 0,-5-1 0,3 0-7,1-4 7,-2-2-2,-2-8-1,3 12-4,0-6 4,-3-6-3,0 0 2,5 11-6,-5-11 9,0 6-3,0-6 0,0 0 2,7 6-1,-7-6-2,0 0 2,0 0 0,5 6-2,-5-6 5,15 0-4,-15 0-2,20-2-1,-5 3 5,2-2-2,1-3-1,2 3-3,-5-1-1,2 2 1,0-3-2,1 2-1,-6-3-13,0 6-12,-1-2-18,-11 0-10,17 3-21,-17-3-13,9 3-13,-9-3-16,0 0-35,3 7-132,-3-7-308,0 0 136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8.5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214 35 125,'0'0'169,"0"0"-17,0-12-4,0 12-17,0 0-10,0 0-7,0 0-8,-21-3-12,21 3-7,0 0-5,-23 5-9,16 1-6,-6-2-10,1 3-5,0 2-4,-2 1 1,2 1-9,-2 2-5,2 2-2,0 2-9,1-2 3,1-2-9,0 4 3,-2 3-7,6-6 5,0 2-5,0-3-3,6 0 0,0 0 1,0-4-4,3 2 1,0-2 0,2-3 0,2 0 3,2 0-6,-1-2 1,7-1 0,0-3-4,2 0 0,0 0-5,-2-4-3,-1 1 2,7-6-1,-4 0 2,-2 0 1,-4-2-2,4-1 6,-9-1-2,2 0-3,-2-3-2,0 2 11,0-2-8,-4 0-2,-2 1 3,3 2-4,-3 0 6,0 5 6,0 8 1,0-16 3,0 16 7,0-13 0,0 13 0,0-15-5,0 15-3,7-10-4,-4 4-1,-3 6 0,12-10 0,-2 6-4,-3-1 2,4-1 0,1 5-2,3-2 0,-3 4-2,-2-2-2,0 4-1,2 3 1,-1 1 1,-2 2 2,2 4 1,-7 0-8,1 2 8,0 0-3,-2 4 1,0-3-4,-2 3 1,-1-3 3,0 1 3,-7 0-8,5-1 2,-1-1-1,0-1-3,1 1 0,0-2-3,0-4 4,-1 0-5,0-2 5,3-7-5,-2 15 3,2-15-3,-6 9 9,6-9 0,-6 4-2,6-4 3,0 0 0,0 0-4,0 0 2,0 0-4,14-31-5,-6 18 4,2 1-1,-1-9 0,6 1-8,-2-9 6,5 4-6,-4 3-3,-2 0 12,1 1-3,1 1-3,-3 8 2,-2-4 3,2 4 5,1 3-2,0-1 2,-4 0 2,4 4 0,-6 1-2,3-1 0,-6 1 0,-3 5-6,12-6 8,-12 6-8,0 0 4,17 5-2,-17-5 2,8 10-3,-4-3 12,2 4-11,-6 1 4,2 0-1,1 0 5,-3 2 0,5 0-3,-7 1 3,4-1 6,0-1-6,-2 3-1,2-3 2,1 1-1,2-2-24,2 0-3,-1-2 2,2 0-17,1-1-10,3-3-7,5-2-20,-2-2-2,5-1-17,6-2-15,-2-4-84,1-1-213,-1 1 95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9.1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360 31 11,'0'-6'144,"0"6"-8,-3-12-16,3 12-4,-9-7-7,-2 3-18,-3 1-2,-4 3 2,3 4-5,-2-2 2,-6 5-9,2-1-9,-2 1-8,0 1-6,3 1 1,-1 2-4,3 2-6,1 0-7,-1 2 0,4 4-7,3-1-4,-4 0-1,3 2-6,3-2 0,1-4-3,2 0 2,2 0-1,-1-2 1,5 3-11,-3-5 5,3 3-9,0-13-4,0 15-4,3-7 5,-3-8-7,9 9 1,-1-6-4,2-1 0,-10-2 4,14-2-8,3-7 4,-5 6 5,2-1-7,1-6 6,-3 1-4,3 1 1,0-3 3,-5-4 7,5 1-11,-3 3 4,0 1 7,-1-1 1,1 3 6,-1-2-5,-5 1-1,7 3-2,-5 0 3,-2 0 6,2 1-7,2 3-3,0-2 4,2 2-3,-12 2 7,18 0-2,-6 1-2,-4 1-6,7 4 3,-5 3 4,3 1 1,-7 2-6,6-1 2,-4 4 1,-2-2-4,3 8 4,-1-3-9,-3 4 8,-3-3 4,-2 4-5,3-1-3,-6-1 0,3-1 0,-3 3 6,-4-1-3,2-1 6,0 0-2,-5-5-1,5 3 5,-4-1-5,-3-1-3,-1 1 3,3-3-1,-5 1-3,3-4 0,4-2-2,-4 0 3,1-1-4,-1 1-1,5-4 3,-1-1 2,3-3-4,5-2 2,-15 4 3,15-4-3,0 0 5,-15-11-5,10 4 0,4-5-1,-2-4 0,6 1-6,-2-4 3,4-6 1,3-5 3,2 4-3,-1-8-1,2 2 0,6 0 2,1 0 1,-9 7 1,5 3 2,0-7-1,-2 12-2,3-3 5,-3 1 2,3 1-5,-4 6-3,1 2 3,0-1-1,4 2-7,-3 1 11,-2 2-6,1-3 0,2 4 3,-5 3-2,0 2 3,-9 0-6,18-4-4,-18 4 3,17 7 5,-12 0-8,4-1 3,-3 2 5,-3 3-1,1 0 4,-4-1-7,1 0 0,1 0-3,-2-1-5,0-9-13,-2 17-13,1-7-13,1-10-4,0 10-21,0-10-21,-4 10-36,4-10-114,0 0-266,0 0 118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9.3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 6 64,'0'0'151,"-4"-6"-39,4 6-16,0 0-35,0 0-5,0 0-19,0 0-10,0 0-23,0 0-25,0 0-78,0 0-105,0 0 47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09.6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50 34 18,'-3'-12'176,"3"12"-7,0-11-14,0 11-9,0 0-15,0 0-7,-3-12-19,3 12-10,0 0-15,0 0-6,0 0-5,0 0-14,0 0-5,0 0-1,0 0-5,6 41-2,-4-18 0,1 4-9,-3 4 13,-3 4-9,1-4 4,2 4 1,-7-1 3,-1 3-6,3-7-8,1 0-3,2-4 0,-7 6-5,6-11-4,2 1 4,-2-7-5,3 3-3,0-2 3,-3-3-7,3 0-7,-2-3-13,2-10-17,-3 13-3,3-13-19,0 9-3,0-9-34,0 0-20,0 0-36,0 0-132,0 0-294,0 0 131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0.1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57 71,'0'0'141,"0"0"-15,0 0 0,0 0-13,0 0-3,11-5-9,-11 5-4,14 0-1,-14 0-6,20 0-7,-5-1-1,0 1-9,0-1-8,2-2-2,0 1-3,-2-2 1,3 1-8,-1 1 0,3 0-3,-5-3-4,1 1-7,-3 2-3,-1 2 4,-1-4-8,-11 4-2,15-3-5,-15 3-11,15-1 7,-15 1-6,8-2-2,-8 2-6,0 0 3,0 0-5,14 5 0,-11 1 1,-3-6 2,4 15-2,-1-7-3,1 2 2,-3 6-4,1-1 7,-2 1-5,4 4-1,0-3-2,-4 0 3,2-2 4,4-1-5,-2 0 0,1-1 1,-2-2 0,6-3-1,-6 4 0,2-6-2,3 0 2,-1-2 3,-7-4-3,15 8-1,-7-8 2,-8 0-4,20-5-1,-8 0 2,0-3-6,-3-1-1,3-4 3,2-2-1,0-2-4,-3-4 4,1 3 1,0-3-1,-1 3 2,-4 0 1,1-1 0,-1 3 6,-2 7 2,0-4 0,-1 4-1,2 3 3,-6 6-2,4-13 3,-4 13-6,2-9-5,-2 9-2,0 0 3,3-7-4,-3 7-1,0 0-5,0 0 10,0 0 2,0 0-6,11 32 4,-10-20-1,2 1-1,-2 3 4,0-3-2,2 3 2,0-2-1,2 1 0,1 0 5,-2-3-4,2 0-16,-3 3-12,2-3-12,2 0-18,0-1-15,3-2-23,-2-5-33,3 4-37,-1-4-84,2-2-270,1-2 120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0.6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329 377 160,'0'0'167,"0"0"-15,0 0-6,-6-16-13,6 16-10,-12-3-5,12 3-3,-17 0-12,4-1-6,13 1-6,-26 2-10,10 3-3,-3-1-8,-1 5-4,0-3-8,-3 6-7,2 1-5,1-4-8,1 6 6,2 1-5,3-5-8,-1 6-1,1 3-7,6-7-3,-2 2 0,4-3-3,-1 4-3,5-3-2,-3-1 1,5-1 0,3 0-1,-1-1-6,4-3 0,-2-1 0,5-1 0,-1-1-7,7-4 1,-2 0-5,4-3-1,-1-3-2,5-1-4,-1-5-2,3-3-9,4-6 1,0-3 1,-5-4 0,-4 0-8,2 1 4,1-6 4,-6-2-1,1 4 1,-1-5 4,-6-1-4,-1 0 2,2 1 0,-6 3 2,-4 8 8,-3 0 11,2 3 8,-3 3-2,2 0-2,-2 6 8,2-2-7,0 3 10,-2 2-5,4 10 2,-1-12-5,1 12 2,-4-10-5,4 10-5,0 0-1,0 0 6,0 0-2,0 0-2,-7 28 3,6-12-4,-2 6-1,2 4 3,-5-1-1,5 9 0,-2 0 1,3 1-2,3-1 3,-2 0-3,4 0 2,-3-3 4,2-1-7,2-4 3,-5-2-1,3-2-6,-3-1-3,1-1-11,2-4-17,4-4-11,1 0-16,-1-2-38,-1-4-2,5 2-32,1-3-118,-5-3-273,3-2 121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16:48.9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A5BB2CD-B960-461D-871E-F668A3D6B0E6}" emma:medium="tactile" emma:mode="ink">
          <msink:context xmlns:msink="http://schemas.microsoft.com/ink/2010/main" type="writingRegion" rotatedBoundingBox="271,1574 24630,1662 24572,17774 213,17687"/>
        </emma:interpretation>
      </emma:emma>
    </inkml:annotationXML>
    <inkml:traceGroup>
      <inkml:annotationXML>
        <emma:emma xmlns:emma="http://www.w3.org/2003/04/emma" version="1.0">
          <emma:interpretation id="{422D09FF-D7EE-4CB0-A074-B2315BD40F25}" emma:medium="tactile" emma:mode="ink">
            <msink:context xmlns:msink="http://schemas.microsoft.com/ink/2010/main" type="paragraph" rotatedBoundingBox="1261,1578 24630,1662 24625,2923 1256,28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EAC9BD-854A-4274-A7B5-8C9705BD02CA}" emma:medium="tactile" emma:mode="ink">
              <msink:context xmlns:msink="http://schemas.microsoft.com/ink/2010/main" type="line" rotatedBoundingBox="1261,1578 24630,1662 24625,2923 1256,2839"/>
            </emma:interpretation>
          </emma:emma>
        </inkml:annotationXML>
        <inkml:traceGroup>
          <inkml:annotationXML>
            <emma:emma xmlns:emma="http://www.w3.org/2003/04/emma" version="1.0">
              <emma:interpretation id="{3AB29A33-4157-42D9-A44F-2D56F73E0826}" emma:medium="tactile" emma:mode="ink">
                <msink:context xmlns:msink="http://schemas.microsoft.com/ink/2010/main" type="inkWord" rotatedBoundingBox="1260,1747 4845,1760 4841,2852 1256,2839"/>
              </emma:interpretation>
              <emma:one-of disjunction-type="recognition" id="oneOf0">
                <emma:interpretation id="interp0" emma:lang="en-IN" emma:confidence="0">
                  <emma:literal>important</emma:literal>
                </emma:interpretation>
                <emma:interpretation id="interp1" emma:lang="en-IN" emma:confidence="0">
                  <emma:literal>Important</emma:literal>
                </emma:interpretation>
                <emma:interpretation id="interp2" emma:lang="en-IN" emma:confidence="0">
                  <emma:literal>Important.</emma:literal>
                </emma:interpretation>
                <emma:interpretation id="interp3" emma:lang="en-IN" emma:confidence="0">
                  <emma:literal>Impotent</emma:literal>
                </emma:interpretation>
                <emma:interpretation id="interp4" emma:lang="en-IN" emma:confidence="0">
                  <emma:literal>impotent</emma:literal>
                </emma:interpretation>
              </emma:one-of>
            </emma:emma>
          </inkml:annotationXML>
          <inkml:trace contextRef="#ctx0" brushRef="#br0">17 38 11,'-9'-11'175,"9"11"-5,-3-10-7,3 10-12,0 0-14,-4-6-5,4 6-13,0 0-6,0 0-17,0 0-10,0 0-10,-1-12-9,1 12-7,0 0-9,0 0-4,0 0-6,0 0-6,0 0-8,0 0 1,0 0-1,0 0-6,-2 38 0,4-21-2,-2 4 2,1 3-6,-1 1-1,1-3 1,-2 9-4,2-8-2,-2 8-1,2-9 3,2 2-3,-2-2 0,-1 1 0,2 1-1,3-4 3,-4 1-4,3-2 0,2 1-1,-5 1 3,3 1-4,-1-9 1,-1 2-2,0-3 0,-2 1-14,0 0-4,1-1-4,-1-4-17,0-8-11,0 18-21,1-9-19,-1-9-19,0 12-23,0-12-128,-2 10-279,2-10 124</inkml:trace>
          <inkml:trace contextRef="#ctx0" brushRef="#br0" timeOffset="1052.9272">217 297 111,'0'0'159,"0"0"-25,8-8-16,-8 8-7,0 0-21,0 0-3,0 0-16,0 0-6,0 0-5,0 0-5,13 20-7,-11-10-6,-1 2-2,3 1-4,-3-1-4,3 2-6,2 0 9,-4 0-8,2-2-5,-1 5-1,0-2-3,-1-2-2,1 1-4,-2-2 5,3-2-4,-4 2 3,2-3-6,-1 0-1,-1-9-3,4 16 3,-3-10-2,-1-6 3,2 11 1,-2-11-7,0 0 7,4 8 5,-4-8 2,0 0-4,0 0-4,0 0 1,0 0-1,15-22-1,-7 10-1,-4-1 0,4-3-4,-3 0 4,3-2-2,-3 2 0,2 0-6,0 2 5,-2-1 3,3 3 1,0-4 2,0 6 3,-1-6 3,0 7 5,1-3-1,-4 5 2,1 3-9,0-3 4,-5 7-8,7-9-1,-7 9-8,10-5 5,-10 5-4,0 0 1,13 2-5,-13-2 3,12 10 2,-7-1 0,1-3 0,0 5-7,0 2 4,1-1 3,-3 3-4,1-2 5,-1 2-1,1-2-1,2 2 0,-2 1 7,-1 0-8,2-4-2,-4 1-1,4-2 3,-5-3-13,4 6 4,-1-6-8,-2 3 5,-2-11-6,5 11-3,-3-5-2,-2-6-1,5 10 2,-5-10 3,4 9 2,-4-9 7,0 0 2,0 0-10,0 0-9,0 0-3,0 0 0,20-20-1,-13 8-1,2-1 5,-6 1 0,6-1 3,-2 1 4,0 0 5,-1-1 0,2-3 12,-1 4 2,0-3-1,1 3 3,0-3 1,-4 3 9,1 0 4,5 0-6,-4 2 1,0 4 0,-1-3-2,-5 9 1,7-9-5,-7 9 0,6-5 0,-6 5-9,0 0 5,11-2-3,-11 2 2,0 0 0,15 6-1,-15-6 0,9 13-2,-6-6 4,0 1-3,-1 6 1,0-2 5,2 0-4,-3 3 1,-2-2 2,2-1 1,3 2-8,-3 1 11,2-6-4,0 1-5,-2-1 3,2-1-1,-3-8 4,6 16-3,-4-10 0,3 1 3,1-2-6,-6-5 5,12 7-2,-6-6 4,-6-1-4,18-1 2,-5-4-11,-1-5-1,3 0-3,4-6-12,-1-2-1,-1 0-1,-3-3-6,-2-1 9,3-8-5,-3 0 3,-4 5 3,-4 3 3,-1-2 8,-2 0 5,2 2 0,-6-4 10,2 5 0,0-4 11,-6 2 3,3-1 5,-2 4 11,4 4 2,-4 3 7,1-2 2,1 3-2,1 2 12,-1 3-7,4 7 4,-2-11-13,2 11-8,-4-9-7,4 9-3,-6-8-7,6 8 1,0 0-6,0 0 4,0 0-4,0 0 2,10 46-2,-5-20 3,-1 7-5,-1 1 1,2 2-2,-1 2 1,4-1 5,-4 6 8,0-4 0,4 4-3,-2-2-1,2 0 5,-4 2-8,1-3 5,-1 0-4,1-4-2,1-2-1,-4 0 1,0-1-3,2-2-2,-3-6 3,4-1-2,0-2-2,-3 0 7,1 4-4,-2-7-2,-1 3 1,2-4-5,-2-4-8,0-2-9,-2 4-15,1-10-14,1-6-22,0 16-5,0-16-22,-5 9-30,5-9-46,0 0-96,0 0-285,0 0 126</inkml:trace>
          <inkml:trace contextRef="#ctx0" brushRef="#br0" timeOffset="1373.4017">1010 342 139,'0'0'170,"6"-14"-15,-4 8-8,-2 6-21,7-11-6,-2 4-18,2 0-11,0 2-10,-7 5-7,20-8-11,-4 7-5,-3-2-3,2 3-8,0 0-7,2 0-5,-1 3 1,-2 1-6,2 2-5,-3 0 1,1 3-6,-4 2 0,1-2-5,-3 1 0,1 2 0,-3 0-3,-1 1 4,-2 0-2,-3 2-2,0-3-1,-1 1-2,-5 0 4,2-4-2,-4 5 1,-3-3 2,3-1-6,-4 2 2,2-3 5,-2 1-8,-1-3-4,0 1-13,1-1-4,4-4-17,0 1-18,8-4-24,-12 4-35,12-4-38,-14-2-95,14 2-259,-10-9 115</inkml:trace>
          <inkml:trace contextRef="#ctx0" brushRef="#br0" timeOffset="1808.1413">1462 253 78,'4'-13'209,"-4"13"-21,0 0-11,1-9-14,-1 9-9,0 0-15,4-9-13,-4 9-15,0 0-10,0 0-11,0 0-10,0 0-13,0 0-5,0 0-5,-14 25-7,8-13-5,-3 6-5,3-2-3,-3 3-5,1 3 0,1-2-7,-2 2-2,4 0-3,2-6-5,-1 3 2,3 3-5,1-5-3,0-2 1,1 1-3,-1-3 2,4-1 1,-1 1-5,2-5 6,4 0-2,-2-1-2,4 0 9,-2-5-12,6-2 3,-2 0 2,3-4-3,-2-3 2,2-4-3,-3 1-2,3-6 0,-1-2 3,-3 2-3,-2 1 3,-4 2-1,-3-8 7,1 5-4,-3 4 6,-2-3 4,0 3-5,-3 1 4,-3 1 2,-3 0-7,2 0 0,0-2-4,-4 6 0,2 0-1,-2 3-2,2-1 0,10 4-2,-19-3 1,11 2-6,8 1-2,-17 0-15,17 0-10,-17 2-6,11 3-19,6-5-19,-8 6-17,8-6-26,-8 4-24,8-4-23,0 0-129,0 0-315,0 0 139</inkml:trace>
          <inkml:trace contextRef="#ctx0" brushRef="#br0" timeOffset="2394.3585">1706 334 159,'5'-9'205,"-5"9"-18,11-7-19,-4 0-13,1 0-12,2 0-16,1 2-13,1-1-12,0 1-9,-4 1-11,4 4-9,-2-3-9,3 3-8,1 1-4,-5 4-7,2-2-6,-2 3-5,0 1-12,-1 0-2,-2 2-7,-1-1 1,1 1-4,-4 4 0,1-1-2,-6 0-3,3 0-1,0-12-1,-6 20 3,0-8-3,2-2 1,-7 1 0,2-1 0,0-2-1,-3 0 2,1 0 0,1-3-3,2 1-1,-1-1 4,2-3-1,7-2 1,-12 5 0,12-5-7,-8 3-5,8-3-11,0 0-5,0 0-14,0 0 1,-4-19-8,4 19-5,16-15-2,-2 6 0,4-5-6,3 1 4,0 1 4,2-1 11,6-7-1,-7 7 7,-1-2 4,1-2-1,-2 4 4,-1-7 6,1 5 11,-7-3-1,0-4 9,0 4 2,-7-3-4,2-5 12,-2 4 3,-2-2 4,-2 1 9,-2-3 5,0 3 1,2 0 5,-2 1 9,-6 2-1,4 6 6,-2 1 3,0 2 4,2-2-3,1 5-4,1 8-4,0-13-7,0 13-5,-4-9-7,4 9-4,0 0-7,0 0-4,0 0 0,0 0-4,0 0 1,0 0 3,0 0-5,9 37 1,-6-14-3,2 5-1,5 6 3,-4 0-2,0 4-2,2-2 4,-7 0-2,3 1 4,-1-1 7,1 1-3,0-3-3,-3-2 1,-1 0 9,0-6-13,0-2 1,2 2-2,0-3 1,0-1-2,-1 0-4,0-2-10,-1 1-6,3-7-9,-3-2-27,3 3-11,-1-6-27,0-3-17,-2-6-25,0 0-43,0 10-106,0-10-300,0 0 133</inkml:trace>
          <inkml:trace contextRef="#ctx0" brushRef="#br0" timeOffset="3642.8403">2100 382 59,'9'-1'155,"6"-4"-5,-3 1-9,11 0-8,-7-4-10,5 1-6,2 4-8,4-1-11,7-5-7,-5 3-12,-2 1-7,-2 1-2,3-3-9,-3 3-8,0-4-4,-2 4 1,-6 4-3,1-2-13,-4-2-2,4 3-3,-6-2-3,0 1-2,-3 1-2,-9 1 3,15-2 5,-15 2 0,12-1 6,-12 1 0,0 0 2,11-2 4,-11 2 6,0 0 3,0 0-3,0 0-2,0 0-8,0 0-4,0 0-4,0 0-2,0 0-3,0 0-5,-31 15-4,19-8 2,-3 1-6,1 3-1,0-1-3,-3 6 1,-1-1-3,2 0 2,3 5-2,-3-2-1,4-1-1,0 3-3,-1-3 0,8-2 1,-2 0-6,6 0 3,0-2 0,-2-1-4,3-3 0,0-9 1,3 17 0,-2-12 2,4 2 2,-5-7 1,10 10-3,-1-9 4,-1 2-4,-8-3 2,24-6-3,-12 2-1,3-5 2,-1 0-3,-1-1 1,3-4 7,-4-4-11,0-1-3,0 1 2,-1-2 1,-4-1 2,-1 5 6,-2 2 6,-1-1 5,1 3 3,-1 3 6,-1 0-2,-2 9 4,3-15-1,-3 15-3,3-10-4,-3 10-6,3-9 2,-3 9-5,0 0-6,0 0-2,0 0 3,0 0 1,0 0-2,0 0 1,13 19-2,-9-10 3,1 3-1,2-3 0,-2 3-4,1 1 4,-4-1-4,4-1-1,0 0-3,0-4-1,-1 2-2,1-2-3,-1 2 3,-1-3 2,-4-6-3,7 10 2,-7-10 4,2 6-2,-2-6 5,0 0 3,7 6 3,-7-6-14,0 0-1,11-15 1,-11 15 0,6-19-2,0 5 0,-2 1-2,1-8 0,1 6 1,-4 2 2,4 1 3,-1 0 1,-4-1 1,5 4 0,-1-3 0,-2 6 3,2 1-2,-5 5-1,9-9-6,-9 9 2,13-6-1,-13 6 2,0 0-2,18 9 4,-11-2-1,0-1 3,2 1-1,-2 5 11,1 1-2,-3 0-2,-1-2 1,2 1 1,-4-1 0,1 4 0,0-7 0,-2 2 2,3 1-3,-3-2 3,-1-9-5,4 13 4,-2-7-7,-2-6 0,4 9-1,-4-9 2,0 0 3,2 9 1,-2-9 0,0 0 6,0 0-2,0 0-6,0 0 3,0 0-4,29-15-8,-23 6 2,6-3-9,-1-2-2,0 2 7,-2 1 1,2 0-2,-2 1 4,-1 0 1,0-2 1,0 6 7,0-3-7,-2 2-2,-1-1 4,2 2-2,-7 6 1,8-10 0,-3 7-3,-5 3 5,7-7-4,-7 7 2,0 0-3,15-2 3,-15 2 1,0 0-3,14 8-1,-8-1 1,0-1 2,0 0 1,1 1 4,-2 1-2,-1-4 2,1 6-3,-2-2 1,2 0 4,-1-2 1,2 2-5,-1-1 1,-5-7-2,4 12 3,-4-12 0,5 7 1,-5-7 0,7 9 2,-7-9-1,0 0 1,11 2 2,-11-2-1,0 0 1,19-7-1,-11 2 1,0-6-3,2 0-1,0-4 0,1-3 1,1-4 2,0 0 5,-2-3-7,1-7-2,-4 7-4,0-9 0,-1 2 4,-2 8-2,-4-3-2,2 4 3,-4 0 1,1 2 0,1 7-1,-3-1 2,-2 3 0,2 2 2,3 10-1,-4-16 2,3 10 1,1 6 0,-4-12-4,4 12-1,0 0-4,0 0 1,0 0-1,0 0 3,0 0-1,0 0-2,-12 33 2,12-11 2,0 2 4,0 8 0,2 0 6,0 4-1,0-9 8,2 8-2,0-10-1,0 11 6,1-5 3,0-7 0,3 0-5,1-4-2,2 1-1,-4-2 0,2 2 1,-4-5 1,4-2-3,-1-2-2,-3 0 0,0-6 1,1 4-4,-1-4 2,-1-2-5,1 4-5,-5-8-16,11 0-27,-11 0-46,0 0-42,16-15-50,-12 6-124,2-4-329,-2-2 146</inkml:trace>
          <inkml:trace contextRef="#ctx0" brushRef="#br0" timeOffset="3837.8175">3273 283 28,'0'0'167,"41"0"-6,-26 0-10,2-3-2,4 0-12,0 1-9,3-2-8,-2-2-13,2 2-14,-7 2-4,-2 2-14,2-4-13,-1 2-26,0 2-24,-2-4-22,-3 2-40,-3 1-42,-8 1-136,10-6-246,-10 6 110</inkml:trace>
        </inkml:traceGroup>
        <inkml:traceGroup>
          <inkml:annotationXML>
            <emma:emma xmlns:emma="http://www.w3.org/2003/04/emma" version="1.0">
              <emma:interpretation id="{923F01DB-2FDE-4714-8030-0E90EB85D2B5}" emma:medium="tactile" emma:mode="ink">
                <msink:context xmlns:msink="http://schemas.microsoft.com/ink/2010/main" type="inkWord" rotatedBoundingBox="6325,1794 10441,1809 10438,2672 6322,2657"/>
              </emma:interpretation>
              <emma:one-of disjunction-type="recognition" id="oneOf1">
                <emma:interpretation id="interp5" emma:lang="en-IN" emma:confidence="0">
                  <emma:literal>parameters</emma:literal>
                </emma:interpretation>
                <emma:interpretation id="interp6" emma:lang="en-IN" emma:confidence="0">
                  <emma:literal>parameter</emma:literal>
                </emma:interpretation>
                <emma:interpretation id="interp7" emma:lang="en-IN" emma:confidence="0">
                  <emma:literal>parameter'</emma:literal>
                </emma:interpretation>
                <emma:interpretation id="interp8" emma:lang="en-IN" emma:confidence="0">
                  <emma:literal>ponamctes</emma:literal>
                </emma:interpretation>
                <emma:interpretation id="interp9" emma:lang="en-IN" emma:confidence="0">
                  <emma:literal>ponamcten</emma:literal>
                </emma:interpretation>
              </emma:one-of>
            </emma:emma>
          </inkml:annotationXML>
          <inkml:trace contextRef="#ctx0" brushRef="#br0" timeOffset="4726.318">5076 400 56,'-4'-12'236,"-1"-1"-13,3 0-12,-1-1-14,3-2-8,5 3-16,-5-2-8,7 1-16,1-1-10,2-4-13,6 0-11,-2 7-13,4-7-9,3 7-8,2 1-7,0-1-11,4 3-10,-2 7 2,-1-4-13,3 4-6,-4-1-5,0 6-7,-6-1-6,5 4-6,-5 0-6,-4 2-3,2 0-11,-3 0-2,3 4-3,-7-2-5,1 5 3,-1-3-4,-1 2 1,-7-2 3,0 0-2,0 1 3,-3 0 4,-3-1 6,0-1 0,-6 1 0,2 0 4,-3-2-1,-1 0-1,-1-4-7,0 2-3,1 0-7,0-1-4,5-1-17,-1-1-10,2 0-10,0-1-25,8-4-23,-9 3-20,9-3-26,0 0-33,0 0-117,0 0-323,0 0 144</inkml:trace>
          <inkml:trace contextRef="#ctx0" brushRef="#br0" timeOffset="4408.9386">5097 90 123,'3'-13'259,"-3"13"-13,-3-11-13,3 11-26,0 0-21,0-11-21,0 11-18,0 0-15,0 0-17,0 0-17,0 0-7,0 0-10,0 0-8,0 0-5,8 43-6,-3-17-2,2 6-4,2 6-6,-3 1-3,1-1 2,-2 6-6,0-3 2,-2 3-9,2-1-4,-1-1 2,2-4-5,-4 2-2,2-5-4,-4-1 1,2-8-7,-1-2 2,0 2-1,-1-1-6,4-7-5,-4-2-10,3-1-15,0-5-14,-3-3-15,0-7-9,1 15-5,3-12-26,-4-3-20,12 0-37,-12 0-35,18-14-185,-9 0-393,6-5 173</inkml:trace>
          <inkml:trace contextRef="#ctx0" brushRef="#br0" timeOffset="6452.8485">5854 249 179,'11'-9'234,"-2"2"-3,-3-1 2,0 0-4,-6 8-18,6-15-14,-6 9-16,0 6-14,0-14-18,0 14-6,0-16-13,0 16-10,-6-12-12,6 12-9,-6-10-8,6 10-12,-8-8-9,8 8-9,-12-3-9,12 3-6,-15 3-5,15-3-6,-20 6-4,8 4-6,-6-1-4,2 4-3,4-3-5,0 6 2,-5 0-6,2 2-6,-3-3-5,8 3-3,0-4-8,2 1 2,2-2-7,-1 2-1,4-1-2,1-2-6,-4 1 0,6-1-2,0-3 0,0-9-2,0 15-2,3-5-3,0-3-1,-3-7-3,5 11 1,-5-11 6,12 5-1,-12-5 2,17-4-1,-17 4 5,25-8 1,-12-3 0,8 0 1,-3-5 4,2 2 1,-3-7 8,-2 3-4,0 2 1,0 1 8,-7 3 7,1 3 3,-4-3 2,5 6 0,-8-4-1,4 4 0,-1 0 1,-5 6 1,7-10-5,-7 10 3,3-6-3,-3 6-3,0 0 2,0 0-6,8-6-1,-8 6 0,0 0 0,0 0 3,12 13 1,-8-7 0,-2 7 4,1-1 3,2 0-4,-2 0-2,0 2 0,-2-2 5,4 3-8,-2-5 1,2 6-2,-2-4-2,4-4 3,-2 3 1,1-4-1,-2 1 1,1-1-1,-5-7 2,7 11 1,-2-6-2,-5-5-2,8 7 8,-8-7 0,7 5-5,-7-5 1,0 0-2,0 0-2,23-12 0,-15 7-1,1-4-4,0-2 1,-1 1-2,4 1 8,-1 0-6,-4-3 0,4 4 2,-2-3 4,-4 5 4,5-3-4,-1 2 1,-1 2 1,0-1 6,-1 1 1,-7 5 2,11-10-5,-7 7 4,-4 3-5,10-7-3,-3 5 3,-7 2-2,0 0-2,18 2 2,-18-2-4,10 9 6,-6-2-4,2-1 4,-6-6 1,8 19-3,-4-9 1,-2 3 1,4-4 0,-1 4 0,-1 0 0,-1-5 0,2 4 2,1-2-2,-2 3 3,1-4 5,0 0-4,2-3-3,5 4 3,-1-6-4,-2 2 1,5-4 2,3-1-2,-2-1 1,6-2-1,2-2 1,0-2 5,-6 0-1,5-5-6,0 0-3,-2 0 0,2-1-3,1 1 1,-3-3 3,-5 6 1,-1-2 1,1 3 3,-7-2 8,1-3 3,0 6 3,-3-2 9,0-1-2,-1 2-2,-5-2 3,0 9-1,5-12 1,-3 5 1,-2 7 4,-2-15-2,2 15-2,-5-13 1,5 13-5,0 0-5,-5-7-1,5 7-4,0 0 1,-23 4-3,11 2-3,-3 4 0,3-2-2,-5 6-2,2-3-1,1 1 2,2-1-8,0 2 4,0 5-3,1-8 3,5 4-2,-2-2-2,-2-1 1,5 0 0,2-3-2,-2 5 0,4-6-2,1-7 0,-3 12-4,3-12-2,0 11-8,0-11 2,0 0 2,0 0 1,9 9 3,-9-9 0,0 0 0,18-7-1,-18 7-3,12-10 0,-4 0-1,4 0-1,-4 2 4,1-5 2,2 7 2,-4-1 11,-2 4-4,-5 3 2,12-9 2,-6 4-2,-6 5-1,0 0-2,6-7-5,-6 7 5,0 0-3,0 0 0,0 0-1,18 7 3,-13-2 1,-5-5-1,3 15 0,-3-7 1,2 2 0,1 1 0,1-3 3,-4 2 0,0 1 2,5-1-2,-2-3 0,4 3 3,-5-3-2,7 2-1,-9-3 0,0-6-9,12 6-1,-7-2-8,2-1-6,-7-3-10,17 0-9,-17 0-1,20-3-8,-12-3-5,4-1-5,0-2-5,2-3-4,-2-3 6,-3 0 9,2-3-5,1 1 13,-3 2 6,-1-6 2,-1 6 14,-2 0 21,4 1 12,-7 2 19,2-1 10,-4 3 11,6-2 5,-6 5 6,0 7 0,2-11-4,-2 11-4,4-10-6,-4 10-6,0 0-9,0 0-5,0 0-2,0 0-4,0 0 6,0 0-11,0 0 3,0 0-6,8 24 2,-5-14 3,0 3-7,-3 0 0,4-1 3,1 1 0,-5-4-4,3 6 1,-1-5 1,5 0-4,-2 1 1,1 0-2,-2-1 1,-1-4 3,2 0-6,-5-6 2,8 10 3,-8-10-1,3 7 5,-3-7-1,4 5 3,-4-5-4,0 0 0,0 0-1,17-13-1,-17 13 0,5-15 1,2 3-1,-4 1-3,0-2-1,2-2 4,-5 0-1,3-1-2,1 0-1,-2 1 1,1 1 2,0-1-5,-1 2 4,2 3-3,-1 2 1,2-2 3,-5 10-3,3-10-3,-3 10-4,7-8 0,-7 8-2,8-3 5,-8 3-3,12 9 5,-4-3-4,-1 0 3,1 6-2,-3 0 4,2 4-5,1-2 0,-2 0 2,2 4-1,-1 3 2,-1-9 12,2 7-16,-2-6 7,-3-1-1,0 3 0,-1-4-4,2-2 4,-1-1-1,-3-8 0,3 16-1,-3-10 0,0-6 2,2 8 3,-2-8-1,0 0 5,3 9-1,-3-9-4,0 0-2,0 0 1,0 0-4,0 0 4,15-23-11,-12 11-8,5-3-8,-4 2-4,4-7-1,4-1 1,0-1-6,0 1-3,1-1 3,2 1 4,-3 4 4,-3 5 1,2-8 7,1 8 1,-1 0-3,-2 2 10,2 1 3,-2 0 9,3 1 0,-4 3 4,-1 4-5,-7 1 4,18-1 5,-18 1 5,14 8 3,-6 1 3,2 2-2,-2 0 11,-4 2 2,-1 2 0,2-2-2,-2 2-1,-1 0 0,5-1-3,-7 0 0,5 1-5,-2 0 0,0-3-6,-3 2 5,2-2-4,-2 3-20,0-6-13,3 5-19,-3-6-32,1 1-35,-1-9-34,3 12-153,-3-12-315,0 0 139</inkml:trace>
          <inkml:trace contextRef="#ctx0" brushRef="#br0" timeOffset="6822.9572">7649 448 80,'8'-5'111,"1"-1"-13,-1-3-1,5 1-7,-1-2 2,-2-1-7,-2-1-8,2 0-2,-2-3-6,1 3 3,-2-4 4,-2 2-6,1-5-2,-5 4 8,2 2 2,-3-2 0,0 2-6,-3 1-10,-1 2-8,1-2-7,3 12-2,-8-12-10,4 9 3,4 3-10,-17-4-5,17 4-1,-20 12-4,5-3 0,4 2 1,-1 4 5,-3 3 2,3 2 2,-2 1-1,3 2-1,1-1-2,2 0 1,2 2-3,-2-2-3,8 0-2,-2 0-1,4 0-1,-2-6-3,5-2 1,0 3 0,2-2-3,4-5 1,1 0-3,0 0-7,8-1-12,-3-6-11,8 1-10,0-2-14,2-8-17,-2-1-14,8-5-21,-8-1-29,4-9 0,1 0-33,-6-4-82,-4-1-261,0-3 116</inkml:trace>
          <inkml:trace contextRef="#ctx0" brushRef="#br0" timeOffset="7244.6896">7853 396 198,'0'0'200,"0"0"-9,0 0-12,0 0-11,23-6-12,-11 3-9,2 0-11,2 3-15,1-2-10,1-2-8,0 2-14,3-2-8,-3 1-13,4-4-27,1 1-20,-7 4-28,4 1-34,-5-2-36,2 1-39,-2 0-180,-3 0-318,-1-4 140</inkml:trace>
          <inkml:trace contextRef="#ctx0" brushRef="#br0" timeOffset="7048.6077">8016 37 11,'-4'-14'141,"4"2"-4,-2 0 1,-1 6 0,3 6 0,0-14 0,0 14-20,0 0-19,-4-15-14,4 15-10,0 0-6,0 0-13,0 0 0,0 0-6,0 0 3,0 0 2,7 45-5,-5-22 7,1 11 3,-2 4 0,3-3-2,-8 3-3,7 1 3,-3 0-3,-3-1 1,2-3-10,1 0-2,-3-2-1,-2-2-7,5 2-2,0-10 0,0-1-9,-3 0 0,2-5 1,1-1-4,0-3-5,0 2-20,0-3-18,0 1-13,0-13-23,-1 13-14,1-13-16,-2 12-22,2-12-53,0 0-151,0 0-338,0 0 150</inkml:trace>
          <inkml:trace contextRef="#ctx0" brushRef="#br0" timeOffset="8243.3186">8199 538 62,'0'0'144,"18"-1"-3,-2-1-9,-4-4-7,1 5-5,0-4-5,0 1-7,-2 0-4,2-5-7,2 3-4,-3-1-5,0-3-7,0 2-10,-4-4-7,2-2-4,-3-1-6,-1 2-7,4 1-8,-6-3 2,0-1 0,0 4 1,-4-1-12,0 1-1,-3-1-3,2 3-6,1 10-4,-8-15-3,2 10-1,6 5-1,-14-6-2,14 6 0,-15 1-5,4 4 3,-1 1-6,0 2 0,1 5-1,0-1 3,-2 5 0,2 1 4,2 0 4,-3-2-5,7 4 4,1-4-1,-2 5-2,3-7-2,3 2 2,3 0 2,1-2-7,-1 1 2,5-2 4,-1 0-1,3-1-2,2-3-2,2 0-4,3-3-8,-2-2-21,1 2-15,1-3-15,0-3-3,-3 0-20,4-7-13,-2 2-1,-5-2-17,3-4 4,-3 0-5,-4-1-1,1-3 8,-3-1 10,-1 0 21,1 0 24,1-4 30,-5 8 16,2-4 30,0 1 8,-3 1 24,2 3 11,1-2 4,-2 4 1,1 0 1,-2 9-10,5-15-5,-1 8-4,-4 7-3,13-8 0,-2 4-6,-6 1 4,10-1-11,-1 4 0,2 1-3,-3 2-4,2 2-6,5 2 0,-5 0-4,5 3-3,-8 1-3,3-2 0,-5 1 0,0 5-3,0-4 0,-3 0 3,-2 1 0,0 2-2,-5-2-1,0 0 6,-2 0 1,-1 1-3,-5-3 3,2 1 2,-2 0-4,-2-1 4,0-2 1,2-1 0,-2 0-4,2-1 3,-1-3-3,1 1-1,-2-1 0,10-3-1,-12 6 2,12-6-5,-9 0-5,9 0 0,0 0-10,0 0-2,-8-12-2,8 12-6,0 0 3,15-17 0,-3 8-1,-2 0 1,2-1 3,6-3 1,2 1 0,1 1 1,2 0-1,0-2 4,9-3-4,-9 5-1,8-9 6,-8 11 16,-5-4-9,1 1 3,3-1 3,-4 1-1,1-1 3,-3-2-2,-4 5 12,-4 1 2,-1 0 7,2-4 3,-3 5-1,-4-1-1,2 0-1,-4 9-8,2-15-2,-2 15-3,-6-16-3,1 10-2,-2 0-5,-1-3-1,4 3-1,4 6-5,-13-10 0,6 8-3,7 2-1,-11-4-1,11 4-5,0 0 3,-17 5-2,17-5 3,-8 8 2,4-2-4,0 2 0,1 2-1,-2 0 1,5-1 3,-1 3 3,2 1-2,-1 2-3,1-4 1,3 4 3,0-1-1,3 0 0,-3 2-1,5-4 1,2 2 4,-3-2-2,1 3-2,0-3 1,4 4 4,-1-4-7,4 4 2,0 0 1,-1-1 0,2 0 2,-5-4-4,-1 1 2,-3-2 0,2 1-1,-4-4 0,0 1 0,-1-2-4,-2 2 6,-3-8-1,5 13-2,-5-13-3,-1 10 2,1-10-5,-7 13 2,-1-7-11,1-1-9,-5 1-19,3-1-23,-5 0-32,0-3-28,-2 3-39,-6 0-156,-3-4-351,1 1 156</inkml:trace>
        </inkml:traceGroup>
        <inkml:traceGroup>
          <inkml:annotationXML>
            <emma:emma xmlns:emma="http://www.w3.org/2003/04/emma" version="1.0">
              <emma:interpretation id="{689E3839-334E-4130-A204-DBC77482ADC4}" emma:medium="tactile" emma:mode="ink">
                <msink:context xmlns:msink="http://schemas.microsoft.com/ink/2010/main" type="inkWord" rotatedBoundingBox="11175,1893 12928,1900 12925,2604 11172,2598"/>
              </emma:interpretation>
              <emma:one-of disjunction-type="recognition" id="oneOf2">
                <emma:interpretation id="interp10" emma:lang="en-IN" emma:confidence="0">
                  <emma:literal>that</emma:literal>
                </emma:interpretation>
                <emma:interpretation id="interp11" emma:lang="en-IN" emma:confidence="0">
                  <emma:literal>That</emma:literal>
                </emma:interpretation>
                <emma:interpretation id="interp12" emma:lang="en-IN" emma:confidence="0">
                  <emma:literal>thot</emma:literal>
                </emma:interpretation>
                <emma:interpretation id="interp13" emma:lang="en-IN" emma:confidence="0">
                  <emma:literal>thort</emma:literal>
                </emma:interpretation>
                <emma:interpretation id="interp14" emma:lang="en-IN" emma:confidence="0">
                  <emma:literal>tha</emma:literal>
                </emma:interpretation>
              </emma:one-of>
            </emma:emma>
          </inkml:annotationXML>
          <inkml:trace contextRef="#ctx0" brushRef="#br0" timeOffset="11593.233">9912 441 64,'0'0'105,"0"0"-4,0 0-10,0 0-4,36 7-14,-22-6-2,4-1-10,6 0 1,0 0-12,3-2-5,12-1 0,0-3-11,1 0-3,3 2-6,2-4-21,-3 0-10,-1 0-14,0-2-20,-8 0-19,2 1-22,-12 0-44,-3-1-133,0 0 60</inkml:trace>
          <inkml:trace contextRef="#ctx0" brushRef="#br0" timeOffset="11395.4376">10244 118 186,'1'-13'183,"-1"13"-9,6-11-17,-5 5-8,-1 6-11,0 0-13,0 0-13,0 0-10,4-8-18,-4 8-5,0 0-11,0 0-12,0 0-8,0 0-3,0 0-9,0 0 5,7 22-6,-7-8 6,-2 6-2,2 12 3,-1 4 8,-3 0-2,3 1 0,-2-2-7,3 0 0,-1-1 0,-1 1-6,1-8-7,2 6 4,1-2-5,-1-7-7,3 0 7,-3-3-6,2 1-3,-2-7-4,5 4 0,-4-7 3,2 1-13,0-5-8,-2 0-12,-2-8-17,2 13-9,2-8-8,-4-5-25,7 4-28,-7-4-39,0 0-42,11-19-120,-8 8-327,1-4 145</inkml:trace>
          <inkml:trace contextRef="#ctx0" brushRef="#br0" timeOffset="12648.0476">10547 103 84,'-5'-10'144,"5"10"8,-6-11-9,2 5-4,4 6-14,-3-10-10,3 10-19,0 0-10,-5-7-9,5 7-10,0 0-12,0 0-7,0 0 0,0 0-2,-7 27 5,6-8-3,1 6-3,-8 5-1,4 4-4,1 3-3,1-3 1,-2 0 4,4 2-13,0-2 2,-2-9-3,2 8-3,0-7-2,-2-2-2,2 2-3,2-4-2,-2-2 2,0 1-3,2-5-5,-1-3 6,-1 0-5,3-5 1,-2 2-2,-1-10 0,4 12 1,-4-12-3,0 10 0,0-10 0,7 5-4,-7-5-9,0 0-9,0 0-5,21-21-1,-10 8 3,4-5-3,-3 2-5,1-3 11,0 0 0,-2 7 1,0-2 9,-4 2-2,-1 2 6,1 4-1,-3 0 2,1 0-9,-5 6 4,7-9-1,-7 9 2,8-2 1,-8 2-7,0 0 1,0 0 1,15 7 2,-11-1 3,-4-6 0,8 16 4,-5-6 3,1 3 1,-2 2 0,1-2 2,0 1 0,2-1-2,2 2 0,-3-3-2,1 0 0,2 0 4,0-2-6,-1 0 6,1 0-2,0-3-2,2-2 0,-2 1 0,3-4-5,1-1 3,1 1-12,2-4-3,-1-1-2,2-2-6,1-3-7,5-4-7,-3-1 3,1-3-2,-3 2 5,-2-2-8,1-4 10,-3-1-1,-2 3-1,-1 4 16,-4 0 14,1 2 8,-2 1 2,0 0 7,-3 3 4,3-1 8,-4 9-9,0 0 9,-5-20-8,5 20-1,-7-7-3,7 7-1,-12 0 1,12 0 0,0 0 1,-23 10-3,12-3 1,2 3-3,-2 2 1,-1 1 2,2-1-6,-3 4 3,7-2-5,-5 0-2,6 1 5,-2-1-7,3-1-1,3 2 2,-2-7-1,3 2 0,0-10-2,-4 13-1,4-13-1,-1 12 2,1-12 1,0 0 4,0 0-2,5 7-1,-5-7-6,0 0-1,0 0-7,25-16 6,-14 6-11,-3 2 3,2-5-6,-1 0-2,0-2 3,3-3 1,-4 6-1,2-3 7,-4 6 1,-3 1 3,1 2 1,-4 6 6,8-12-2,-4 7 1,-4 5-3,0 0-1,7-7-4,-7 7 0,0 0 0,0 0 4,0 0-6,11 18 9,-11-18-3,4 14 6,-4-2-5,2 0 3,2-2-1,-1 3 3,2-1 0,-3 0-2,6 2 5,-1-5-4,-2 0 0,3 0 6,-1-2-4,-1-1 1,5 0 1,1-2 1,-3-2 0,0 2 1,3-4-1,4-4 1,1 4-1,1-8-2,2-2 9,-2 0-7,1-5-3,3 0 0,-8-4-1,9-5 1,-7 2-1,3-6 1,-3-1 0,-4-4-2,0 1 2,-5 1-4,1-6-2,-4 3 4,-1-1-1,-3 4 0,2 5-3,-2 1 8,0 5 10,-2-2 2,-1 2 8,2 7-4,-2 2 11,3-1 0,0 12-3,-3-12 0,3 12-11,-4-12-4,4 12-4,0 0-2,0 0-4,0 0-1,0 0 1,0 0 0,-5 50 4,5-26 5,3 11 7,-3 3-6,1-4 8,2 4 1,-1 3 0,-2-5 4,6 4 2,-4-3 2,-2 1-3,4-4-3,-4 1-2,0-4 0,2-8-3,-1 1-4,3-2-1,0-2-1,-3-5-1,2 1-3,1-3-3,0 2-10,-3-5-11,2 0-17,1-2-10,2-2-12,-6-6-10,8 9-20,-3-6-30,-5-3-32,0 0-59,0 0-132,12-24-364,-12 8 162</inkml:trace>
          <inkml:trace contextRef="#ctx0" brushRef="#br0" timeOffset="12812.9989">11281 491 149,'12'-4'159,"6"2"-3,7-1-10,-1 3-13,3-3-17,3 1-8,-5 1-8,-1 0-12,4-4-33,-3 4-26,0-3-45,3 3-41,-2-4-51,-5 1-69,3 2-191,-2-3 85</inkml:trace>
        </inkml:traceGroup>
        <inkml:traceGroup>
          <inkml:annotationXML>
            <emma:emma xmlns:emma="http://www.w3.org/2003/04/emma" version="1.0">
              <emma:interpretation id="{51CA1818-5A26-45ED-9F92-A830E8945485}" emma:medium="tactile" emma:mode="ink">
                <msink:context xmlns:msink="http://schemas.microsoft.com/ink/2010/main" type="inkWord" rotatedBoundingBox="13587,1794 16308,1803 16305,2607 13584,2597"/>
              </emma:interpretation>
              <emma:one-of disjunction-type="recognition" id="oneOf3">
                <emma:interpretation id="interp15" emma:lang="en-IN" emma:confidence="0">
                  <emma:literal>should</emma:literal>
                </emma:interpretation>
                <emma:interpretation id="interp16" emma:lang="en-IN" emma:confidence="0">
                  <emma:literal>shodd</emma:literal>
                </emma:interpretation>
                <emma:interpretation id="interp17" emma:lang="en-IN" emma:confidence="0">
                  <emma:literal>shout</emma:literal>
                </emma:interpretation>
                <emma:interpretation id="interp18" emma:lang="en-IN" emma:confidence="0">
                  <emma:literal>shonlG</emma:literal>
                </emma:interpretation>
                <emma:interpretation id="interp19" emma:lang="en-IN" emma:confidence="0">
                  <emma:literal>shonl©</emma:literal>
                </emma:interpretation>
              </emma:one-of>
            </emma:emma>
          </inkml:annotationXML>
          <inkml:trace contextRef="#ctx0" brushRef="#br0" timeOffset="14813.1345">12594 393 193,'5'-11'215,"0"4"-7,-3 0-17,0-7-17,-2 14-7,4-10-13,-4 10-9,3-13-3,-3 13-14,0 0-11,-7-16-14,-1 12-12,8 4-7,-13-5-12,1 5-9,0-3-4,-4 3-6,1 0-6,-1 0-4,1 3-6,-1 2-4,-1-3-2,3 5-6,2-2-5,-3 1-1,7-2-2,-1 2-2,1 0-4,1 3-2,1-2 9,-1 5-11,3-5-5,4 4 2,0 0-6,5 0-1,2 0-5,1 4-1,3-3-3,5 1 4,1 3-4,3-1 3,2 0 1,-2 1 0,1-3-3,-1 1 0,-1 0 0,0-1-4,-4-3 4,-3-1-3,-2 0 4,2 0 0,-5-2-1,0-4 4,-2 6 3,-5-9 1,2 12 6,-2-12-4,-8 13 3,-3-5 3,-1 0 0,-10 2 0,1-4 1,-6-2-3,0 4 2,-10-4-3,11-1 3,2-3-5,-1 1 6,2-1 0,5-1 0,5-2-4,2 1-1,1 0-7,3-6-13,7 8-9,-8-10-7,8 10 1,0 0 3,17-25-1,3 9-1,3 4-6,8-4 1,4 0 4,2-5 1,4 1 2,0 1 7,2 0-6,0 0 9,-3 1 0,2-1 1,-5-6 3,-2 6 1,-1-2 6,-13 5 0,2-9-2,-7 8 6,-3-3 3,-2-2-6,-4-1 7,-2 1-3,-2-6 2,-5 3 0,1 1 9,-4-2-1,-3 2 6,0 1 6,-2 0 4,0 1-1,-1 3 7,-1 4 2,1-4 1,3 7 0,1 2 0,2 1 3,1 0-7,4 9-7,-8-10 5,8 10-13,-6-6-2,6 6-2,0 0-1,0 0-1,0 0 0,-6 31-4,2-12 3,2 13-1,2 3 1,2 3 2,-2 4-1,4 0 1,-3 1-4,3 0 0,-1 1 3,2-2-2,-1-4-3,3 2 5,-2-1-1,2-6-2,-2 0 1,2-9-1,-2 1 1,2-3 0,1-1 2,0-2-1,0-4 3,-4-1-3,2-4-7,-5 0 6,2-2-3,2-2 3,-1 1-2,-4-7 2,7 6-2,-7-6-5,0 0-2,12-1-4,-12 1 0,12-14 1,-5 4-4,-1-3 3,2 1-2,-1-4 3,0 0-2,-2 3 0,6-6 6,-3 5-1,-1 0 7,-2 5-2,-1 0 7,0-1-2,1 1 1,-5 9-1,7-12-3,-7 12 0,9-5-3,-9 5-1,8-5-3,-8 5 3,0 0-3,0 0 1,20 12 2,-15-4-3,-1 0 0,2 2 9,-2 3 5,2-1 0,-4-2-3,4 4 0,-1-4-3,0 2 6,-2 1-2,1-5-1,0-2 1,-1 2-2,2 0-2,-5-8 4,7 10-1,-2-6 2,-5-4-2,8 7-1,-8-7 0,16-1-3,-16 1-5,22-6-4,-16 2-9,7-6-3,-1-1-8,5-6-1,0 2-7,-3-3 2,2-4 1,-1 3 3,1 0-2,-1 0 9,-6 3-4,-1 4 9,1-1 2,-3 4 9,-2 3-2,1 0 1,0 0 2,-5 6-1,6-8 1,-6 8-2,5-6-7,-5 6 11,0 0-8,0 0 3,0 0 1,0 0 13,2 28 4,-5-16 1,0 2 1,0 2 2,1-2-2,-5 3 3,2-4-7,2 6 6,3-7-7,0 4 5,0-1-1,0-2-5,-1-1 1,2 1 2,-1-5-5,5 2 4,-2-3-1,-3-7 3,9 13 1,-2-10-3,1 0 3,3-3-6,-11 0-4,23-2-7,-9-2-6,1-2-8,0-4-9,0 0-2,-3-3-6,1-5-4,-3 5 0,-2-2 9,-3 2-1,0-2 12,-2 3 2,-4-3 1,-1 2 0,-3 0 7,-2 3 0,-3-2-2,-3 4 0,0-1 15,-3 0 0,0 3 0,4 0 2,-2 0 1,-2 3 4,8 2 0,-2-3-4,2 2 2,8 2-4,-13-5-3,13 5 2,0 0 1,-10-1-6,10 1 5,0 0-2,0 0 3,0 0-8,0 0 0,0 0-9,36 0-4,-23-3-1,3 2 7,2 0-5,-1 0 4,2-3 1,-3 0 7,-1 3-6,0-3 5,-3 4 6,-12 0 4,20-1-3,-11 0 8,-9 1-2,14-1 4,-14 1 2,12-3 0,-12 3-7,0 0 4,12 0-4,-12 0 1,0 0-6,12 5 3,-12-5 0,10 10-1,-4-4 2,1 5 2,-2 0-9,-1 2 8,4 3-4,0 3 7,-3 1-6,2 2 5,-2-1-6,1 0 2,-1-5-3,-2 3 0,1-3 3,1-4-1,1 1-2,-2-1 3,-2-4-2,4 0 5,-5 2 7,-1-10-10,7 12 2,-3-8 0,-4-4-2,8 6 6,-2-2-6,-6-4 2,17-4 2,-17 4 8,18-10-7,-6 4-3,-1-3 1,0-4-1,1-3 1,0 0-4,0-4 0,1-1-2,-2 0-1,1 2 1,-1 1 2,-3 4-2,0 2 0,0 1 0,-4 0 3,4 2-1,-5 2 1,-3 7 0,6-10-3,-2 4 0,-4 6-3,0 0-8,0 0 3,0 0 4,0 0-3,17 19 6,-16-9 2,-1 0-1,3 5-6,-1-3 3,-2 4 4,3 0-1,0-1 0,-2-2 2,0 3-2,3-1 0,2-3 5,-4-1-2,2-2-1,-1 0 8,2-2-4,2-1 8,1 0-2,-1-3 1,2 1 8,2-3-5,2-1 1,2-4 2,3-2-6,3-1-2,-1-5-1,-1-4-4,-2-4-2,9-8-5,-7 0-7,2-6-1,-1-5-5,-1-1-5,-2-3-5,1-17 6,-6 16-1,-2-14 6,-8 19-1,2-3 0,-5 8 15,-2-1 2,-3 11 1,2 0 9,-1 2 1,0 8 4,-2 1 1,2 0-4,-1 6 2,1-1-5,5 8-5,-8-8 3,8 8-8,-15 2 4,15-2-5,-15 19 3,9-4 1,-2 6-3,5 5-1,-1 8 1,1 0 4,5 5 6,-4-1 2,2 2-2,3 1 4,2-3-2,2 4 2,-3-3-3,7-1-1,-3-6-1,3 4 1,-2-3-2,0-9-1,-1-1-12,4-2-11,-1-2-15,3-1-16,0-1-20,-2-4-28,0-3-38,2 0-161,-1-2-317,2-5 140</inkml:trace>
          <inkml:trace contextRef="#ctx0" brushRef="#br0" timeOffset="15302.8351">14870 586 138,'2'-8'202,"2"2"-10,-4 6-3,6-12-2,-4 6-8,-2 6-13,3-11-12,-3 11-15,0 0-16,-11-15-14,3 10-12,-3 3-8,-2 2-6,-3-2-12,0 5-7,-2 2-8,4-1-3,-8 6-8,8-2-5,-3-1-5,1 3-2,0 1-4,2 0-8,4-1-7,-1 2 1,5-2-8,0-1 2,2 0-1,-1 3 0,5-4-4,0-8 2,0 17-1,4-11-1,-1 2 1,5-2-1,0-2 1,5 1-3,3-1 3,0-3-6,3-3 0,-1-3 2,3-2-8,2-2-6,4-4-11,-1-7-6,3-7-13,-5 2-3,1-5 1,-3-4-2,-4 0 8,0-5 2,-4-4-2,-1 3 6,-3-3 0,-3 2 6,-2-1 1,-2 2 4,0 2 9,-3 7 12,-2 9 7,1 1 8,-2 6 6,2 3 2,-3 3-1,4 9-3,-1-15-3,1 15-1,-2-13-6,2 13-2,0 0 2,0 0 3,0 0-11,-18 28 1,14-3 2,-2 7 2,3 4-5,3 1 5,0 3-2,2 0 1,0 2 0,3-1 1,-1-1 2,0 1 4,1-6-1,3-2-3,-4 1 2,1-10-4,-2 1 2,1-1 1,-1-2 3,-1 0-6,1-4-10,0-3-9,-3 1-11,-2-2-27,2 0-35,0-6-36,-1 2-47,1-10-141,-3 11-338,3-11 150</inkml:trace>
        </inkml:traceGroup>
        <inkml:traceGroup>
          <inkml:annotationXML>
            <emma:emma xmlns:emma="http://www.w3.org/2003/04/emma" version="1.0">
              <emma:interpretation id="{346F8E59-1990-4FF6-89F2-83609F7C4F12}" emma:medium="tactile" emma:mode="ink">
                <msink:context xmlns:msink="http://schemas.microsoft.com/ink/2010/main" type="inkWord" rotatedBoundingBox="17152,1842 18072,1846 18069,2572 17149,2569"/>
              </emma:interpretation>
              <emma:one-of disjunction-type="recognition" id="oneOf4">
                <emma:interpretation id="interp20" emma:lang="en-IN" emma:confidence="0">
                  <emma:literal>be</emma:literal>
                </emma:interpretation>
                <emma:interpretation id="interp21" emma:lang="en-IN" emma:confidence="0">
                  <emma:literal>he</emma:literal>
                </emma:interpretation>
                <emma:interpretation id="interp22" emma:lang="en-IN" emma:confidence="0">
                  <emma:literal>bc</emma:literal>
                </emma:interpretation>
                <emma:interpretation id="interp23" emma:lang="en-IN" emma:confidence="0">
                  <emma:literal>bi</emma:literal>
                </emma:interpretation>
                <emma:interpretation id="interp24" emma:lang="en-IN" emma:confidence="0">
                  <emma:literal>bè</emma:literal>
                </emma:interpretation>
              </emma:one-of>
            </emma:emma>
          </inkml:annotationXML>
          <inkml:trace contextRef="#ctx0" brushRef="#br0" timeOffset="16202.9794">15890 8 101,'0'0'202,"0"0"-21,0 0-21,5-6-19,-5 6-11,0 0-15,0 0-16,0 0-4,5 28-2,-3-13-17,-1 11-10,4 6-2,1 1-11,-1 4-3,0 1-4,-2 0-5,1 0-1,0 3-6,0-1-3,-1-4-3,-2 1-2,3-3-1,-2-9-6,-1 0 2,3-1-2,-4-2-4,1-1-2,-1-7 2,2 0-2,-2-5-3,2 0 1,-2-9-4,0 15 6,0-15-2,0 10 14,0-10 9,0 0 1,0 0-6,0 0-1,0 0-2,0 0-3,0 0-5,0 0 5,0 0-3,-9-34-2,10 21-2,3 1-1,2 0 0,-1-3-5,3 2-5,1-2 6,5-3-11,3 6-1,2-4-1,2 7-3,-1-2 2,3 5-2,0 1-8,1 4 1,-6 0 2,-2 2-5,0 3 0,0-3-1,-1 4-6,-1 2 8,-4-1 1,0 3-1,1 1-1,-8-4-4,5 6 0,-5 0-1,-3-4-3,-2 5 1,2-13 4,-9 22 3,1-10 0,-4-4-2,0 2 3,-7 2-1,-3-4 7,0-2 5,0 0-5,-1 3 8,6-7-1,-2 2-2,3-2 1,1 3-1,3-5 0,2 3 3,0-1-4,10-2 3,-12 1-4,12-1 0,-8 5-2,8-5 5,0 0-1,0 0 3,0 0-2,38 4-1,-14-4-1,4-3 4,8 2-3,0-2 7,5-2-6,0-3 1,-3 2 3,1-3-3,-2-3-3,-1 0 5,2 0 6,-3-4 1,-9 4 1,-4-2-3,6-7-1,2-1 4,-17 5-6,3-1 5,-8 6 5,-1-1 0,1-2 0,-6 3-1,0-2 2,-2 6-3,0 8-6,-8-17-1,0 8-2,-2 3 0,-2 5-1,2-2-2,10 3 2,-26 8-4,13-1-3,2 3 5,-1 7 2,1-2-1,3 3 0,-1 4-4,3 0 2,2 0-1,2 2-4,2-4 6,0 0-1,2 1 2,5-5 6,1 2 2,3-3 6,0-3-1,7 3 5,-4-4-4,7-1 3,-1-2 0,3 0-15,0-4-10,-2-1-24,-1-2-25,2-5-41,5 0-43,-3-4-170,-1 1-336,-3-8 149</inkml:trace>
        </inkml:traceGroup>
        <inkml:traceGroup>
          <inkml:annotationXML>
            <emma:emma xmlns:emma="http://www.w3.org/2003/04/emma" version="1.0">
              <emma:interpretation id="{43069FE8-3A3B-4E07-99DF-4F2626F00673}" emma:medium="tactile" emma:mode="ink">
                <msink:context xmlns:msink="http://schemas.microsoft.com/ink/2010/main" type="inkWord" rotatedBoundingBox="19113,1835 21291,1843 21288,2565 19110,2557"/>
              </emma:interpretation>
              <emma:one-of disjunction-type="recognition" id="oneOf5">
                <emma:interpretation id="interp25" emma:lang="en-IN" emma:confidence="0">
                  <emma:literal>taken</emma:literal>
                </emma:interpretation>
                <emma:interpretation id="interp26" emma:lang="en-IN" emma:confidence="0">
                  <emma:literal>Taken</emma:literal>
                </emma:interpretation>
                <emma:interpretation id="interp27" emma:lang="en-IN" emma:confidence="0">
                  <emma:literal>takin</emma:literal>
                </emma:interpretation>
                <emma:interpretation id="interp28" emma:lang="en-IN" emma:confidence="0">
                  <emma:literal>token</emma:literal>
                </emma:interpretation>
                <emma:interpretation id="interp29" emma:lang="en-IN" emma:confidence="0">
                  <emma:literal>taker</emma:literal>
                </emma:interpretation>
              </emma:one-of>
            </emma:emma>
          </inkml:annotationXML>
          <inkml:trace contextRef="#ctx0" brushRef="#br0" timeOffset="17419.1889">17850 400 12,'0'0'163,"0"0"-5,0 0-7,0 0-3,42-10-7,-25 7-2,8 0-7,0-3-5,-1 4-6,12-4-7,1-1-3,0-2-8,-1 5-5,3 0-7,0-7-7,-3 2-9,0 2-6,1 0-6,-1 1-7,-11 2-8,14-6 0,-15 5-8,0 1-5,-6 1 1,-1-2-6,-3 4-1,-6-2-5,0 1-2,-8 2-5,9-4-1,-9 4-6,0 0-3,15 0-3,-15 0 2,0 0-3,0 0-5,0 0 3,0 0 0,-32 25-1,13-11 2,-1 2-1,-2 1-4,-3 6 6,-3-1-6,6 2 1,2-3 1,5 0-4,-2 0 1,4 1-3,-1-1 1,5-4-1,2-2 2,2-2-1,-1 1-2,5-2-1,-2 0 4,6-3-1,-3-9 4,1 15-4,5-11 1,-1 2-4,-5-6 0,15 3-1,-4-3 6,-11 0-8,25-4-6,-13-2 1,3-2 4,-2 0-1,-1-3-6,7-5 2,-3 1 1,-2-2 2,-4 7 1,-2-2 2,3 2 3,-4 0-2,-1-1 3,0 8 2,-1-5-1,-5 8 0,7-8 1,-7 8-2,5-6-5,-5 6-2,0 0 7,0 0-4,0 0 5,0 0-7,0 0 8,16 8-4,-16-8 4,6 14 0,-5-8 1,-1-6-1,8 15 0,-5-8 0,3-3 6,0 2-4,-1 0 7,-5-6-4,10 8 1,-4-6 0,2 3 2,2-1 0,0-4 0,4 0 2,-14 0 0,20-7 0,-7 1-3,1-2 2,0-3-2,3-4 3,-1-1-12,2-11 0,-6 6-4,6-8-5,-2-7-3,1 2 7,-5-4-8,-2-3 5,1 4 5,-2-2 1,-1 6 9,-7 1 9,2 11 5,-2 5 12,-1 0 1,0 9-3,4-3 0,-4 10-7,0-16-3,0 16-5,0 0-1,0 0-3,0 0 2,0 0-1,-20 23 0,14-2 0,-5 1-1,7 4 3,-4 6-5,5 3 0,2 1 1,2-2 6,-6 2 7,5 2-1,-4-4 2,4 3-2,2-6 6,0 3-5,2-2-1,-3-8 5,2 0-6,1 1 0,1-3-1,-2-3-1,2-4-1,-1-2-2,2 0-13,-4-4-9,1-1-1,0 0-22,-3-8-14,4 12-17,-4-12-7,5 7-34,-5-7-30,0 0-45,0 0-98,0 0-305,21-21 134</inkml:trace>
          <inkml:trace contextRef="#ctx0" brushRef="#br0" timeOffset="16657.9491">18029 2 104,'0'0'170,"2"-7"-19,-2 7-12,0 0-22,0 0-6,0 0-4,0 0-2,0 0-12,12 28 11,-6-6-7,-2 5-5,3 6-8,-2 2 2,2 5-4,-3-1-3,-2 1-4,2-1 0,-2-3-6,-1 2-5,-2-4-9,2 3-3,-2-4-2,-1-2-7,2-7-2,-2-4-5,0 1-14,0-5-10,2 0-8,-3-4-16,2-2-16,1-10-16,-2 12-5,2-12-12,0 13-28,0-13-42,0 0-54,0 0-102,0 0-311,0 0 138</inkml:trace>
          <inkml:trace contextRef="#ctx0" brushRef="#br0" timeOffset="18217.7601">19023 470 23,'0'0'208,"0"0"-12,4-7-14,-4 7-15,0 0-13,0 0-10,0 0-10,0 0-14,0 0-14,0 0-12,0 0-7,0 0-12,0 0-3,0 0 1,0 0-2,0 0-15,-27 20-2,18-9-9,1 1-3,1 1-5,-3 1-3,2-2-6,-2 3 1,4 1-2,0-3-7,2 2-4,1-3 1,2 1-6,1 0 6,7-1-5,-2-1-1,-1 2 2,4-4-2,2 1 2,0-3 0,6 0 0,-1-3-2,8-2-3,1 1 0,0-2 0,0-2-4,3-2 1,0-3-5,8-4-2,-2-2 1,1-1-4,-2-3 0,-1-6 1,-6 3-2,2-2 4,-11 5 1,-4 5 7,-2-3 4,-2 4 3,0 0 1,-4 1-6,-2 0 0,-2 9-1,-2-16 0,2 16 0,-12-16-2,0 10-4,0 1 0,2 4-2,-5-2-1,3 7 3,-2-3-4,-2 3 0,2 2-1,-1 0 3,3 4-2,0 0 1,4-1 1,-3 2-6,6 1 8,2-1-3,-1 4 2,4-3 2,4 0-4,-1 1 0,7-1 4,-1 0-3,6-2-2,2 2-7,3-2-7,3-3-11,0-2-7,1 0-12,0-4-9,0-1-13,-1-1-7,-2-2-7,1-5-5,-2 1-10,1-6 4,-3 1-2,-1-3 10,-2 0 2,-4-4 11,-1 1 11,-2 2 12,-2 2 26,-1-2 23,1 3 10,-4 0 13,1 2 3,-2 4 18,-1 7 0,2-15-4,-2 15-5,5-9-4,-5 9-7,0 0-8,4-7 0,-4 7-4,0 0-1,0 0 6,0 0-6,7 31-1,-5-21 4,2 4 0,0 0-2,-2-2 4,3 1-1,-2 0 4,1 1-2,0 0 1,-4-5 3,1-2-2,-1-7 0,1 13-1,1-7-1,-2-6 8,0 0 2,2 12 6,-2-12 11,0 0 12,0 0 11,0 0-7,0 0-3,0 0-9,0 0-6,0 0-7,19-24-2,-13 14-9,0-6-8,2-3-5,3-1-6,1-1-6,-1-1-1,1 3 3,1-2-2,-2 8 4,0-1-2,-2 6 1,2-2-1,1 1-1,-3 7 0,5-3 4,-1 5-4,2 1-3,-2 5 3,-2 3-1,-2 2 0,2 1 1,0 7 4,-3 0 6,-4 2 2,-1-2 4,1-4-2,0 3 0,-4-3-2,1 3 1,-1-2 2,0 0-9,1-2-7,-1-1-9,0-4-12,3 0-14,-3-9-21,3 16-22,1-10-30,2-2-41,-6-4-195,15 0-373,1-4 166</inkml:trace>
        </inkml:traceGroup>
        <inkml:traceGroup>
          <inkml:annotationXML>
            <emma:emma xmlns:emma="http://www.w3.org/2003/04/emma" version="1.0">
              <emma:interpretation id="{865EE6BA-A64E-4F73-A120-2100A1EE2333}" emma:medium="tactile" emma:mode="ink">
                <msink:context xmlns:msink="http://schemas.microsoft.com/ink/2010/main" type="inkWord" rotatedBoundingBox="21724,2069 23411,2075 23410,2475 21722,2469"/>
              </emma:interpretation>
              <emma:one-of disjunction-type="recognition" id="oneOf6">
                <emma:interpretation id="interp30" emma:lang="en-IN" emma:confidence="0">
                  <emma:literal>care</emma:literal>
                </emma:interpretation>
                <emma:interpretation id="interp31" emma:lang="en-IN" emma:confidence="0">
                  <emma:literal>rare</emma:literal>
                </emma:interpretation>
                <emma:interpretation id="interp32" emma:lang="en-IN" emma:confidence="0">
                  <emma:literal>case</emma:literal>
                </emma:interpretation>
                <emma:interpretation id="interp33" emma:lang="en-IN" emma:confidence="0">
                  <emma:literal>cane</emma:literal>
                </emma:interpretation>
                <emma:interpretation id="interp34" emma:lang="en-IN" emma:confidence="0">
                  <emma:literal>we</emma:literal>
                </emma:interpretation>
              </emma:one-of>
            </emma:emma>
          </inkml:annotationXML>
          <inkml:trace contextRef="#ctx0" brushRef="#br0" timeOffset="19508.1797">20587 299 79,'6'-3'228,"-6"3"-20,0 0-18,0 0-10,0 0-18,0 0-13,0 0-13,0 0-15,0 0-17,0 0-6,0 0-7,0 0-6,0 0-11,-19 35-5,8-22-8,-1 3-2,2-1-5,-2 4-3,-2 2-9,2-4-5,-1 4-2,3-2-4,2 2-5,4-5-5,0-2-8,1 3-1,6-2-4,0-1-7,4-1-8,3-3 2,2-1-10,10 0-10,5 0-8,-1-2-9,13-5-4,-1-2-12,2 0-8,2-2-5,-5-5-4,5-4-1,1-2-1,-10-3 7,5-3 6,-5-4-1,2-1 7,-4-2 2,0-1 17,-7 0 27,-8 9 15,-3-1 21,1 1 11,-6 6 14,-6-1 5,5 2 5,-7 3 7,4-4-10,-4 3-10,0 9 1,-9-10-11,9 10-3,-12-6-1,0 6-9,-6 0 4,6 5-7,-3-1-1,-7 8 1,3-1-4,-4 4-2,4 1-4,0-1 1,2 2 0,1 1 0,7 0-5,-2-3 2,4-1 1,-1 0-1,1-2-2,2 4 0,5-3-1,-3-2 1,1-1-3,2-10 0,2 16 2,-2-16-7,8 8-2,-1-3 0,-7-5-4,18 0-5,-4-5-4,-6 2 0,10-2-2,-1-6-7,-5 1 1,6-5 1,-8 2-2,5-2-2,-2-4 10,-4 7-3,-1 1-1,-2 0 9,0 4-1,-1-2 3,0 5 2,-5 4-8,6-9 6,-6 9-4,0 0-2,6-5 8,-6 5 5,0 0-2,0 0-4,0 0 0,0 0 1,0 27 0,0-19 3,3 1-1,0-1-1,-1 6 4,2-3 2,2 1 0,1-2 2,1-1 1,-4 0 0,1-3-1,0 0 0,1-2 3,0 3 1,-6-7 1,12 6-3,-5-3 1,-7-3 0,14 2 4,-14-2 0,12-5-4,-12 5 0,13-7 3,-8-1-3,1-2-1,0-3 0,3 1-6,0-3 10,-5 0-6,4-5 2,0 7 3,-1-3-1,1-3 8,-3 7 11,2 0 2,-5 0 2,3 5-2,-5 7-8,5-11 1,-5 11-10,5-7-3,-5 7 2,0 0-5,0 0 1,22 13-1,-14-5-1,-3 5 2,2 0-2,1 3-1,-3 5 2,3-3-1,-4-2-1,2 6 0,-1-6-1,-1-1 4,1 6-2,-1-7 2,-1 0 0,0 0 0,2-1 6,-2-3 0,-2-1-2,-1-9 9,3 15-3,-3-15 6,2 7 6,-2-7 7,0 0 8,2 9 9,-2-9-2,0 0-1,0 0-6,0 0-6,0 0-4,0 0 1,0 0-4,-11-34-6,11 21 2,-3-3-7,6-4-6,-3 4-3,3 2-4,-2-2 0,0 1-5,6 3-7,-1 1-6,0 0-14,5 1-8,-6 3-7,5 1-7,0 1-4,6 0-11,-2 4-6,2 0-3,0 2-5,-1 0 10,2 3-18,-5-1 4,-2 3-6,2 1 9,1-4 0,-6 2 2,1 0 13,-3-2 0,5 3 11,-10-6 6,10 6 7,-10-6 18,7 2 13,-7-2 7,0 0 1,9 6 17,-9-6-5,0 0 2,11 2 9,-11-2-9,0 0 4,18-3-2,-18 3 1,14-5 9,-6 0-6,2 2 5,5-5-9,-2 2 3,4-2-2,5-1-2,-2-1 3,-3-2 8,6 1 8,-5-4 9,-5 7 15,0 0 10,-1-4 8,0 0 6,-1 3-2,-7-1 2,4 0-3,-2-1-8,-1 0 0,-2 1-10,-3 1 0,0 9-3,4-15-10,-4 15-3,-7-13-6,7 13-7,-11-7-4,5 2-4,6 5-6,-23 3-1,12 0-4,-2 4-2,-1 1 0,2 2-2,0 2 0,1-2-1,-1 7-3,0 3-1,2-7 0,3 6-2,1-3 4,0-1-3,2-2 3,2 6-1,4-5 0,0 1-2,0 0 6,4-3-2,0-2 7,1 2 1,3-2 4,2-1-4,0-2 1,0 1 2,5-1-2,0-4-9,-1 0-7,7-2-11,1-1-21,-1-2-26,0-1-26,-3-4-35,4-3-44,9-4-45,-9 2-124,6-3-364,-6 2 162</inkml:trace>
        </inkml:traceGroup>
        <inkml:traceGroup>
          <inkml:annotationXML>
            <emma:emma xmlns:emma="http://www.w3.org/2003/04/emma" version="1.0">
              <emma:interpretation id="{40AB4192-F537-4B6D-A14A-EB778AEB4BDB}" emma:medium="tactile" emma:mode="ink">
                <msink:context xmlns:msink="http://schemas.microsoft.com/ink/2010/main" type="inkWord" rotatedBoundingBox="23929,1659 24630,1662 24626,2574 23926,2572"/>
              </emma:interpretation>
              <emma:one-of disjunction-type="recognition" id="oneOf7">
                <emma:interpretation id="interp35" emma:lang="en-IN" emma:confidence="0">
                  <emma:literal>of</emma:literal>
                </emma:interpretation>
                <emma:interpretation id="interp36" emma:lang="en-IN" emma:confidence="0">
                  <emma:literal>if</emma:literal>
                </emma:interpretation>
                <emma:interpretation id="interp37" emma:lang="en-IN" emma:confidence="0">
                  <emma:literal>cf</emma:literal>
                </emma:interpretation>
                <emma:interpretation id="interp38" emma:lang="en-IN" emma:confidence="0">
                  <emma:literal>ef</emma:literal>
                </emma:interpretation>
                <emma:interpretation id="interp39" emma:lang="en-IN" emma:confidence="0">
                  <emma:literal>uf</emma:literal>
                </emma:interpretation>
              </emma:one-of>
            </emma:emma>
          </inkml:annotationXML>
          <inkml:trace contextRef="#ctx0" brushRef="#br0" timeOffset="20203.221">22858 52 146,'0'-15'204,"0"15"-18,0 0-24,0 0-16,0 0-19,0 0-9,0 0-14,0 0-7,-28 11-13,16-1-10,0 3-5,-3 4-6,-1-1-4,4 4-14,-6 0-1,1-2-3,5 7-6,0-6-1,0 2-8,4-1 3,2-5-4,1 6-1,1-6-7,4-1 3,-3 2 0,3-2-6,6-3 3,-2-1 2,1 2-5,3-3 1,2 1 4,0-1-1,4-2-4,2-1-1,-4-2-2,3-3 3,2-1-8,-2-1 4,-1-3-5,1 0 4,0-4-10,1 0-8,-1-10-2,-6 8-3,2-4 3,-2 1-2,-1 0 6,-4-3-4,2 3 5,-1 3 0,2 2-3,-7-2 7,5 4-6,-5 6 5,5-18 2,-5 11-3,2-2 0,-2 9 3,8-10-4,-8 10 5,8-10-9,-4 4-6,4 1-2,-3 1 1,5-4-7,-2 7 5,7-4 0,-3 1 9,2 2-6,4-3 7,-1 1-5,6-3 5,-6 3 0,5-3-3,3-2 1,-1 5 5,-1-8-2,0 2 5,-2-2-5,0-3 6,-4 0 5,0 1-4,-2-1 3,-3-3-4,2-2-4,-8 5 7,2-4-6,-5-1 9,-6 5-3,1-2-2,-4-2 1,2 5-1,-1 0 3,-3 3-5,-2 0 2,-2 3 0,-1-1-5,4 4 2,-3 0-1,-3 4 4,1 0-5,0 2 4,2 3-4,-6-1 3,6 6 16,-3 1-20,-2 6-1,1 6 3,0-1 2,5 1 0,-4 7-3,6 6 4,-2-2 7,6 5 3,1 2 1,4 2 4,0-1-2,0-1-2,0 0 0,5 1 7,2-2-4,2 1 2,-1-1-2,-1-5 1,-2-1-7,3-1 1,-2-7-1,-2-4 1,-2 0-1,1-7-3,0 0 1,-3 2 3,0-4-1,0 0-5,-3-1-11,3 0-8,-5 2-22,-1-6-18,6-7-20,-6 15-30,3-9-29,-5-2-129,8-4-285,-9 6 126</inkml:trace>
          <inkml:trace contextRef="#ctx0" brushRef="#br0" timeOffset="20393.1177">22979 529 68,'0'0'229,"0"0"-25,0 0-18,0 0-21,16-16-10,-1 10-16,-1 2-10,10-2-12,2 2-12,9-2-11,1 2-7,-8 3-10,2-2-9,7-1-21,-7 1-23,-5 1-28,-1-2-29,-9 3-45,0-4-72,-5 0-122,-3-1-294,-7 6 130</inkml:trace>
        </inkml:traceGroup>
      </inkml:traceGroup>
    </inkml:traceGroup>
    <inkml:traceGroup>
      <inkml:annotationXML>
        <emma:emma xmlns:emma="http://www.w3.org/2003/04/emma" version="1.0">
          <emma:interpretation id="{3DBC9513-A982-4D5A-8237-200469B53151}" emma:medium="tactile" emma:mode="ink">
            <msink:context xmlns:msink="http://schemas.microsoft.com/ink/2010/main" type="paragraph" rotatedBoundingBox="1040,2882 12033,2784 12046,4242 1053,43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851EA28-9C53-443A-B8FC-C8E81D1B6113}" emma:medium="tactile" emma:mode="ink">
              <msink:context xmlns:msink="http://schemas.microsoft.com/ink/2010/main" type="line" rotatedBoundingBox="1040,2882 12033,2784 12046,4242 1053,4340"/>
            </emma:interpretation>
          </emma:emma>
        </inkml:annotationXML>
        <inkml:traceGroup>
          <inkml:annotationXML>
            <emma:emma xmlns:emma="http://www.w3.org/2003/04/emma" version="1.0">
              <emma:interpretation id="{C33D51AF-135F-4701-B562-37D3C195C3D0}" emma:medium="tactile" emma:mode="ink">
                <msink:context xmlns:msink="http://schemas.microsoft.com/ink/2010/main" type="inkWord" rotatedBoundingBox="1040,2882 2641,2868 2649,3751 1048,3765"/>
              </emma:interpretation>
              <emma:one-of disjunction-type="recognition" id="oneOf8">
                <emma:interpretation id="interp40" emma:lang="en-IN" emma:confidence="0">
                  <emma:literal>while</emma:literal>
                </emma:interpretation>
                <emma:interpretation id="interp41" emma:lang="en-IN" emma:confidence="0">
                  <emma:literal>white</emma:literal>
                </emma:interpretation>
                <emma:interpretation id="interp42" emma:lang="en-IN" emma:confidence="0">
                  <emma:literal>whee</emma:literal>
                </emma:interpretation>
                <emma:interpretation id="interp43" emma:lang="en-IN" emma:confidence="0">
                  <emma:literal>While</emma:literal>
                </emma:interpretation>
                <emma:interpretation id="interp44" emma:lang="en-IN" emma:confidence="0">
                  <emma:literal>whole</emma:literal>
                </emma:interpretation>
              </emma:one-of>
            </emma:emma>
          </inkml:annotationXML>
          <inkml:trace contextRef="#ctx0" brushRef="#br0" timeOffset="23023.1795">-197 1537 140,'-4'-9'150,"4"9"-1,-2-13 0,2 13 2,0-14 1,0 14-2,0 0 0,-1-13-13,1 13-10,0 0-20,0 0-6,-3-11-14,3 11 1,0 0-13,0 0-9,0 0-9,0 0-4,0 0-7,0 0 1,0 0-3,-7 50-4,7-28-2,-1 1-5,1 3-3,0-1-2,-1 0-5,1 0 3,1 7-12,0-6-3,-1-3-3,4 0-4,-2-1 0,-1 3-2,2-11 0,0 0-8,1 2 1,-3-4 0,3 1 1,-3-6-2,3 2-1,-4-9-3,3 10 2,-3-10 0,9 5 2,-9-5 0,12-2 3,-12 2-4,16-7-1,-3-3 1,1-6 3,4 3-6,-5-5 6,1-3-1,0-2 2,-2 2-2,-5-2 2,4 4 6,-2-1 3,1 0 2,-5 8 1,-2-2-3,3 0 0,-3 6-2,-2 2 6,-1 6-3,6-13-1,-6 13-6,5-6 1,-5 6-3,0 0-6,0 0 6,0 0-2,0 0 1,0 0 1,13 16-2,-11-7 0,3-1 0,-4 2 5,9 1-5,-6 2 4,0-3 0,4-2-2,-1 2 1,1 0 1,-2-2 0,4 1-1,-2-3 2,-2-2-3,3 1 2,-1-3-2,2 2-2,2-4-8,2 0-12,-1-4-1,2-2-9,0 0-3,1-4-4,-4 0 3,5-2-1,-6-4-2,-2 0-8,1-5 8,-8 5-4,1 2 7,-2-1 4,-1 0 4,-1 2 2,-2 0 9,1 5-2,-4-6 6,2 8-5,-1-2 4,-3 1 5,8 7-4,-11-9 3,6 4 6,5 5 3,0 0-3,-8-9-8,8 9 2,0 0 4,0 0-2,0 0-4,0 0 7,0 0-3,0 0 8,0 0-3,0 0 4,0 0-1,0 0-1,0 0-3,0 0 7,32-1-3,-21-3 7,3-3-5,0 2-1,-1-2-1,2-3 0,1-2 2,-4 0 0,8-3-1,-5 1 1,-3-5 2,0 0-1,0-2 0,-5-1-1,-2-4-3,1 3 9,-1-9-5,-5 8-1,-1 0 2,-5-10 2,0 2 13,0 6 4,-5 3 7,1 5-1,3 4 3,0 1-7,-1 4-3,3 1-3,0 2-2,5 6-4,-11-5 0,11 5 0,0 0-3,-20 16-5,14-4 3,2 4-1,2 7 1,-1 0-5,2 12 3,1 1-1,4 3-1,1 1-2,-1-1 6,4 2-4,0-1 6,3 0 3,0 2 4,-2-5-5,0 1-1,-2 0 1,1-4-1,-1-2-3,2-1-1,-2-6 2,0-3 0,2 0-4,-4-6 1,-1-3 4,0-1-3,3 1-1,-3-5-1,-3 0-1,-1-8 4,7 9 1,-7-9 3,7 9 0,-7-9 12,4 3-1,-4-3 1,0 0-3,0 0-2,13-17-1,-7 10 3,-1-4-10,0-5 2,-2 0 1,2-5-3,2 8 0,1-2 8,-2 3-2,-4-1 2,5 2-4,-2 3-2,-1 0 0,3 2-3,-7 6-4,7-10-2,-7 10-3,10-4 0,-10 4 1,0 0 1,15 4-4,-15-4 0,11 10 6,-6-2-4,1 4 0,0-2 2,1 0 2,-2 5 5,2-3-3,-2 1-4,1-3-1,-5 0 4,4 1 4,1-4-7,-1-1 0,-5-6 2,6 13-3,-6-13 1,5 9 1,-5-9 0,3 5 5,-3-5 0,0 0-5,0 0-2,0 0-1,24-12-2,-18 6 0,4-5-6,-3-3 13,1 2-19,1 0-3,-2-4-6,-1 0 5,1 4 3,-2-1-2,-1 1 12,2 5-12,-5-2 5,5 2-1,-6 7-1,6-10 2,-2 5-4,-4 5 6,0 0-3,4-8-1,-4 8 2,0 0 0,0 0 0,0 0 5,0 0 0,16 14 8,-16-14-7,6 9-1,-1-2 1,-2-1 0,-3-6 1,5 13 1,-1-7 2,-4-6 2,5 12-4,-2-8 0,-3-4 6,7 9-4,-7-9 7,5 7-4,-5-7 3,0 0 9,7 2 6,-7-2 0,0 0 9,0 0-9,20-12-1,-12 0-6,1 2 2,0-3-1,3-8-1,1-8-2,-2-5-3,-1 2 0,2-9 2,-3 0-2,-3-4-1,4-16-1,-9 17-7,2-2 4,-6 1-7,0 2 3,-1 5-1,0 3 3,2 10 9,-4 3 9,1 7 7,2 2-7,-1 3 2,-1 1-6,5 9-3,-7-10-1,7 10-3,-8-2-1,8 2-2,-12 16-3,3-4 3,1 7-3,-1 6 1,3 6 1,0 3-3,4 3 3,2 1-4,5 2 0,2-3 4,-5 3-2,9-1-2,0 4 4,0-6 4,-2-5-6,6 2 2,-6-2 0,1-8 1,0-3-2,2 1 2,-4-9-1,3 0-1,-3 0 2,3-4-1,0 0 1,1-5 8,0 2-7,1-6 2,2 0-4,0-2 4,1-2 1,-3-2 4,0-3-13,4-1 1,-7-5-3,5-2-3,0-2-7,-6-2-2,-1-1 8,-5 7-5,2-1 2,-1 4-3,-4-3 5,2 3 0,-2 5 3,0 7-4,-2-15 1,2 15 0,0 0 1,-9-7-2,9 7 0,0 0 1,-19 20 2,10-10-3,-1 8 8,1 2 1,0 2 2,1 1 4,0-3 3,2 5-1,1-3 5,3 0-6,1 0 3,1 0-1,3-7-4,1 1 2,-2 3 8,4-6-8,1-4 4,2 1 6,-1-1 0,3-6 1,2 2-1,7-3-1,-4-2-11,2-3-12,-1-4-14,-1 1-29,-2-3-36,4-6-48,-3-2-65,-10-2-113,0-6-340,-8 1 151</inkml:trace>
          <inkml:trace contextRef="#ctx0" brushRef="#br0" timeOffset="23181.2247">608 1488 251,'0'0'231,"0"0"-46,0 0-43,0 0-42,0 0-43,0 0-56,0 0-55,0 0-99,0 0-164,28-15 72</inkml:trace>
        </inkml:traceGroup>
        <inkml:traceGroup>
          <inkml:annotationXML>
            <emma:emma xmlns:emma="http://www.w3.org/2003/04/emma" version="1.0">
              <emma:interpretation id="{580A927C-20B5-4374-9B11-CC49EAEF72BA}" emma:medium="tactile" emma:mode="ink">
                <msink:context xmlns:msink="http://schemas.microsoft.com/ink/2010/main" type="inkWord" rotatedBoundingBox="3348,2899 6903,2867 6916,4288 3361,4319"/>
              </emma:interpretation>
              <emma:one-of disjunction-type="recognition" id="oneOf9">
                <emma:interpretation id="interp45" emma:lang="en-IN" emma:confidence="0">
                  <emma:literal>dinging</emma:literal>
                </emma:interpretation>
                <emma:interpretation id="interp46" emma:lang="en-IN" emma:confidence="0">
                  <emma:literal>dunging</emma:literal>
                </emma:interpretation>
                <emma:interpretation id="interp47" emma:lang="en-IN" emma:confidence="0">
                  <emma:literal>designing</emma:literal>
                </emma:interpretation>
                <emma:interpretation id="interp48" emma:lang="en-IN" emma:confidence="0">
                  <emma:literal>clinging</emma:literal>
                </emma:interpretation>
                <emma:interpretation id="interp49" emma:lang="en-IN" emma:confidence="0">
                  <emma:literal>dangling</emma:literal>
                </emma:interpretation>
              </emma:one-of>
            </emma:emma>
          </inkml:annotationXML>
          <inkml:trace contextRef="#ctx0" brushRef="#br0" timeOffset="26333.2183">2410 1473 171,'5'-4'202,"-1"-2"-3,-1-3-10,-3 9-7,4-17-6,-4 17-15,-6-18-12,1 12-8,0-3-16,-3 4-10,-2 0-8,-3 2-11,-1-1-9,-3 5-11,-6 3-6,-1 1-6,1 2-5,-1 3-7,1 2-10,0 3-3,2 1-4,4 0-10,-1 2-3,5 0-7,-2 1-4,7 3-8,-3-2 2,5-1-8,2-1-4,1-5 2,3 3 2,1-2-7,3-1 0,2-2 1,0 0-2,4-3 0,0 0 3,2-4-3,6 2-4,-1-6 3,7-2-2,-2-2 0,2-5-3,-3 0 5,6-1 2,-3-4 3,6-8 1,-3-3-2,0 1 2,-2-4-4,-4-5 1,1-3 2,-5 1-6,-1-4 5,-4 2-1,-4-3 2,-1 1-2,-4-1 3,-3 2 0,-4 2 2,3 13 11,-5 1 3,1 0 5,-1 7 0,4 3-2,-2-3 2,2 8 0,2 7-5,-5-15-4,1 10-8,4 5 2,0 0-1,0 0 4,0 0-2,-15 25 0,11-8-1,2 4-2,-2 11 0,0 2 5,2 1-2,4 2 0,-2-1 2,4 0-1,1 2 5,0-5-1,3 4-4,3-3 7,-3 0-6,1-10 6,2 8-5,1 0 1,-2-14-4,2 2 7,-3-2-4,2-5-2,-2-3 5,3 0-3,0-2-2,0-5-3,3 1 3,-2-1-4,0-3 4,3-4-3,1-1-4,-2-2-4,-3-2-6,5-6-4,1 0-2,-5-6 5,2 2-4,-7-3-2,3-2 4,-5 1 4,0 4 0,-1-2 4,-4 5 2,-1 7 2,0-4 0,0 4-2,0 9 5,-4-13 1,4 13-2,-2-13 1,2 13 0,-7-3 0,7 3-1,0 0-1,0 0 4,-29 18 0,22-7 2,-4 1 5,2 4 3,-1 2-1,1 1 1,2 1-4,1 1 2,2-5 0,1 3-2,3-4-2,0 1 1,0 0 2,0 0-2,3-4 2,5 1-1,-4-5 2,5 0-2,-1-2 3,4 0-4,-1-3 6,2-3-4,3 1 0,3-5-3,4 2 2,1-5-2,0-3-1,7-6-5,1-1-2,-6-4-4,-2-3-7,-2 2-1,0-7-4,-5-1-1,3 0-4,-10 9 3,1-2 8,-5 2 7,-2 5 7,-4 3 10,2-2 2,-4 5 1,0-2-1,2 12 2,-4-16 1,-2 10-2,2 0-3,4 6-2,0 0-3,-7-9-4,7 9 1,0 0 6,0 0-12,0 0 6,0 0-6,0 0 1,-6 24 2,6-24 0,6 22 0,0-10 0,2 0 1,3 2-2,-1 0 3,1 0 0,-2 2-2,1-2 3,-1 3 0,2-4 0,-4 2 0,5 2 1,-4-2-3,-2-3-2,1 0-1,-4 2 13,-1-6-20,0 6 2,-1-2 0,-1-12 0,-1 16 11,1-7-9,0-9 3,-6 16-1,4-9 0,2-7 2,-6 13-1,4-7 8,2-6-7,0 0 3,-4 9 2,4-9-2,0 0-11,0 0-9,0 0 2,0 0-3,0 0-1,0 0 4,9-31-5,0 18-13,0-7 4,1-2-6,4 1 1,3-7 11,2 0-1,1 2 7,-5 6 13,-2 0 13,5 6-1,-1-2-2,-1 1-2,-3 6 2,-2 0 0,-3-1 1,4 4 3,-6 2-5,-1-2-1,-5 6-1,11-3-4,-11 3-1,0 0 11,0 0-6,17 7-3,-12-1 6,-2 3-2,1 1 2,-2 2 1,2 0 0,1 2 1,-2 0 0,2 0 1,0 0 0,1-1-5,-1-2 3,2 1 1,1 0-2,1-5 2,1 1-2,0 0 2,4-2 0,0 0-1,1-4-2,1-1 6,2-1-3,0-1 1,5-1-4,-3-4 0,-2-1 3,5-1-3,-1-4 2,0-2 0,5-5-1,-5 2 0,8-5 2,-3-5-1,-3 2 1,3-1 4,-10 8 13,-4-3 7,1 5 11,-7 1-2,1 3 2,-6 4 4,2-2-2,-4 10-5,-2-15-4,2 15-6,-10-13-5,4 10 1,-11 0-4,5 3-4,-5 3-4,-6 2 3,-1 6-4,1 0 2,2 0-6,-2 2 1,4 3-1,-4-1-4,5 3 0,2-2 2,2 3-5,-1-5 1,9 2 2,-2-2-1,-2-2-8,6 0 1,-4-2-2,7-2-2,1 2-4,0-10-5,1 12 0,-1-12 0,8 8-1,-1-5 12,-7-3-20,15 1 0,-15-1 3,19-1 2,-3-4 4,-4 0 1,1-1 2,2 0 3,-2-3-4,3 3-5,-1-4 5,0 1-3,0 3 1,-1-1 3,-2-2 1,2 4-1,-6 4 6,3 0 4,2-4-4,-1 4 7,3 3 1,-7 2-7,7-2 3,-1 8 1,-2-2 3,6 7 6,-1 1 1,3 2 0,2 10 0,2 1 2,0 2 0,-3 0-2,0 1-1,-4 3 1,-1 0-2,-3 1 2,2 0-5,-4 1 6,-2 0 0,2 2 8,-7-2 6,-1-3 2,-6 4 2,3-6 5,-7-1 5,1 3 3,-2-3 2,-2-8-7,-1-2-5,-1 2 0,0-5-5,0 3 0,2-2 1,2-6-1,-2 1-6,1-3 0,2-1 0,-2-4-3,2-2-1,-4-1 0,11-3 1,-19 3-11,19-3-3,-20-9-5,10 0-3,0-1-3,-3-2-4,-1-7-1,-2-1 5,2-8-2,-1-4 0,3 0 6,-3-7 0,4 4 2,2-2 0,2-1 2,1-3 3,-1 1 0,7 3 7,0-2-4,5-1-1,-2 1-3,5 2 1,0 3-2,5-2 4,-1 3-2,5 1 2,-1 0 4,-3 11 1,4 3 4,-2 1-1,3 0 0,-2 3 0,-3 4 0,2 4 1,-3-3-4,0 3-4,-1 3-2,-2 1 1,2 2-2,-11 0 2,20 4 1,-8 0-4,0 4 4,-1-2-3,1 2 0,-3 4 2,-1-4 1,2 3-7,-2 0 1,1-3 2,-2 6-1,-1-3 1,1 1 2,-4-5-7,5 6 0,-4-5-5,1-2-2,-1 1 2,4 2 1,-4-5 0,0 2-3,-4-6-3,10 9-3,-10-9 1,4 3 2,-4-3-12,0 0-5,0 0-2,25-12-1,-14 2 1,1 0-4,0-7 6,0-2 1,2 0-1,-2 1 6,-3 4 6,-1 1 6,-3 4 2,2-3 9,-2 2 0,1 4 9,-2-2-2,-4 8 0,8-10-5,-8 10 0,4-8-2,-4 8-1,5-5 1,-5 5-2,0 0 5,0 0-6,0 0 5,12 17 3,-9-7 5,5 0 1,-5-2-2,1 0 3,0 4-2,4 1-1,-5-6 3,5 7-2,-3-3 3,3-5-5,-4 1 5,4-1-3,-1 3 0,1-6 5,-8-3-4,9 9-1,-3-5 5,-6-4-3,9 2-3,-9-2 4,12 0 0,-12 0-2,13-6 2,-13 6-5,12-11-1,-6 4-5,-1-6-7,-1 4-3,2-5-5,-1 3-1,-2-1 5,1 0 6,1 1-4,-4 2 2,5 1 1,-6 8-2,5-14 0,-5 14 2,7-6-2,-2 2-2,-5 4 4,0 0-5,12-4 5,-12 4-1,0 0 1,19 10 4,-12-4 1,2 4-2,-1 0 1,-3 2 11,1-2-15,3 4 3,-5-2 6,2 0-4,-1 0 5,0 1-5,1 0 6,-2-2-5,1-4 6,-2 2-1,-1-3 1,-2-6-3,7 9 2,-7-9-5,5 7 4,-5-7 3,0 0 2,4 6-4,-4-6 5,0 0-7,0 0 5,0 0-3,15-16 8,-15 16-9,4-15 2,0 8-6,2-4-2,-4 1-1,-2 1-1,4-1 1,-1 0 0,5 0-1,-4-2 2,4 3-2,0-5 3,-3 6 1,5-4-3,-2 8-1,-1-2 0,-1-3 0,2 4 0,0-1 9,-1 1-4,1 2 2,-8 3 6,7-9-4,-7 9 2,12-5-4,-12 5 1,13 0 0,-13 0-3,15 4 5,-11 2 0,4 1-4,-3 0 4,1 1 0,3 3 2,-3-2-3,3 3 0,-1 0 4,-1-2-2,2 0 9,-4 0-7,3 1 1,-1-1 0,4-3-2,-2 2 3,3-3 0,-1 0 3,1-2-5,2-1 2,0 2-3,-2-1-1,3-4 1,0 2-2,0-2 4,-2 0 0,3-2-4,0-4 1,0 0 0,7-2-3,-3-3-7,-2-2 0,4-2-5,-4-1 2,9-7-2,-7 6 3,-3-1 4,-2 0 1,0-2-2,-1 3 5,-6 4 12,2 0 7,-8 4 4,1 0-1,0-1-2,-3 10-2,-3-16-6,-2 10 7,5 6-11,-20-5 1,5 4 1,3 2-4,-6 2-1,1 5 0,-3 2 2,5-1-1,-2 4 0,5 2-1,-6-2-3,5 6 1,1-1 3,5-6-3,-1 4-1,1-2-2,5 0 1,-4-1-2,4-3 1,2 2 3,0-1-2,0-1 0,0-10 3,2 14 3,6-10-4,-1 1 1,-7-5 3,11 6-3,4-5 0,-15-1 1,24-2 0,-12-3 0,2 0-1,3-1-1,-3-1-2,1-2 3,-3-2-11,-1 2-1,1-1-6,-3-4-4,2 4 1,-2-2 5,-3 6 3,0-1 1,0 1 4,-6 6 0,8-7-1,-8 7 1,0 0-3,9-6-3,-9 6 0,0 0 1,0 0 3,0 0-1,0 0 0,-9 29 2,6-17 0,3 3 0,-5 5 2,-2 2 3,4 3-3,-2 6 8,0 4 6,5 2 5,-3-2-3,8 2 2,1-1 0,-1 3-2,4 1 0,-3 1-4,3-3 1,-3 3-1,0-1 0,2 0 0,2 0-1,-2 0 1,1-2-4,-4-3 5,4 1-5,-5-4 3,-2-7-2,-2 1 0,-5-5-2,2-2 4,-1-3 5,-7 1 4,5-2 3,-8-5 3,1 1-4,-3-5 6,-2-2 7,1-1 5,0-6 2,-8 0 4,0-4 1,4-5 4,0 2 0,-1-6 2,-2-6-5,9 0-2,-8-8-7,3-1-2,5-10-4,0 5-5,6-2-8,5 3-13,4-4-6,4 2-8,8-3-6,-3 7-7,6-1-1,3 3-5,-1 3-7,-2 6-15,8-4-20,-6 6-33,-2 0-32,5-9-54,-3 10-188,3-9-409,-4 0 181</inkml:trace>
        </inkml:traceGroup>
        <inkml:traceGroup>
          <inkml:annotationXML>
            <emma:emma xmlns:emma="http://www.w3.org/2003/04/emma" version="1.0">
              <emma:interpretation id="{46CD2F98-36CE-46E9-9895-B9564D8DFD82}" emma:medium="tactile" emma:mode="ink">
                <msink:context xmlns:msink="http://schemas.microsoft.com/ink/2010/main" type="inkWord" rotatedBoundingBox="8246,3192 8843,3187 8847,3552 8249,3557"/>
              </emma:interpretation>
              <emma:one-of disjunction-type="recognition" id="oneOf10">
                <emma:interpretation id="interp50" emma:lang="en-IN" emma:confidence="0">
                  <emma:literal>a</emma:literal>
                </emma:interpretation>
                <emma:interpretation id="interp51" emma:lang="en-IN" emma:confidence="0">
                  <emma:literal>A</emma:literal>
                </emma:interpretation>
                <emma:interpretation id="interp52" emma:lang="en-IN" emma:confidence="0">
                  <emma:literal>d</emma:literal>
                </emma:interpretation>
                <emma:interpretation id="interp53" emma:lang="en-IN" emma:confidence="0">
                  <emma:literal>9</emma:literal>
                </emma:interpretation>
                <emma:interpretation id="interp54" emma:lang="en-IN" emma:confidence="0">
                  <emma:literal>or</emma:literal>
                </emma:interpretation>
              </emma:one-of>
            </emma:emma>
          </inkml:annotationXML>
          <inkml:trace contextRef="#ctx0" brushRef="#br0" timeOffset="27312.8351">7372 1479 50,'-6'-12'184,"-3"-2"-4,1-1-9,-4 3-8,2-1-5,-4-1-10,-3 2-11,0 0-14,0 6-13,-1-3-11,2 5-6,0 1-14,-1 0-6,-2 6-8,3 1-9,-6 5-3,2 1-5,0 6-8,3 1-4,-5 10-5,6-8 0,1 11-8,3-10 1,3 3-4,1-1-5,5 0-1,1 0 0,-1-6-4,-1 0-2,7-1-2,-2-3-1,2-1 2,-1-1-1,1-1 1,2-3-4,2-3 0,4 1 4,1 1 0,3-5-6,2-5 0,8 1-4,0-2-2,-3-6-2,13 1 5,-11-4-1,6-1-1,-10 0-2,9-8 4,-3 3 0,-3-6-3,-6 9 4,-2 2 2,-6 5 1,-1-1 1,4 1 1,-9 4-6,4 1 6,-7 6-5,10-9-4,-4 4 0,-6 5-2,0 0-3,0 0 6,0 0-4,0 0 5,12 24 2,-8-12-4,-1 2 3,-1 2 1,1 2-1,2-1-3,2-1 1,-2 4 4,6-2-7,-2 0 9,1-4-2,-2 0-1,1-3-12,-1-1-19,2 4-38,-2-6-20,9 1-40,-5-3-184,0-3-338,6-3 150</inkml:trace>
        </inkml:traceGroup>
        <inkml:traceGroup>
          <inkml:annotationXML>
            <emma:emma xmlns:emma="http://www.w3.org/2003/04/emma" version="1.0">
              <emma:interpretation id="{3EDC384B-6086-4827-9E0F-F5506A8A8CCF}" emma:medium="tactile" emma:mode="ink">
                <msink:context xmlns:msink="http://schemas.microsoft.com/ink/2010/main" type="inkWord" rotatedBoundingBox="9585,3110 12036,3088 12040,3554 9589,3575"/>
              </emma:interpretation>
              <emma:one-of disjunction-type="recognition" id="oneOf11">
                <emma:interpretation id="interp55" emma:lang="en-IN" emma:confidence="0">
                  <emma:literal>sensor</emma:literal>
                </emma:interpretation>
                <emma:interpretation id="interp56" emma:lang="en-IN" emma:confidence="0">
                  <emma:literal>Sens or</emma:literal>
                </emma:interpretation>
                <emma:interpretation id="interp57" emma:lang="en-IN" emma:confidence="0">
                  <emma:literal>send or</emma:literal>
                </emma:interpretation>
                <emma:interpretation id="interp58" emma:lang="en-IN" emma:confidence="0">
                  <emma:literal>sent or</emma:literal>
                </emma:interpretation>
                <emma:interpretation id="interp59" emma:lang="en-IN" emma:confidence="0">
                  <emma:literal>Send or</emma:literal>
                </emma:interpretation>
              </emma:one-of>
            </emma:emma>
          </inkml:annotationXML>
          <inkml:trace contextRef="#ctx0" brushRef="#br0" timeOffset="27672.7638">8558 1305 108,'0'0'240,"5"-7"-25,-5 7-24,0 0-13,0-13-15,0 13-17,0 0-13,-17-8-10,9 5-7,-4 0-11,-3 1-13,3 1-10,-3 1-5,-2 1-8,-1 1-6,1 1-10,-1 1-15,4 2-7,-2 1-2,3 0-8,1 0-6,3-1 0,1 0-6,3 2-1,-2-1-6,7 5 5,0 1-3,4 0-1,3-1-2,-1 3 2,6-3-2,-1 0 0,4 3-2,1 0-3,-3 1 5,5-4-5,-6 0-1,4 4 7,-3-6-8,-1 4 6,-1-1 0,0-2-5,1 1 2,-5 1 6,-2-1-3,-2-4 0,1 2-3,-4-4 8,0-6 1,-7 19-6,2-13 3,-2-1-4,-8 2-2,2-2-3,-3 0 2,-4-1-11,1-4-9,1 0-13,-6-2-22,10 2-22,-1-6-26,3-1-37,1-1-165,3 0-334,1-2 148</inkml:trace>
          <inkml:trace contextRef="#ctx0" brushRef="#br0" timeOffset="28738.0761">8676 1544 76,'16'0'121,"-16"0"5,20-2-15,-9-1 4,1 2 3,0-2-10,1 1-2,1-3-9,-4-1-7,2 1-2,3-1-3,-3 0-4,-1-2 4,0-1-10,1-2-8,-3 1-1,2-2 0,-5 0-3,1-2 0,-1 0 2,-1 3-8,-2-1-2,-1-2-3,-2 2-2,0 12-8,-8-16-8,2 7 0,0 2-6,-1 1-3,7 6-4,-18-5-4,4 5-3,-2 2 1,4 2-4,0 3 1,-1 1-1,1 2-6,1 2 0,2 0 5,-1 4-9,-2 3 3,4-5-1,4 2-3,-1 0-2,2-2 6,0 4-1,6-4-2,0-2 0,-1 3-1,8-2 3,-5-1-4,2-2-2,6 0-4,1-1-2,2-3-3,-4 0-5,0-3-2,5 0-6,1-3-2,-1 0-11,0 0 9,-2-3-7,3 0 6,-4-1 6,0-4-1,-1 2 0,-2-4 6,1 0 4,-4-1-5,0-1 0,-1-3 6,-1 0 6,-2-1 8,-1-2 10,3 4 2,-1 0 5,-2 4 2,-1 1 0,4-4-4,-4 7 0,-2 6-1,6-10-4,-6 10-3,4-6-4,-4 6 0,0 0 1,0 0-2,21 8-1,-16 0 2,1 0 1,-1 4-4,1 2 0,-1 0-1,-2 1 2,1 0 0,-2-3 3,1 4 2,0-3-7,-1-1 3,-2 0-2,2 2-1,-2-6-1,0-8 5,0 17-6,0-11 6,0-6 1,0 12-1,0-12-3,0 0 5,0 9 1,0-9-3,0 0 4,0 0 6,0 0-4,0 0-4,0 0-1,0 0-9,20-21-4,-11 12 1,-3-6-3,7-2-12,-2-4 2,2-2-3,6-2 1,-3 5 0,-4 0 6,4 4 0,-4 3 8,0 2 1,0 3 4,-4-1 5,4 3 2,-2 0-2,-8 2-1,-2 4-6,18 0 2,-18 0 2,13 6 1,-7 2-4,-1 0 7,-1 3-1,-3-1-7,1 2 6,-1 4 6,-1-2-9,3 0 4,-3 0-5,0 0 10,0-2-7,0 0 1,1-2-5,0 0 8,3-3 0,-4-7-3,11 14 3,-6-11-11,2 2 12,4-4 1,4 2-13,2-7-4,1 3-3,7-6-2,2 1-10,5-4 19,-9 0-19,1-5 9,0 3-3,5-6 6,1 1 9,-10 0-7,0 1-1,-4 0 6,-4 5 1,0-7 8,-1 7 9,-2 0 13,-2 1 8,-1 0 5,-1 1-4,-1 0 10,-1 3-5,-3 6-1,1-13-2,-1 13 2,-5-13-8,5 13-5,-8-8 3,8 8-2,-17-2-4,9 0-5,8 2-2,-21 2 0,10 0 0,2 3-5,-6 2-3,6-1 2,-2 1 1,0 2-2,1 1-3,3-2-1,2-1-1,1 2 0,1 1 1,0-2 0,3-8-2,3 19 1,1-9-4,-1-1-1,5 1 1,0 0-4,0-1-1,0 0 1,1 1-2,6-1-1,-3 3 0,-5-8 0,3 5 4,0 0-1,-5-1 0,2-2 0,-2 2 3,0 0-2,-3-1 4,-2-7-7,2 14 6,-2-14 1,-10 16 1,4-8-3,-2 2 4,-1-7 0,2 6-1,-6-5-10,1 2-4,0 0-5,2-3-16,0 0-20,0-3-16,10 0-19,-16 3-28,16-3-46,0 0-101,-13-6-288,13 6 127</inkml:trace>
          <inkml:trace contextRef="#ctx0" brushRef="#br0" timeOffset="29478.2589">10161 1363 166,'0'0'203,"0"0"-23,0 0-14,0 0-20,0 0-12,0 0-14,0 0-14,0 0-8,0 0-9,0 0-7,-35 18-10,23-8-6,3-3-8,-2 4-6,0 1 1,-6 4-9,9-4-3,-7 4-1,3-2-2,0 6-7,2-3-3,2-1-4,4 2-2,-1-1-1,6 4-3,-2-8-2,6 2 0,-1-2 0,2-1-3,0 0 1,2-1 1,6-2 1,-2 1-3,4-4-9,-3-2 7,10 2-2,-5-4-4,-2-2-6,6-2 3,1-2-8,-5 1-5,-2-4-4,4-5-3,-7 3-3,-1-2-10,0-1 2,0-9 1,-3 8 3,-3-2 0,-3-6 2,-3 7 3,0 0 0,-3-1-4,-2 3 1,-6-3-5,0 5-6,-3-4 4,-1 6-2,2-2 3,-1 0 4,-1 4-2,3 0 1,3-2 5,-2 4 9,4 0-14,7 4 12,-10-7-2,10 7 7,-11-4-11,11 4 4,0 0-2,-9-5 12,9 5-11,0 0 6,0 0 4,0 0 4,0 0-9,0 0 5,0 0 2,26 14 3,-16-13 0,-1 0 9,-9-1 5,23 4-3,-8-4 1,0 0 2,1 0 0,-3 1 6,3-2 5,-3 1 3,1 0-1,2 0-7,-3-3 1,3 3 2,-2 3-2,3-3-3,-1 2 0,-2 3-5,2-1-3,-1 1 4,-1 1-1,1 1-1,-3 3-8,2-1 1,-1 3 1,-1-2 2,1 6-6,-5-4 4,2 3-1,-2-2 2,1 7-2,-2-5-3,0-1 1,-3 2 1,0-2-2,-2-2 11,4 0-8,-5-2-3,0-1 6,-1-9-6,0 14 4,0-14 4,-1 12 1,1-12 4,-7 9-1,2-6-7,5-3 14,-16 4 2,16-4 4,-17-4 10,17 4 0,-18-6-1,9 3-1,2-4-11,-1 1 10,1 0 10,1-6-1,-2 2 6,2-3 4,1 1 15,5-1-12,0-2-6,1-5-14,6-1-9,2-2-12,9-5-9,-4 6-12,8-2-2,-2 8-8,3 0-4,6-2-4,-6 8-7,1 3-6,-1 1 0,-7 2-14,0 2-16,-2-2-25,-2 3-26,-2 1-22,-10 0-35,16 5-111,-13-3-311,-3-2 139</inkml:trace>
        </inkml:traceGroup>
      </inkml:traceGroup>
    </inkml:traceGroup>
    <inkml:traceGroup>
      <inkml:annotationXML>
        <emma:emma xmlns:emma="http://www.w3.org/2003/04/emma" version="1.0">
          <emma:interpretation id="{7F38AB88-BE0A-429D-A2F8-8D1BBA6892B0}" emma:medium="tactile" emma:mode="ink">
            <msink:context xmlns:msink="http://schemas.microsoft.com/ink/2010/main" type="paragraph" rotatedBoundingBox="509,4309 3781,4519 3707,5674 435,5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7115CC-8F21-4C66-9C1A-475D4A8B748E}" emma:medium="tactile" emma:mode="ink">
              <msink:context xmlns:msink="http://schemas.microsoft.com/ink/2010/main" type="inkBullet" rotatedBoundingBox="501,4439 880,4463 823,5341 444,5317"/>
            </emma:interpretation>
            <emma:one-of disjunction-type="recognition" id="oneOf12">
              <emma:interpretation id="interp60" emma:lang="en-IN" emma:confidence="0">
                <emma:literal>1)</emma:literal>
              </emma:interpretation>
              <emma:interpretation id="interp61" emma:lang="en-IN" emma:confidence="0">
                <emma:literal>"</emma:literal>
              </emma:interpretation>
              <emma:interpretation id="interp62" emma:lang="en-IN" emma:confidence="0">
                <emma:literal>D</emma:literal>
              </emma:interpretation>
              <emma:interpretation id="interp63" emma:lang="en-IN" emma:confidence="0">
                <emma:literal>I)</emma:literal>
              </emma:interpretation>
              <emma:interpretation id="interp64" emma:lang="en-IN" emma:confidence="0">
                <emma:literal>l)</emma:literal>
              </emma:interpretation>
            </emma:one-of>
          </emma:emma>
        </inkml:annotationXML>
        <inkml:trace contextRef="#ctx0" brushRef="#br0" timeOffset="39307.8306">-713 2607 26,'0'0'146,"0"0"-1,0 0-9,0 0-15,0 0 0,0 0-14,0 0-6,0 0-11,0 0-12,-7-6-10,7 6-9,0 0-11,0 0 3,0 0-14,0 0 0,0 0-1,0 0-5,0 0-5,17 21-9,-10-13 5,4 1-2,1 3 0,4 2-2,1 1-2,5 2-2,-4 0 4,9 6-5,-3 2 0,1 0-8,-8-4-5,3 5 7,1 1 3,-6 5-3,-3-9-1,0 8 1,-4 0 0,-2 3 1,-4-2-1,-2 0-5,-2 1 4,-2-10-2,-2 3 1,-2-2 0,-1 1-3,-3-1 9,0-4 7,-6 9-5,4-9 7,-4 2 1,2-3 8,-1 1-17,3-2 6,-2-2-5,4-3-8,1 0 3,2-4 2,0 0-5,1 3 4,1-5-4,3 0-6,-1-1-9,5-6-17,-6 9-12,6-9-30,-2 7-13,2-7-23,0 0-33,0 0-104,0 0-262,0 0 116</inkml:trace>
        <inkml:trace contextRef="#ctx0" brushRef="#br0" timeOffset="38823.0108">-774 2874 136,'0'0'184,"0"-14"-13,0 14-5,0 0-8,0 0-11,0 0-11,0 0-10,0-11-16,0 11-9,0 0-11,0 0-10,0 0-2,0 0-10,0 0-9,0 0-4,0 0-5,0 0-11,0 0-7,0 0-3,0 0 0,0 0-3,0 0-7,0 0 3,-5 34-1,5-24-4,0 3 4,0 2-8,0-1 0,0 0-3,3 6-1,-3-5 3,0 1-1,1-2-3,-1 4-1,1-5-2,-2 8-1,1-9 5,-1 2-3,1-2 0,-3 0-1,2-1-2,1-11 0,-2 17 1,-1-8-2,3-9 0,-1 12-1,1-12-17,-1 11-2,1-11-7,0 0-11,0 11-13,0-11-3,0 0-23,0 0-23,0 0-27,0 0-29,0 11-123,0-11-298,0 0 132</inkml:trace>
      </inkml:traceGroup>
      <inkml:traceGroup>
        <inkml:annotationXML>
          <emma:emma xmlns:emma="http://www.w3.org/2003/04/emma" version="1.0">
            <emma:interpretation id="{142BD64F-305A-4138-B7A1-E29B71A5A00E}" emma:medium="tactile" emma:mode="ink">
              <msink:context xmlns:msink="http://schemas.microsoft.com/ink/2010/main" type="line" rotatedBoundingBox="1314,4361 3781,4519 3707,5674 1240,5516"/>
            </emma:interpretation>
          </emma:emma>
        </inkml:annotationXML>
        <inkml:traceGroup>
          <inkml:annotationXML>
            <emma:emma xmlns:emma="http://www.w3.org/2003/04/emma" version="1.0">
              <emma:interpretation id="{7DCD21C9-B8AD-4E63-9764-408B7B1BBC57}" emma:medium="tactile" emma:mode="ink">
                <msink:context xmlns:msink="http://schemas.microsoft.com/ink/2010/main" type="inkWord" rotatedBoundingBox="1314,4361 3781,4519 3707,5674 1240,5516"/>
              </emma:interpretation>
              <emma:one-of disjunction-type="recognition" id="oneOf13">
                <emma:interpretation id="interp65" emma:lang="en-IN" emma:confidence="0">
                  <emma:literal>Range</emma:literal>
                </emma:interpretation>
                <emma:interpretation id="interp66" emma:lang="en-IN" emma:confidence="0">
                  <emma:literal>Ronge</emma:literal>
                </emma:interpretation>
                <emma:interpretation id="interp67" emma:lang="en-IN" emma:confidence="0">
                  <emma:literal>Rang</emma:literal>
                </emma:interpretation>
                <emma:interpretation id="interp68" emma:lang="en-IN" emma:confidence="0">
                  <emma:literal>Prange</emma:literal>
                </emma:interpretation>
                <emma:interpretation id="interp69" emma:lang="en-IN" emma:confidence="0">
                  <emma:literal>prange</emma:literal>
                </emma:interpretation>
              </emma:one-of>
            </emma:emma>
          </inkml:annotationXML>
          <inkml:trace contextRef="#ctx0" brushRef="#br0" timeOffset="44448.0025">48 2826 48,'0'0'194,"-4"-11"-11,4 11-12,-3-12-16,3 12-7,-5-13-9,5 13-10,0-13-15,0 13-10,1-13-8,-1 13-7,4-17-9,2 6-10,-1-1-8,4-3-5,6-1-9,0 1-4,3-4-4,3 5-9,3 1 0,7-6-3,-7 7-5,7-3-2,5 3-3,-9 4 1,-1 2-5,1 0 0,-1 1-8,-2 4 7,-7-2-9,2 3-1,-3 7 0,-3-4-1,-1 6 0,-1-2 3,-3 2 0,-2 3-2,-2 3-2,-3 0 3,-1 3-3,-1 4 1,-5 3-2,-4-3 0,-7 8-3,3-7-5,-8 5 2,-3-2 0,-3-4-2,-2-1-1,2 2-5,-1-2 3,-4-5 3,4 0-2,-2 2 2,11-8 4,1 2 0,3-6-8,3 0 10,-2 1 2,7-2 0,-2-2 1,10-3-2,-14 4 3,8-1-1,6-3-2,0 0-1,-10 3-2,10-3-1,0 0-5,0 0 3,0 0 0,0 0 0,12-28-3,-6 22 14,0-1-11,-6 7 4,12-6-5,-5 4 5,-7 2-5,12-4 5,-12 4-3,14 0 6,-14 0-5,15 6-1,-6-2 3,2-2-6,-1 7 7,0-2 0,1 2-2,1-2 3,-1 3-3,1-1 3,0 1 1,1 6-5,-1-4 5,5 3-2,-3 1 1,4-1-10,-2-1 13,-3-2 4,1 3-3,0 2-5,-6-5 2,3-1-8,-3 0-12,3-2 3,-3 0-19,1 3-12,-1-1-24,3-2-8,-2-6-8,3 6-17,-3-4-12,4-3-20,-2-2-72,2 3-227,2-7 101</inkml:trace>
          <inkml:trace contextRef="#ctx0" brushRef="#br0" timeOffset="43874.6996">166 2808 93,'-6'-15'188,"5"9"-2,1 6-2,-4-11-8,4 11-7,0 0-14,-1-12-11,1 12-15,0 0-11,-3-10-13,3 10-9,0 0-15,0 0-6,0 0-12,0 0-5,-5-7-12,5 7-2,0 0-8,0 0-4,0 0 1,0 0 5,4 34-6,-4-13-4,0-7 0,0 8-3,-2 1-3,2 0-5,2 2 5,-4-1-9,4-1 3,-1 1-2,-1 1-4,3-2 1,-1 0 5,2-2-8,-4 1-8,0-7-5,0 1 2,0 0-13,0-4-3,0-2-7,2 2-12,-2-12-12,-3 16-15,0-9-20,3-7-10,-2 9-17,2-9-44,0 0-152,-16 0-331,16 0 146</inkml:trace>
          <inkml:trace contextRef="#ctx0" brushRef="#br0" timeOffset="46004.4747">843 2993 183,'5'-15'182,"0"2"-1,-5-2-8,2 2-8,-2-2-2,0 3-4,-2 0-11,0-2-10,-4 2-9,2 2-10,0 3-10,0 0-7,4 7-11,-9-14-8,4 8-11,5 6-7,-13-4-8,7 0-9,6 4-9,-20 4-1,8 4-5,0 0-2,-3 2-7,0 5-5,-1-2-5,-1 6 0,3-4-4,-2 4-4,4-7-9,4 1 0,-1 5-2,2-2-3,2 3-2,2-8 0,0 3-6,0-4-1,3-10-1,2 22-9,-1-10 4,3-6-1,0 2-5,3-3 4,1 1-8,4-3 0,-1-3 5,2 0-4,3 0 5,-1-3 2,1-3 6,0-3-2,-1 2 4,0-2 1,2-6-2,-2-1 4,1 1 9,-7 3 3,3 1-2,-2 1 5,-4-2 4,4 2 1,-6 2 4,1 0-4,-1 0 6,2 2-1,-6 6 8,8-10-3,-8 10-3,4-9-2,-4 9 0,0 0-3,5-10-6,-5 10 2,0 0-5,0 0 5,0 0-6,0 0 1,0 0-1,0 0-1,0 0 5,17 13-2,-17-13-2,7 13-1,-4-8 0,2 1 0,1 0-2,-6-6 2,8 10 3,-3-4-3,-5-6-6,9 9 2,-2-5-8,-7-4 12,11 7-2,-11-7 1,8 2 0,-8-2-1,12 3 1,-12-3-5,12-3 1,-12 3-4,12-9 7,-3 5-4,-3-5-10,0 3-1,1-6 7,0 2-5,-2-2 6,2 2 4,-3 1 0,3-3 8,-2 2 3,-2 2-2,2 2 9,-5 6-5,5-15 4,-5 15-1,4-9-1,-4 9 1,4-6-5,-4 6-4,0 0-1,6-8 0,-6 8 1,0 0-5,0 0 6,0 0 0,0 0-6,17 17 3,-13-10 3,-1 1 0,1 0 1,0 2 1,0 1 1,1 1-6,-5-2 5,6 2-4,-5-2-5,4 0 0,-1 0-4,-1-2 8,0-1 0,-1 2 3,-2-9-3,6 13-3,-4-7 1,-2-6-6,3 8 1,-3-8 0,0 0 7,4 9-12,-4-9 10,6 6-6,-6-6 3,0 0 0,6 5 2,-6-5 3,0 0-2,0 0-2,19-8 14,-14 2-8,1 0 2,-2-1-12,4 2 11,-2-6 4,5 1-3,-4 0 1,1 0 1,1-2 0,1-2 0,4-2-3,-5 1 1,1 1-1,-3 0 3,1 3 6,1 1-3,-2 4 3,-2 0-2,-5 6 2,7-11 1,-7 11-2,5-8-3,-5 8-1,6-6 1,-6 6-5,0 0 0,7-6-1,-7 6 1,0 0-5,0 0 4,10 16 0,-4-10-2,-4 3 3,5 3 3,1-2-3,-1 2 4,-1 3-7,1-4 5,1 2 0,2-1-1,0 1 0,0-1 2,0-2-4,1 2 4,4-2-1,-2 1 4,2-2-11,1-2 8,4 1-2,-2-3-6,-1-1-3,0-1-3,6 5-7,-4-8-7,0 0 2,4-4-7,-3-3-6,-3 3 7,2-3 3,2-4-5,-3 1 9,-5 0 2,1 3 1,-2-4-7,0 1 23,-2-2 1,1 2 10,-3-2 0,0-1 15,-1 4-9,-4-4 8,1 1 1,-2 0 3,1 2 8,-3 10-1,0-18 6,-3 8-1,3 10 0,-4-13-1,-1 8-6,-2-1-4,7 6-4,-17-1-2,5 0 1,-3 1-5,0 4 0,-1 2-6,-3 6-3,-2-4 3,2 6 0,2-1-7,5-2 1,0 1 1,2 0-3,2-1-4,0 3 0,3-2 0,1 0-1,1-2-4,3 2-3,0 1 1,0-13 1,3 16 3,2-10 1,1 0 1,0 0-5,4-2 4,-4 0 1,6-2-3,-1 1 9,1-5-9,2 2 2,2-3 2,-3 1-5,0-7 4,-1 3-2,1 0 3,1-4-1,0 4 5,-4-1-5,2-2 3,-3 0 2,-3 3-1,4 0-1,-5 0 0,-5 6 1,8-10 1,-1 7 4,-7 3 2,8-6-6,-8 6 1,0 0 2,8-4-7,-8 4 0,0 0 2,0 0-2,0 0-1,7-6-4,-7 6 2,0 0 3,0 0-3,0 0 3,0 0-1,5 19 2,-5-19 1,1 19-3,2-5-1,0 6 6,1 2-7,-2 1 7,2 2-1,0 6 1,0 1-2,2 1 2,0-1-1,-6-1-2,4-4 2,2 6-2,-1 1 4,-4-3-4,4 3 4,-3-2-5,2 0 6,-4 2-4,2-8 4,-1-4-2,-1 3-2,-1-1-7,-1 1 1,0-3 0,0 0-1,0-2 0,-4 2-1,3-6 3,-3 2-5,0-2-2,0-2-3,-1-3 1,2 1 0,-2-2 2,2-3 3,3-1 2,-4 0 4,-1-1-1,7-5-2,-18 4 4,8-4-6,10 0 6,-26-6 3,11 0 3,3-3 5,-2 0-1,-1-5-3,0-6 4,0-1-3,3-10-1,3 0 0,1-5-5,5-1 3,-1 0 2,7 4 2,-3-1-5,1 3 11,1 7-2,3-1 4,-1 2-6,3 0-1,-1-1 3,6 2-8,-4 0 0,3-1-13,5-10-9,-2 14-5,-2 3-14,0-5-8,1 2-6,2-1-28,0 1 11,2 1-12,-1 0 7,-4 6-8,0 2-14,2-2-7,-4 2-19,1 0-100,-4 1-238,-4 2 105</inkml:trace>
          <inkml:trace contextRef="#ctx0" brushRef="#br0" timeOffset="46461.9651">2020 3029 76,'0'0'92,"0"0"-2,4 13 0,-4-13-7,0 0-5,0 0 12,0 0-2,0 0-1,0 0-8,0 0-3,0 0 3,12 2-5,-12-2-10,0 0-9,20-6 2,-7 0-3,-5 0-15,8-1 17,-2-3-8,2 1 2,-3-1-3,3 1 2,3-4-3,-2-2-2,-5 3 4,1 2-2,-3 1-1,1-2 4,-4 3 5,-5 2-3,2-3 1,2 2-2,-6 7-3,1-13-4,-1 13-4,0 0-2,-7-16-2,7 16-8,-12-6-2,6 3-3,6 3-3,-18 0-3,18 0-2,-19 3 0,11 1-5,-1 5-1,-2-2-3,1 5-4,-1 2 3,4-2 0,-1 3 1,3-1-5,-1 2 0,4 4 0,-2 2 0,0-1 1,2-4-1,2 1 2,4 1-2,2-3-1,-5 0 3,6-1-1,-1-1-3,1 1 2,4-4 1,0-1 0,1 0 3,1-1-3,3-3 6,4 3 2,7-5 2,-8-4 0,5-2 7,1-4-2,-2 4 9,-4 2-1,-2-4 2,1-1-3,-2 2-1,-3 0-1,-5 0 3,2 0-8,-10 3 0,13-5-14,-13 5-15,11-2-16,-11 2-18,8-3-25,-8 3-31,0 0-42,12-6-45,-12 6-167,7-5-387,-7 5 171</inkml:trace>
        </inkml:traceGroup>
      </inkml:traceGroup>
    </inkml:traceGroup>
    <inkml:traceGroup>
      <inkml:annotationXML>
        <emma:emma xmlns:emma="http://www.w3.org/2003/04/emma" version="1.0">
          <emma:interpretation id="{11941CC9-5B75-4C5C-AC55-A4C94C6BB149}" emma:medium="tactile" emma:mode="ink">
            <msink:context xmlns:msink="http://schemas.microsoft.com/ink/2010/main" type="paragraph" rotatedBoundingBox="354,5402 4400,5439 4389,6594 343,6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89510F-DB17-42FB-BEA3-ADDC72CDD03D}" emma:medium="tactile" emma:mode="ink">
              <msink:context xmlns:msink="http://schemas.microsoft.com/ink/2010/main" type="inkBullet" rotatedBoundingBox="350,5792 892,5797 885,6562 343,6557"/>
            </emma:interpretation>
            <emma:one-of disjunction-type="recognition" id="oneOf14">
              <emma:interpretation id="interp70" emma:lang="en-IN" emma:confidence="0">
                <emma:literal>2)</emma:literal>
              </emma:interpretation>
              <emma:interpretation id="interp71" emma:lang="en-IN" emma:confidence="0">
                <emma:literal>2</emma:literal>
              </emma:interpretation>
              <emma:interpretation id="interp72" emma:lang="en-IN" emma:confidence="0">
                <emma:literal>I)</emma:literal>
              </emma:interpretation>
              <emma:interpretation id="interp73" emma:lang="en-IN" emma:confidence="0">
                <emma:literal>R)</emma:literal>
              </emma:interpretation>
              <emma:interpretation id="interp74" emma:lang="en-IN" emma:confidence="0">
                <emma:literal>A)</emma:literal>
              </emma:interpretation>
            </emma:one-of>
          </emma:emma>
        </inkml:annotationXML>
        <inkml:trace contextRef="#ctx0" brushRef="#br0" timeOffset="41213.1268">-734 3953 157,'0'0'156,"0"0"-22,0 0-14,0 0-19,0 0-6,0 0-12,0 0-3,0 0-9,0 0 0,27 0-10,-12 2-2,2 2 3,5 2-9,3 1-4,-1 0-9,1 5-1,-1-1-1,0 4-11,-4 3 3,7 5-3,-6 0-6,-3-1 4,3 7-4,-4 2-2,-4 0-3,-4 3-1,-1-2 0,-5 2-2,-2-2-3,-4 0 4,-2 3-10,-6-1 3,2-2 3,-3 0-9,-2-10 7,-2 8 4,2-11-7,-1 3 2,0-3-1,0 0 4,-1 0-15,3-7 11,1 0-6,1 1 2,0-4-5,2 0-29,1-2-18,5-2-34,3-5-25,-9 9-40,2-7-79,7-2-247,0 0 109</inkml:trace>
        <inkml:trace contextRef="#ctx0" brushRef="#br0" timeOffset="40833.2765">-906 4132 87,'0'0'185,"-7"-7"-10,7 7-15,0 0-11,0 0-9,0 0-14,0 0-13,0 0-15,0 0-5,0 0-17,9-16-7,1 15-6,-2-7-6,2 4-9,2-1-12,4 0 1,-2 1-3,-1 3 4,2 1-12,-2 0-3,-13 0-2,21 1-1,-12 2-5,-2 3-6,2-3 0,-2 3 0,-2 1 1,-1 1 0,0 6-1,-3-1-1,-2-1-1,-3 1-1,0 2 0,-4 2 1,0-2-4,-3 3 2,1-4-2,2 0 3,-5 2-6,1 0 2,0-4 1,3 0-5,0 1 2,-2-2 3,3-1 1,-2-2-2,2 3-3,3-3 0,-2-2 0,2 0-2,0 1 0,5-7-8,-7 9 4,7-9 2,-3 10-2,3-10-2,0 0 5,11 9 0,-11-9-11,16 3 16,-3 0-2,1-3 1,2-3-2,0 3 4,3 0-2,4-2-3,-7 1 2,0-2 3,1 3-4,-5 0 0,2-3 3,-14 3 0,16-1-2,-16 1 2,16-2-7,-16 2-4,8 0-10,-8 0-9,0 0-9,0 0-16,13 0-8,-13 0-13,0 0-9,10-4-10,-10 4-12,0 0-121,0 0-243,2-6 107</inkml:trace>
      </inkml:traceGroup>
      <inkml:traceGroup>
        <inkml:annotationXML>
          <emma:emma xmlns:emma="http://www.w3.org/2003/04/emma" version="1.0">
            <emma:interpretation id="{E40A465E-FA16-42C8-BB8B-0B7A27A2C4F3}" emma:medium="tactile" emma:mode="ink">
              <msink:context xmlns:msink="http://schemas.microsoft.com/ink/2010/main" type="line" rotatedBoundingBox="1435,5412 4400,5439 4391,6376 1426,6348"/>
            </emma:interpretation>
          </emma:emma>
        </inkml:annotationXML>
        <inkml:traceGroup>
          <inkml:annotationXML>
            <emma:emma xmlns:emma="http://www.w3.org/2003/04/emma" version="1.0">
              <emma:interpretation id="{4DCDC276-6BEC-4CB2-8879-DAB670268AAE}" emma:medium="tactile" emma:mode="ink">
                <msink:context xmlns:msink="http://schemas.microsoft.com/ink/2010/main" type="inkWord" rotatedBoundingBox="1435,5412 4400,5439 4391,6376 1426,6348"/>
              </emma:interpretation>
              <emma:one-of disjunction-type="recognition" id="oneOf15">
                <emma:interpretation id="interp75" emma:lang="en-IN" emma:confidence="0">
                  <emma:literal>Precision</emma:literal>
                </emma:interpretation>
                <emma:interpretation id="interp76" emma:lang="en-IN" emma:confidence="0">
                  <emma:literal>Precisions</emma:literal>
                </emma:interpretation>
                <emma:interpretation id="interp77" emma:lang="en-IN" emma:confidence="0">
                  <emma:literal>Prevision</emma:literal>
                </emma:interpretation>
                <emma:interpretation id="interp78" emma:lang="en-IN" emma:confidence="0">
                  <emma:literal>Precisian</emma:literal>
                </emma:interpretation>
                <emma:interpretation id="interp79" emma:lang="en-IN" emma:confidence="0">
                  <emma:literal>Pmcisim</emma:literal>
                </emma:interpretation>
              </emma:one-of>
            </emma:emma>
          </inkml:annotationXML>
          <inkml:trace contextRef="#ctx0" brushRef="#br0" timeOffset="94832.5914">219 3883 73,'0'0'205,"-5"-8"-16,5 8-9,-4-13-5,4 13-10,0 0-13,-5-9-8,5 9-12,0 0-14,0 0-7,-2-10-17,2 10-11,0 0-10,0 0-8,0 0-11,0 0-7,0 0 1,0 0-11,0 0-3,0 0-4,4 54-4,-2-29-2,-2 9 0,0 4-1,0 0 2,1-4-3,2 6-7,-3-4 4,-4 3 2,4-3-5,4 2-2,-3-7 0,-2 3-6,2-10 0,-1 1-6,0-4 3,-1 1-5,1-1-2,0 0 0,0-6-3,0-7 4,1 2-2,-1-10 0,-1 12 4,1-12 0,-3 9 3,3-9 6,0 0-5,0 0 1,0 0-2,0 0-3,-12-43 1,9 17-3,-2-8-2,0-10 1,1 3-5,1-2 2,0-2-1,3 1 2,-3-2-1,2 2 5,1 0-3,0 2-2,4-2 3,0 1-2,7 5 2,-3-2-1,7-1-3,-1 4 1,5 2 0,0 4 1,6 3-3,1 2 4,-2 1-1,-4 9-4,2 4-1,-2 2-2,1 1-2,3 6 1,-6 3-4,-1 3-2,1 0 4,-4 5-2,1 3 1,-6 1-1,2 7 3,-7 4 1,-1-1 1,-5 2 1,-4 1-1,-5 7 7,-1-10-6,-1 12-2,-5-9 8,-5 4 2,1-2 0,-3-1-1,0 0-1,-2-2-1,3 1 3,-3-3 1,4-6 0,-2 9-3,4-12 4,2 2 0,3-2 0,2-1-26,2-2 1,0-1-23,5-2-14,3 0-7,4-7-9,3 14-16,-3-14-32,8 10-144,-1-4-293,2 0 129</inkml:trace>
          <inkml:trace contextRef="#ctx0" brushRef="#br0" timeOffset="95908.444">386 4317 73,'0'0'223,"0"0"-21,0 0-14,2-28-14,-2 28-16,11-9-12,-4 3-15,1 2-13,2-5-11,7 3-11,-4 0-11,4 2-7,8 1-13,-1 0 0,-2 3-12,3 3-5,-1 0-3,-2 1-7,-1 6-4,0-3-7,-6 1-1,-3 4-8,0 0-6,3 4-4,-7-4-5,-3 3 0,-1-1-6,-1 4 4,-1-5 1,-4 3-1,0-1-3,1 1 2,-4-3-3,-1-1 4,0-1 10,0-3-4,2 1 13,4-9 3,-5 11 8,5-11 0,-3 9 9,3-9 2,0 0-4,0 0 6,0 0-7,0 0-6,3-38-4,5 18-11,1-4 0,1-1-6,3 5 0,1-1-8,-5 7-11,4-4-9,-2 6-9,1 3-11,0-2-7,0 3-5,-1 2-16,-3 2-17,1 2-8,-2-2-18,-7 4-6,15 1-6,-15-1-5,15 6 1,-15-6 0,5 12 2,-5-3 8,0-9 12,1 16 11,1-6 9,-2-10 9,-2 16 6,2-16 22,-1 14 10,1-14 13,0 8 14,0-8 15,0 0 20,-3 11 15,3-11 13,0 0 8,0 0 15,0 0 2,-1 10 1,1-10-9,0 0-2,0 0-4,0 0-5,0 0-4,21-15-5,-13 5 0,3 3-6,1-3-1,-2 1 1,4-3-1,-2 3 1,0-4-4,0 3-4,2-4 2,-5 0 1,1 2-3,0 1-1,-3 1-3,0 0 2,1 2 4,-6 2-6,4-2 0,-5 1 2,-1 7 0,4-9 3,-4 9 2,6-8-5,-6 8-1,0 0-4,0 0-6,0 0 5,0 0-11,0 0-1,-17-6-4,17 6-2,-17 11-3,10-2-2,-1 4 0,-2-1-1,0 1-3,4 2 0,-3 3 0,0 2 3,5-4-6,0 0-13,0-4-3,4 7-6,3-6-1,-2 3 1,3-1-15,3-5-4,1 2-9,3-2-9,2-1-5,3-6-16,7 1-6,1-4-11,3-4-10,6-2 2,-6-3-15,1 2 6,6-9 11,-5 0 7,-2-3 10,-6 1 11,0 2 15,-3-2 24,0 2 26,-4 0 16,-4 4 34,-1 0 6,-1-1 13,-2 7 12,-2-2-3,1-4 9,-2 6 1,-3 6-2,4-10 1,-4 10-8,1-10-4,-1 10-5,0 0-8,0 0-6,0 0-6,0 0-2,0 0-6,0 0-2,0 0-5,-25 14-2,17-2 0,1 2 5,-1-2-2,1 4-4,2 2-3,-2 1 2,0 3-5,2-7 1,1 2-5,3-2 1,1 1-5,0-3-1,1 2-2,3-2-1,-1 2-1,-1-7 7,2 2-9,2-3 5,0-1-3,4-3 2,-2 0 1,7-3-1,-2-3-5,3-5-2,0 1-2,4-4-1,0-6 1,2 4-10,-2-8 1,-3 1 2,-1 0 2,5-8-5,-5 0 1,-4 7 3,-3 2-1,2-1 5,-2 8 1,-1-3 9,-2 5-9,0-2 4,-2 6-1,-1-6-3,-3 12 3,5-7-8,-5 7 2,7-3 0,-7 3 2,0 0 3,0 0-2,18 12 1,-13-4 3,0 0-7,2 2 7,0 0-2,-2 2-1,0 0 12,2 2-8,-2-3 1,1 1-21,-2 2-9,0-2-24,1-3-18,-1 0-16,-1-2-22,1-2-19,-4-5-23,4 10-95,-4-10-267,0 0 119</inkml:trace>
          <inkml:trace contextRef="#ctx0" brushRef="#br0" timeOffset="96158.059">1564 4023 61,'0'0'149,"0"0"-36,0 0-21,21 21-26,-10-11-24,-2 2-23,2-3-20,1 3-31,4 8-54,-8-7-91,4 0 41</inkml:trace>
          <inkml:trace contextRef="#ctx0" brushRef="#br0" timeOffset="96643.1249">2052 4069 67,'0'0'213,"9"-6"-12,-9 6-9,0 0-12,8-3-10,-8 3-16,0 0-15,0 0-10,0 0-12,0 0-17,0 0-1,0 0-15,0 0-11,0 0-6,-41 12-10,24-4-2,4-2-7,0 2-9,-2 1-3,2-4-4,2 2-6,-1 3-6,5-3-8,-1 0-4,1 0-3,2 1 2,5-8-2,-5 13-1,5-7-2,0-6-2,6 16 3,0-10-2,4 3-1,0-2-2,6 2 1,0-2 0,-3-3 0,3 2 2,-1 2-3,-1-4-3,0 2 3,0-1-4,-1 1 2,-2-1 1,-2 1 1,-1 0-1,2-3 0,-2 3 0,-4 0-2,0 1 3,1 2 2,-2 0-4,-2-2 1,-1-7-2,1 14-1,-1-14 2,-6 18 0,0-11-2,1 2 1,5-9 2,-7 11-1,5-7 5,2-4-1,-8 9-3,8-9 2,0 0 5,-7 9-1,7-9 2,0 0-11,0 0-5,0 0-4,0 0-5,0 0-3,0 0 2,7-34-7,-2 19-3,2 3 1,3-8 4,1-2-1,1 3 3,4 1 7,-1 1 3,4-1 8,2-1 6,3-5 4,-5 10 2,9-11 4,-9 13 4,-2 2 1,-3 1-1,-3 0-3,-3 4-2,1-1-1,-2 1-2,-7 5-2,10-2-3,-10 2 1,0 0 0,14 7 0,-10-1-2,-2 2 1,3 5 3,-4 0-1,0 2-1,-1-2 1,3 4-1,-3-2 0,0-1 0,1 2 7,1 0-5,-2 5 0,1-5-1,2 0 3,-1-2-1,2 0-16,2 0-3,-5 0-16,4-3-24,-2-1-20,1-3-20,1 0-23,2-1-24,-7-6-124,9 8-288,-2-6 128</inkml:trace>
          <inkml:trace contextRef="#ctx0" brushRef="#br0" timeOffset="97562.8684">2517 3904 1897,'-12'-4'0,"12"4"-31,-11-2-75,11 2-4,0 0-18,0 0-16,-9-4-23,9 4-36,0 0-217,0 0 96</inkml:trace>
          <inkml:trace contextRef="#ctx0" brushRef="#br0" timeOffset="97313.3879">2731 4181 199,'6'-14'224,"-6"14"-14,0-6-16,0 6-15,-6-15-9,6 15-16,-6-9-13,6 9-13,-13-4-12,13 4-7,-16-7-13,8 7-11,8 0-7,-21 3-10,7 3-6,2 0-5,-4-2-8,3 5-5,2 1-8,-4 5-6,3-3-7,3 1-3,2 2-2,1-2-7,0 1-7,2 1-2,3-2-1,0 2-1,1 1-2,2-4-4,2 1 0,2-3 0,2 1-2,1-2-3,2-2-2,1-1-2,0-2-6,1-3 1,1-1 0,2 0 0,-3-1 2,2-3 1,-2-1 4,-1-2 0,0-2 1,-1-1 2,-1-2-4,-1 2 1,2-2 1,-3-2 2,-2 3 6,0-5 2,-2 4 9,-2 3-1,3-4-2,-4 7 6,-1 6 3,5-16 0,-5 16 1,2-6-2,-2 6-5,5-7-4,-5 7-1,0 0-4,0 0-2,0 0 1,0 0-1,0 0 2,0 0 2,24 16-3,-20-9 3,4 3-4,-3-2 2,2 5 0,-3-5 4,2 3 0,-4 2-1,4-5 0,-2 2 1,-2 0-3,1-2 0,-3-8 2,1 15-3,1-9 2,-2-6 0,1 13 2,-1-13-6,0 0 1,3 10 1,-3-10 2,0 0 0,0 0 4,0 0-1,0 0 0,0 0-3,0 0 2,0 0-5,0 0-8,0 0-3,0 0-3,8-38-6,-3 24 0,0-6-1,3 2 1,3-1 11,-1 3-8,-1 4 2,3-1 6,0 0 4,0 3 3,4-2 3,-2 6 2,2 3 0,1-2-1,-2 4-1,0 2 0,-1 1-3,-4 2 3,-2 4-2,1-2 4,1 4-1,-5 4 6,3-1 5,-5 2 6,-2 2-5,-1-4-4,-1 4 0,-2 3 2,-1 0-4,-1-4-1,-1-1 2,1 4-23,-2-4-6,4 1-9,-5-6-22,4-1-20,-1 0-22,0-3-31,-2 1-41,-2-4-91,9-3-282,-19 0 125</inkml:trace>
        </inkml:traceGroup>
      </inkml:traceGroup>
    </inkml:traceGroup>
    <inkml:traceGroup>
      <inkml:annotationXML>
        <emma:emma xmlns:emma="http://www.w3.org/2003/04/emma" version="1.0">
          <emma:interpretation id="{C50F1DD3-7586-4961-88BD-C1AC99EF7FF0}" emma:medium="tactile" emma:mode="ink">
            <msink:context xmlns:msink="http://schemas.microsoft.com/ink/2010/main" type="paragraph" rotatedBoundingBox="277,6668 5089,6721 5073,8153 261,8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ADEB6E-F356-4A9C-8DD4-B716EC8E4E24}" emma:medium="tactile" emma:mode="ink">
              <msink:context xmlns:msink="http://schemas.microsoft.com/ink/2010/main" type="inkBullet" rotatedBoundingBox="275,6816 891,6823 880,7801 264,7794"/>
            </emma:interpretation>
            <emma:one-of disjunction-type="recognition" id="oneOf16">
              <emma:interpretation id="interp80" emma:lang="en-IN" emma:confidence="0">
                <emma:literal>3)</emma:literal>
              </emma:interpretation>
              <emma:interpretation id="interp81" emma:lang="en-IN" emma:confidence="0">
                <emma:literal>3</emma:literal>
              </emma:interpretation>
              <emma:interpretation id="interp82" emma:lang="en-IN" emma:confidence="0">
                <emma:literal>B</emma:literal>
              </emma:interpretation>
              <emma:interpretation id="interp83" emma:lang="en-IN" emma:confidence="0">
                <emma:literal>23</emma:literal>
              </emma:interpretation>
              <emma:interpretation id="interp84" emma:lang="en-IN" emma:confidence="0">
                <emma:literal>13</emma:literal>
              </emma:interpretation>
            </emma:one-of>
          </emma:emma>
        </inkml:annotationXML>
        <inkml:trace contextRef="#ctx0" brushRef="#br0" timeOffset="100728.0357">-672 4994 56,'-5'-9'195,"5"9"-18,0 0-13,0 0-13,-7-6-16,7 6-6,0 0-16,0 0-12,0 0-12,0 0-10,0 0-9,0 0-12,0 0-4,0 0-8,0 0-4,0 0-3,0 0-6,0 0-1,24 21-2,-13-10-5,5 6 0,3 3 1,-2-2-4,9 7-2,-4 4 0,1 6-3,-1-2 0,2 1-4,-3 3-2,-5 2 2,-1 2-2,-3-2 4,3-2-5,-6 1-1,-3-1-1,-1-2 1,-1 1-1,-7 0-2,1-2 10,-4-2-3,1-6 7,-7 3 4,-2-1-2,2-6 1,-4-2-1,0 2 4,1-2-4,-2-3-2,0 3 0,0-6-6,5 0 3,3-4-2,-3-2 0,3-1-4,1 2-4,1-3-24,1 1-16,6-7-22,-9 7-24,9-7-34,0 0-33,-5 9-178,5-9-351,0 0 155</inkml:trace>
        <inkml:trace contextRef="#ctx0" brushRef="#br0" timeOffset="100295.2178">-984 5311 164,'0'0'179,"-6"-6"-20,6 6-14,0 0-13,0 0-12,0 0-13,0 0-13,2-16-7,-2 16-10,9-11-10,-2 5-1,4-4-8,1 3-11,0 1-3,2-3-6,1 5-6,-1-2 4,-1 2-10,2-2-4,-1 2 0,-1 3-7,-3 0-2,-10 1-1,19 6-5,-10-2-2,-2-2 6,0 3-9,-2 1 1,-2 1 0,-3-7-2,5 18 5,-6-8-4,1 1 2,-5 1-1,-1 1 1,-2-3 0,1 2 0,-2-3 2,-2 2-5,3 1 3,-2-3-6,1-2 1,-1 2 0,3-1 3,-4-1-1,5 0-4,0-3 5,6-4-5,-10 11 2,4-6 8,6-5-8,-2 7-7,2-7 5,0 0-4,-6 10 3,6-10-2,0 0 5,0 0 2,8 13-9,0-10 5,-8-3 0,12 6-2,-4-2 0,3-1 3,0 0-3,1 0 7,0 2-6,-4-1-1,3 0 7,-3 2-5,1-3-5,0 3 6,1-1 3,-2 0-12,-1 1 13,1 0 0,-2 1-3,0 1-1,0-2 7,0 1 1,-1 0 1,-1-3 0,-4-4-6,4 11-2,-4-11 9,4 13-7,-4-13 1,-4 12 4,4-12-1,-8 13-3,-1-7 4,2 0 2,-4-2-7,-1-2 4,-1 2-1,-1-1-2,-2 0 15,0-3-6,2 0-2,1 3-1,-1-3-1,14 0 9,-19-3-2,19 3 1,-13 0 0,13 0-2,0 0-1,-12-2-6,12 2 5,0 0-4,0 0-1,0 0 0,0 0-5,0 0-9,0 0-8,0 0-5,30-16-13,-23 14-9,-7 2-11,19 0-8,-8-1-18,-11 1-12,18-1-23,-8-1-28,-10 2-79,14 2-239,-14-2 106</inkml:trace>
      </inkml:traceGroup>
      <inkml:traceGroup>
        <inkml:annotationXML>
          <emma:emma xmlns:emma="http://www.w3.org/2003/04/emma" version="1.0">
            <emma:interpretation id="{193FC4E1-6AFC-41C1-B3C6-8EEB19DDA2D4}" emma:medium="tactile" emma:mode="ink">
              <msink:context xmlns:msink="http://schemas.microsoft.com/ink/2010/main" type="line" rotatedBoundingBox="1491,6681 5089,6721 5073,8153 1476,8114"/>
            </emma:interpretation>
          </emma:emma>
        </inkml:annotationXML>
        <inkml:traceGroup>
          <inkml:annotationXML>
            <emma:emma xmlns:emma="http://www.w3.org/2003/04/emma" version="1.0">
              <emma:interpretation id="{B1D265E8-ADCA-417E-B4F5-BD9829EA5CE0}" emma:medium="tactile" emma:mode="ink">
                <msink:context xmlns:msink="http://schemas.microsoft.com/ink/2010/main" type="inkWord" rotatedBoundingBox="1491,6681 5089,6721 5073,8153 1476,8114"/>
              </emma:interpretation>
              <emma:one-of disjunction-type="recognition" id="oneOf17">
                <emma:interpretation id="interp85" emma:lang="en-IN" emma:confidence="0">
                  <emma:literal>sensitivity</emma:literal>
                </emma:interpretation>
                <emma:interpretation id="interp86" emma:lang="en-IN" emma:confidence="0">
                  <emma:literal>Seniti city</emma:literal>
                </emma:interpretation>
                <emma:interpretation id="interp87" emma:lang="en-IN" emma:confidence="0">
                  <emma:literal>Seniti City</emma:literal>
                </emma:interpretation>
                <emma:interpretation id="interp88" emma:lang="en-IN" emma:confidence="0">
                  <emma:literal>Sensitivity</emma:literal>
                </emma:interpretation>
                <emma:interpretation id="interp89" emma:lang="en-IN" emma:confidence="0">
                  <emma:literal>Seniti vity</emma:literal>
                </emma:interpretation>
              </emma:one-of>
            </emma:emma>
          </inkml:annotationXML>
          <inkml:trace contextRef="#ctx0" brushRef="#br0" timeOffset="102402.8631">658 5363 44,'-6'-4'159,"6"4"-8,-9-10-1,5 0-8,-1 4-7,2-4-13,-2-2-9,3-1-9,-2-5-6,4 3-12,0-8-6,4 1-12,-1 0-1,2-3-7,2 3-2,0 1-3,-2 5-2,-1 3-3,-1-2 2,1 8 2,-3-2-2,3 2-6,-4 7-5,1-12-3,-1 12-1,0 0-6,-6-13-3,-1 9-6,7 4-1,-27-2-1,6-1 0,-7 6-8,-9 1 3,9 2-4,-7 4-2,2-2 5,5-1-1,0 0-7,-5 4-1,9-1-1,2 0-2,5-2 0,3 0-2,-1 1 1,3-2-3,4 3 0,0 1 2,2 0-5,2-1 2,3 0 0,2 4 1,6-2-1,0 3 11,5-1-9,5 1 2,5-2 0,-2 1-2,4 2 0,8 0 0,-1 0 0,1-1 1,-8-2 7,10 3-8,-10-4 1,7 4 0,-8-3-4,-5 2 1,1-2-2,1 3 1,-5-3-2,1 5 5,-4-9-4,-4 4 2,-3-1-1,1 0 0,-5 1 4,-1-4 0,-1 0-2,-5 4 1,-2-2 2,-2-2 8,-4 0-2,-6 1 4,-4-1 1,0-4 2,0-1 0,0 0 0,-2-4-1,-1-4 13,2 1-14,0 0 0,3-5 0,2 1-3,3 2 1,3-4 1,-2 1-6,3 1-8,1 0-13,1 0-16,1 0-27,6 2-27,0-4-42,4 9-21,2-16-29,-2 16-130,6-15-331,5 6 146</inkml:trace>
          <inkml:trace contextRef="#ctx0" brushRef="#br0" timeOffset="103964.8499">679 5516 43,'11'6'110,"-11"-6"-9,9 0-2,-9 0-8,16 0-1,-16 0-7,23-8 3,-9 2-5,3-2-2,2 2-4,4-7 3,-3 4-13,1-4 2,-1 1-3,-4 5 3,-4-6-4,0 4 5,-1-3 0,1-1 3,-4 1 1,2 3 2,-5-2-8,-2 0 2,1 0-5,-3 1-4,-1 10 1,-4-18-6,4 18-5,-3-9-4,3 9-6,-14-10-4,6 6-4,-3 2-3,11 2-5,-24 0 0,10 2-5,-2 2-2,-1 4-3,-1 3-5,4-1 0,0-1-1,-2 6 0,3-3-3,2 2-2,-1 2 4,3-2-6,2 0 2,1 1-2,4-2 5,0 1 2,2 1-9,2-1 0,3 0 1,3-1-4,-1-2 3,2-3 3,3 2-4,0-3 0,2-3 0,3-1-3,-1 0 4,3-4-2,-2 1 6,5-3-8,-6-2 4,7-5 0,-4 1 0,-1 0 4,1-4-4,-8 1 2,0-1-1,-1 1 0,-2-3 0,3-5 1,-3 7-3,-3-2 2,1 2 0,-2 0-1,-2 3 3,0-1 2,1 3-5,-3 8 5,6-14-2,-6 14 2,2-6-4,-2 6-3,4-8 0,-4 8-2,0 0-1,0 0-4,0 0 3,0 0 4,0 0-5,18 4 3,-18-4 1,14 16 0,-10-7 4,2 2-2,1 1-1,-3 0 3,2 4-4,0-4 2,-3 0-1,0 1 1,-1 1 1,2-2 2,-2-3 1,-1 0-1,2 0-4,-2-1 6,-1-8 0,4 15-5,-4-15 9,3 9-6,-3-9-2,0 10 0,0-10-3,0 0 3,4 8-3,-4-8-4,0 0-2,0 0-7,0 0 2,0 0-5,17-24 5,-7 11-1,-2 0 5,1 1 1,6-7-1,-7 5 1,4 0-2,4-2 3,-4 4 3,0 4-2,-1-3-2,1 2-1,-4 6 2,0-2 1,0 3 2,-8 2-1,13 0-4,-13 0 3,12 7 3,-8-2-2,0 2 2,-1 2-3,-2 1 5,-1 4-3,0-3 7,-1 3 1,-2 0-2,2-2-2,1 0-2,-1 2 0,-1-8 3,2-6-1,0 16 4,0-16-4,-2 12-2,2-12 4,0 9 2,0-9 2,0 0-1,6 7 4,-6-7-3,0 0-3,21-16 2,-9 7 4,6-8-6,1-1-5,5-7-4,0 2-5,-1-6 8,0 3-4,-6 7-4,-5 0 5,1 3 2,-4 4 2,-1-1 8,-1 3 8,-5 4-5,2 0 1,-4 6-2,0 0 0,3-12-2,-3 12 1,0 0-3,0 0 1,0 0 5,-31 9-4,19-3-2,0 3-3,1-2 3,2 0 0,2 2-2,-2-4-2,4 4 0,-1 0-1,3-3 1,1 5-2,2-11 3,-2 13-1,2-13-1,2 13 2,2-5 3,3-2 1,-1-1-1,2 0-2,4 2-2,2-1 2,-1 1 0,3-2-7,-2 2-4,-2 1 2,1-1-5,-2 0 3,-4 0 0,2-1 3,-1 2 5,-3 0-8,-1 1 6,-1 0-2,-3-9 2,0 16-1,-5-4 4,-2-2 0,-1 1-3,-1-1 3,-1 0 0,-1 2-1,1-5 1,-2 0 2,1 2-3,3-6 1,-2 1 4,4-1-1,6-3 1,0 0 0,-12 3-1,12-3-2,0 0 0,0 0-4,0 0 5,17-38-1,-1 18 3,-1 1-1,9-8-1,4-2-1,-2 0-1,3-4 0,-1-5 5,1 3-1,-3-2 2,2 1 4,-2 1 1,-3-1-4,-5 2 6,0 2-4,-2 0 3,-8 7 6,-3 0 7,1 4 1,-5-1-8,-1 7 3,0 0 2,-1-1-3,-1 4 0,-2 0 3,2-1-7,-4 5-1,1 1-1,5 7 3,-7-9-5,7 9-4,-8-8-2,8 8 0,0 0-3,0 0 0,-19 10 2,17-2-1,-4 6-3,2 0 3,2 11 1,-2-2-3,2 7-1,2 2 1,2-5 2,2 8-3,-2-3-2,2 5 2,2-3 5,-1-2-4,2 0 6,-6 1-6,6-10 0,-2 2 1,3-3 2,0-2-2,0 3 0,2-6 0,-4-2 1,3-2-2,0 0 5,0-5-2,2 0 1,-2-2-3,3 0 1,2-6-2,-3 0-1,-11 0-5,26-4-1,-11-1 0,-1-5-1,6 1-1,-6-4 3,-2 2 0,-2-2 3,1 1 3,3-8-3,0 2-4,-6 6 5,1-2 4,-1 4 11,-1 1 0,-2 2 1,1 1-2,-1 0 1,-5 6-2,7-10-1,-7 10-7,6-6-3,-6 6 4,0 0-4,10-3 0,-10 3-2,0 0 7,8 15-4,-4-6-2,-2 3 1,1 0 0,-2 1 0,1 2 0,1 0 1,-1 0 0,2 1-2,-2-1 3,-1-2 1,3 3-4,-1-4 1,1 2 3,0-5-1,0 2-2,1-4 2,0 0 1,1-1-1,0 1-2,-6-7-13,15 2-15,-5-2-24,-10 0-27,24-15-39,-12 5-56,-3-8-89,3-1-285,-4-5 127</inkml:trace>
          <inkml:trace contextRef="#ctx0" brushRef="#br0" timeOffset="114777.4403">1651 5151 13,'-4'-8'140,"4"8"-9,0 0-7,-3-10-14,3 10-10,0 0-9,0 0-12,0 0-6,0 0-11,-8-6-6,8 6-5,0 0-5,0 0-6,0 0-4,0 0-9,0 0 3,0 0 0,0 0-5,-15 16-6,15-16 4,0 0-7,-6 8 3,6-8-2,0 0-3,-4 10-4,4-10 0,0 0-1,0 0-2,-2 9-2,2-9 0,0 0-1,0 0 1,0 0 4,18 3-1,-18-3 2,0 0-4,19-4 1,-19 4 1,13-5-4,-6 0 1,-7 5 2,10-7 14,-10 7 10,10-6 2,-10 6 1,0 0 3,0 0-9,6-3-3,-6 3-1,0 0-1,0 0-9,0 0-10,0 0-27,0 0-11,-29 16-40,24-11-47,-6 4-132,4 0-272,2-3 120</inkml:trace>
          <inkml:trace contextRef="#ctx0" brushRef="#br0" timeOffset="114757.4272">1778 5323 90,'-9'-9'146,"9"9"-9,0 0-14,0 0-14,-8-3-16,8 3-3,0 0-7,0 0-6,-7-6-6,7 6-12,0 0-7,0 0-6,0 0 0,0 0-7,0 0-2,0 0-5,0 0-5,0 0 2,0 0-8,0 0-1,18 24-5,-18-24 6,4 16-8,-3-9 1,3 2-1,-3 1-3,1 0-3,-1 4 5,3 0-4,-3-2-3,-1 1-3,3 0 3,-3-1-3,0-2 5,-3 2-15,3-12-21,0 19-13,-1-15-7,1-4-24,0 0-15,-1 18-30,1-18-75,-7 6-208,7-6 93</inkml:trace>
          <inkml:trace contextRef="#ctx0" brushRef="#br0" timeOffset="104334.9023">1824 5264 53,'0'0'145,"1"10"-4,-1-10-14,14 6-5,0 0-8,4-6-7,6 3-10,3-3-10,2 3-13,6-6-1,1 0-14,-1 3-28,-9-3-28,3 0-31,-1 1-35,-2-2-36,-2 2-76,-1-2-187,-1 1 83</inkml:trace>
          <inkml:trace contextRef="#ctx0" brushRef="#br0" timeOffset="104098.0011">2330 5084 26,'0'0'205,"-5"-8"-23,5 8-26,0 0-30,0 0-27,0 0-33,0 0-28,0 0-25,0 0-23,-5-9-24,5 9-37,0 0-62,0 0-144,0 0 64</inkml:trace>
          <inkml:trace contextRef="#ctx0" brushRef="#br0" timeOffset="104633.1496">2581 5237 94,'14'3'208,"-14"-3"-25,0 0-17,0 0-22,0 0-16,0 0-13,0 0-10,9 2-15,-9-2-6,1 8-11,5 0-9,-4 2-4,8 0-5,-5 1-6,0 6-4,3-5-5,3 9-2,-4-1-5,-2-5-4,3 6-5,2-1-2,-2-1-1,-2-5 0,1 1-2,1-2 1,-1 2-4,0-6-2,-1 4 1,0-4-2,-2-3-2,-2 0-3,-2-6 5,7 9 1,-7-9 16,5 6 8,-5-6 0,0 0-3,0 0-5,14-21-3,-6 9-6,-4-4 1,5-3-4,-1-3-4,-2-3-10,3-7-6,-4 11-3,2-1-4,-2 2 0,-1 4-10,0 4-21,0 1-11,-1 0-21,0 5-16,-3 6-19,4-11-25,-4 11-14,8-8-127,-8 8-294,0 0 131</inkml:trace>
          <inkml:trace contextRef="#ctx0" brushRef="#br0" timeOffset="106347.8702">2825 4989 5,'-5'-9'166,"5"9"-17,0 0-13,0 0-14,0 0-16,0 0-10,0 0-9,0 0-8,0 0-4,-14 14-15,14-14-4,0 0-6,-4 10-6,4-10 3,0 0-12,0 0-8,0 0 3,0 0-8,2 12 10,-2-12-6,0 0 0,0 0-2,0 0-1,21-2-6,-21 2 4,15-6-3,-6 2-1,-1-1 4,-8 5-5,12-5 6,-12 5-2,12-5 3,-12 5-6,0 0-6,10-4 0,-10 4-6,0 0-15,0 0-32,0 0-34,0 0-55,0 0-117,-22 23-268,22-23 119</inkml:trace>
          <inkml:trace contextRef="#ctx0" brushRef="#br0" timeOffset="105717.9349">3018 5242 11,'0'0'180,"7"-11"-8,-7 11-9,4-9-21,-4 9-20,5-6-11,-5 6-10,0 0-11,0 0-16,0 0-6,0 0-3,0 0-10,0 0-6,0 0-5,6 27-4,-6-17 7,-3 5-6,3 0 1,0 0-9,0 1 2,0 5-5,0-6-3,3 1 2,-6-1-2,1 0-8,4-2 1,-2 1 1,3-1 1,-3-2-8,1-1-2,0 0-1,-1-10 0,4 9-5,-4-9 0,6 11 4,-6-11-1,2 7-9,-2-7 2,0 0-8,0 0-3,23-14-10,-12 3 3,-1-2-6,3-6-10,-4-3-6,3 2-2,0-12-7,0-2 10,3 0-6,-7-2 3,4 1 5,-5-1-2,2-3 8,-6-1 8,-1 7 0,-2-1 10,-2 0 0,0 9 11,-3 4 3,2 0 13,-1 5 0,-1 2 9,2 1 5,-1 3-3,0 4-10,4 6 3,-4-9-8,4 9 1,0 0-6,0 0 3,0 0 1,-15 28-1,15-6 1,-1 2 0,2 8-2,-1 5 1,5 3 4,-4-4-2,3 2-1,3-3-2,-1 2-1,1-5 1,-2 2 2,6-2-5,-6-9-1,2 0 3,1-3 10,2 1-14,3-2 19,-4-1-23,-1-6 1,0-1 4,2-2-5,-5-2 3,3-2 7,-2-1-3,4-2 0,-10-2-7,20-2-7,-10-1-6,2-4-3,-1-2-3,-3 2-6,-2-5-2,1 2-5,-2-3 9,1 5 0,-1 1 7,-2-6-4,-3 13 12,8-10-2,-7 3 6,-1 7-3,0 0 0,6-7-7,-6 7-1,0 0 13,0 0-7,0 0 0,0 0 2,0 0-4,18 19 4,-16-14 2,-2-5 1,6 16-1,-2-6 2,2-4 10,-1 3 6,0 1-4,1-2-3,-4-2 2,4 3 8,-2-3-14,0 0 8,1 0-3,-5-6-6,10 6 7,-4-2 3,-6-4-2,12 1 5,-12-1-5,19-5 0,-7-1 2,-2 0-5,-1-1-1,7-9 0,-3 4 1,5-4 3,-6-1 3,3-3-2,-1 0-9,-1-2 0,-3-1-1,1 7 0,-4 2 4,-1 2 4,1 2 8,0-1 7,-5 6-1,-2 5 0,7-12-3,-7 12-3,3-9-2,-3 9 1,0 0-7,0 0 1,0 0-5,0 0-3,0 0 2,0 0 2,0 0 0,0 0-1,-18 32-4,12-19 3,3 3-4,-4 4 2,2 2 5,1 2 9,0 9-8,4 3 0,0-2-1,0 3 1,4-3 0,3 3 3,-1 1-7,0 0 3,3 0 0,0 0-2,0 1 3,0 2-1,-1 2-1,0-3 3,1 2-5,-2-3 5,0-6-7,-2 3 4,-1 1-6,6-5 4,-8-1 0,-2-6-1,0-3 1,0-2-2,-2 2 4,2-7 0,-6 1 0,1-2 0,1-4 0,-6 3 1,0-1 1,2-6 5,-2-2 10,-2-1 11,0-3 5,12 0-3,-27-6 3,11-1-3,-3-8-3,2-1 0,1-2 0,-3-13-3,3-1 9,1 0-18,5-2-4,4-7-9,4 0 0,3 1-1,4-4-6,2 0 2,4 4 1,3 3-1,-1 0-3,3 6 0,1-1 3,0 1-7,2 3-5,-3 8-9,-1 0-17,1 2-14,-2 0-17,-2 0-20,2 2-20,-3-3-15,4 1-31,-6-2-32,-1 6-100,-1-2-309,-7 3 137</inkml:trace>
          <inkml:trace contextRef="#ctx0" brushRef="#br0" timeOffset="106003.1005">3086 5252 36,'0'0'203,"0"0"-20,0 0-9,-12 1-19,12-1-16,0 0-7,0 0-11,0 0-11,0 0-11,0 0-10,0 0-10,0 0-5,0 0-7,29-10-9,-13 7-5,6-3-4,5-1-5,1 2-5,9-3-4,1-4-2,1-2-6,0 8-2,-1-1-1,-1-3-15,-7 6-10,-2 0-9,0-4-15,-3 2-10,-7 0-8,-6 5-21,1-4-13,-1 3-23,-5 0-43,-7 2-118,0 0-281,0 0 126</inkml:trace>
        </inkml:traceGroup>
      </inkml:traceGroup>
    </inkml:traceGroup>
    <inkml:traceGroup>
      <inkml:annotationXML>
        <emma:emma xmlns:emma="http://www.w3.org/2003/04/emma" version="1.0">
          <emma:interpretation id="{3516D16D-2EB7-442E-BA6E-E5511DE639DC}" emma:medium="tactile" emma:mode="ink">
            <msink:context xmlns:msink="http://schemas.microsoft.com/ink/2010/main" type="paragraph" rotatedBoundingBox="355,7968 5329,7947 5334,8996 360,90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ADEFBA-5BF3-4035-B54E-647D40586A73}" emma:medium="tactile" emma:mode="ink">
              <msink:context xmlns:msink="http://schemas.microsoft.com/ink/2010/main" type="inkBullet" rotatedBoundingBox="355,8051 1010,8048 1014,9014 360,9017"/>
            </emma:interpretation>
            <emma:one-of disjunction-type="recognition" id="oneOf18">
              <emma:interpretation id="interp90" emma:lang="en-IN" emma:confidence="0">
                <emma:literal>4)</emma:literal>
              </emma:interpretation>
              <emma:interpretation id="interp91" emma:lang="en-IN" emma:confidence="0">
                <emma:literal>a)</emma:literal>
              </emma:interpretation>
              <emma:interpretation id="interp92" emma:lang="en-IN" emma:confidence="0">
                <emma:literal>4</emma:literal>
              </emma:interpretation>
              <emma:interpretation id="interp93" emma:lang="en-IN" emma:confidence="0">
                <emma:literal>4))</emma:literal>
              </emma:interpretation>
              <emma:interpretation id="interp94" emma:lang="en-IN" emma:confidence="0">
                <emma:literal>an)</emma:literal>
              </emma:interpretation>
            </emma:one-of>
          </emma:emma>
        </inkml:annotationXML>
        <inkml:trace contextRef="#ctx0" brushRef="#br0" timeOffset="114837.6765">-830 6467 40,'0'0'196,"-5"-17"-7,1 4-6,2 4-7,2 9-8,-1-19-5,1 6-11,0 13-10,-3-15-9,3 15-13,0 0-15,0-10-11,0 10-9,0 0-9,0-12-12,0 12-9,0 0-8,0 0-5,0 0-3,0 0-8,0 0-3,0 0 0,0 0-10,0 0 4,-7 47-6,2-28-1,2 6 2,-1-1-3,-2 2-2,2-1-1,-3-2-9,0 1 6,2-1-1,2-1-2,-1-4 0,3-2-3,-2-1-3,3-3 3,0 0-1,3-2 0,-3-10-4,0 18 1,3-12 1,1 2 0,1-2-2,3-2 1,1 2-8,3 0 4,3-3 0,1 0-4,2-3-1,6 0-6,1 2-6,-1-2-7,1 0-3,-8 0-4,0 0-18,-1-2-4,-2 2-9,-3 0-19,-11 0-5,17-3-14,-17 3-8,15-3-18,-15 3-26,10-6-84,-10 6-261,4-8 116</inkml:trace>
        <inkml:trace contextRef="#ctx0" brushRef="#br0" timeOffset="114857.3918">-612 6552 66,'0'0'167,"-2"-14"-10,0 6 0,2 8-6,-2-14-2,2 14-3,0 0-8,0-14-14,0 14-5,0 0-14,2-8-7,-2 8-13,0 0-8,0 0-14,0 0-7,0 0-8,0 0-6,0 0 0,0 0-8,0 0-2,0 0-3,-8 36-5,7-20 1,0-1-5,1 6-3,-2-5-1,0 3 1,0 3-3,2 1-3,0-1-2,0-1 2,0-6 0,2 3-16,-2-2-3,0-2-5,2 2-12,0-2-10,-1-1-19,0-4-16,2 1-21,2 0-25,-5-10-19,4 12-35,0-9-87,-4-3-277,0 0 122</inkml:trace>
        <inkml:trace contextRef="#ctx0" brushRef="#br0" timeOffset="114877.6893">-499 6234 80,'-8'-10'190,"8"10"-13,-1-10-16,1 10-15,0 0-11,-8-5-25,8 5-9,0 0-8,0 0-10,0 0-13,0 0-9,0 0-5,0 0-2,0 0-8,36 15-2,-16-2-10,0 3-2,-1-1-1,8 12-1,-3-1-9,0 3 0,-5 2 0,-2 3-6,0 3 0,-2 1-1,-4-2-2,0 6 1,-6-3-4,-4-2 5,-1 2-5,-4-5 3,0 5-5,-6-3 4,-3-2-4,0 1 0,-4-5 0,-1 1-1,-1-4 0,-3 2 2,-1 1-3,-1-4-1,0-2 4,5-3-7,-3-5 4,4 1-4,0-2-6,-1-5-18,2 4-19,4-7-29,3-2-27,1 1-37,-1-2-136,2-2-291,8-2 129</inkml:trace>
      </inkml:traceGroup>
      <inkml:traceGroup>
        <inkml:annotationXML>
          <emma:emma xmlns:emma="http://www.w3.org/2003/04/emma" version="1.0">
            <emma:interpretation id="{782E246A-2354-4813-9080-E42BD6A638D6}" emma:medium="tactile" emma:mode="ink">
              <msink:context xmlns:msink="http://schemas.microsoft.com/ink/2010/main" type="line" rotatedBoundingBox="1847,7962 5329,7947 5333,8859 1851,8874"/>
            </emma:interpretation>
          </emma:emma>
        </inkml:annotationXML>
        <inkml:traceGroup>
          <inkml:annotationXML>
            <emma:emma xmlns:emma="http://www.w3.org/2003/04/emma" version="1.0">
              <emma:interpretation id="{037FAB11-9CA8-4A6C-B87E-558E96DF9C4E}" emma:medium="tactile" emma:mode="ink">
                <msink:context xmlns:msink="http://schemas.microsoft.com/ink/2010/main" type="inkWord" rotatedBoundingBox="1847,7962 5329,7947 5333,8859 1851,8874"/>
              </emma:interpretation>
              <emma:one-of disjunction-type="recognition" id="oneOf19">
                <emma:interpretation id="interp95" emma:lang="en-IN" emma:confidence="0">
                  <emma:literal>Resolution</emma:literal>
                </emma:interpretation>
                <emma:interpretation id="interp96" emma:lang="en-IN" emma:confidence="0">
                  <emma:literal>Resolute on</emma:literal>
                </emma:interpretation>
                <emma:interpretation id="interp97" emma:lang="en-IN" emma:confidence="0">
                  <emma:literal>Resolutions</emma:literal>
                </emma:interpretation>
                <emma:interpretation id="interp98" emma:lang="en-IN" emma:confidence="0">
                  <emma:literal>Resolute in</emma:literal>
                </emma:interpretation>
                <emma:interpretation id="interp99" emma:lang="en-IN" emma:confidence="0">
                  <emma:literal>Re, olution</emma:literal>
                </emma:interpretation>
              </emma:one-of>
            </emma:emma>
          </inkml:annotationXML>
          <inkml:trace contextRef="#ctx0" brushRef="#br0" timeOffset="114907.5681">587 6434 62,'5'-10'233,"-5"10"-13,0 0-23,3-11-22,-3 11-21,0 0-19,0 0-16,0 0-9,0 0-18,0 0-7,0 0-8,6 28 4,-6-12-4,3 6-12,-3 1-2,4 3-8,-3-1-3,1 8-4,0-6-3,1-5-4,1 12-6,2-11-1,-4 2-4,2-2-2,0 0-3,-2-1-15,-1 0-5,0-6-7,-1 0-7,3 0-8,-3-2-14,0 0-6,0-2-16,0-3-12,0-9-13,-4 13-12,4-13-26,0 0-40,-5 6-128,5-6-307,0 0 137</inkml:trace>
          <inkml:trace contextRef="#ctx0" brushRef="#br0" timeOffset="114927.5644">658 6387 151,'2'-15'210,"0"-1"-14,-1-1-15,3-4-8,-3 5-12,5 1-13,-2 2-8,0-2-15,4 0-14,-1 1-12,-1-1-11,9-1-10,0 0-8,2 3-6,2 1-10,1 3-7,-4 3-3,10 2-5,-9 1-8,2 2-10,-3-1-5,0 4-1,1 2-3,-5 3-4,3 2-1,-3 1-4,-1 2 0,1 4 2,-5 0 2,-1 3-4,0 3-3,-2-1-4,-7 1 1,-1 1-2,-5 0-3,-6 5-2,-5 0 2,1 2 0,-4-4 3,-1-2-2,0-2-3,-5-1 1,-1-1 7,9-5-5,-6 0-1,3-3 4,1 0 1,7-6-2,-4 6 3,5-5 0,0-4 1,7 2 1,0-1-1,8-4 1,-11 6 0,5-3-3,6-3 2,0 0-2,0 0 1,0 0 0,0 0 0,0 0-2,0 0 2,0 0 2,0 0-3,33-13 0,-22 11 3,1 2-1,3 2-1,-3-2-4,1 4 1,-5-1 2,4 0-1,0 3 2,-1 0-1,0 3 2,-3 2 5,1-2-7,-1 3-2,2-2 4,-2 2-2,-2 1 2,4 0 2,-3-1-2,-1 0 1,1-2 1,0 2 1,1-2-3,0 4 7,-2-6-6,1 4-17,0-4-19,1 3-18,-5-4-15,7-1-21,-3 3-13,-3-6-27,3 3-21,-7-6-99,5 7-269,-5-7 119</inkml:trace>
          <inkml:trace contextRef="#ctx0" brushRef="#br0">990 6845 66,'0'0'166,"0"0"-19,5-9-6,-5 9-17,0 0-8,3-7-11,-3 7-3,4-9-15,-4 9-8,6-9-7,-6 9-7,8-15-3,1 8-9,-1-4-10,1-1 1,1 0-7,0-2 2,7-3-6,0 0-1,-2 0-3,-1 1 1,-4 4 1,-1-2 4,-1 2 3,-2 3 1,-2 2 6,1 1-1,-2 0-3,-3 6 0,4-10-6,-4 10-4,0 0-3,0 0-5,-10-15-4,10 15-3,-17-2 1,17 2-4,-20 5-3,8-2 2,0 3-4,-2 1-2,2 3-3,-3 2-1,3 0 2,0 0 0,2 4-4,0 3 4,0-1-4,3-2 1,1-3-2,5 9 3,-2-7 0,2-1-3,1 3-2,1-2 0,3-3 4,2 0-2,1-2 1,-2 2 2,6-3 7,1-3-6,-4 0 2,8-2-3,-1-4-3,3-4 4,9 4-3,0-9 0,0 2 2,0-4-4,6-6-4,-2-1 8,-2-3-11,1-2 1,-5-2-2,-1 1-1,-2-2-1,-9 3 2,-2 1 1,-3 2 1,0 0 7,-5 8 6,1-1-4,-4-1 5,-3 6-2,3 8 3,-7-19-2,2 12 1,-2 1-3,-1 0 4,-1 3 1,9 3-6,-22-6-2,12 5 3,-1 1-4,11 0-1,-20 4 1,12-1 2,-1 0-5,2 3-1,-1-2 0,8-4-1,-10 12-1,8-5 1,-1 1 0,3-8 0,1 17-1,1-8 6,2 1-6,1 0 2,2-1 3,0 0-1,3 1-2,-3-2 1,4 1 0,-1 1-5,-2-1 1,3 1-1,-4-3 1,4 2-2,-3 1 1,-2-3-2,1 1-3,-2 0 8,1 0-8</inkml:trace>
          <inkml:trace contextRef="#ctx0" brushRef="#br0" timeOffset="134042.9903">1463 6823 91,'0'0'122,"0"0"-23,0 0 6,-1-27-7,1 27-7,0 0-10,0 0 10,0 0-20,-11-6-8,11 6-4,0 0 0,0 0-3,-8-4-6,8 4-5,0 0-2,0 0 1,0 0-9,0 0-3,-11-2-6,11 2 0,0 0 0,0 0-9,0 0 1,0 0-6,0 0 3,0 0-6,0 0 0,0 0 3,0 0-7,0 0-7,0 0 3,0 0 7,0 0-5,0 0-3,0 0 4,19 17 2,-19-17-1,8 10 1,-4-4-5,0 0-3,-4-6 7,10 11-9,-6-4 8,-2-1-2,4 4 1,-5-3-2,-1-7 2,7 15-8,-3-5-5,-3-4 9,-1-6-1,7 16 6,-6-8 6,-1-8-8,0 14-5,0-14 7,0 13-6,0-13 2,-3 15 1,-2-8 3,0-1 3,-2-2-5,-2 2-1,1 0 9,-2 0-4,1-2-4,-1-2-4,-2 4 12,4-3-12,-2 0 2,2 0 0,8-3 1,-15 4-15,8-2 13,7-2 4,-12 4 0,12-4-3,-11 2-9,11-2-10,0 0-19,0 0-18,-9 1-15,9-1-16,0 0-36,0 0-74,0 0-213,0 0 95</inkml:trace>
          <inkml:trace contextRef="#ctx0" brushRef="#br0" timeOffset="134539.1429">1727 6638 115,'0'0'152,"0"0"-12,0 0-13,0 0-4,0 0-15,0 0-4,0 0-13,0 0-10,0 0-10,0 0-6,0 0-6,-16 24 7,11-10-11,-2 5-2,2 0-5,-2 1-7,0 0 1,3 2-4,3-2-7,-3 2-3,3 0-7,2-7 2,-2 0-2,2 4-2,2-4-1,-1-4-4,4 2-4,-1-2 0,2 0 1,-2-3-1,2-4-1,2 2 2,-9-6 3,16 3-3,-1-6-2,-3-1-1,2-1 3,-1-2 1,3-3-2,1-4 1,-3-3-1,1 1 2,-6-3-3,3 0 3,-7-2 3,-1 5 5,-4 0-3,0 1 4,-1 0 0,-3 3 4,-1-2-3,-1 4-1,-2-4-1,-1 6-7,0-2-1,-1 5 0,-3-1-5,1-1 3,-3 1-2,2 0 0,0 3-5,3 2-10,10 1-9,-15-3-6,15 3-17,-16 0-15,16 0-23,-13 0-12,13 0-17,0 0-21,-10 7-37,10-7-86,0 0-270,0 0 119</inkml:trace>
          <inkml:trace contextRef="#ctx0" brushRef="#br0" timeOffset="135788.8769">2077 6923 154,'0'0'140,"0"0"-7,0 0-11,0 0-7,0 0-12,8-28-4,-8 16-8,3-1-11,-3-2-8,1-4-4,2 2-1,-2-6-8,1-9-5,2 0-6,-3-4-3,-1 2-4,0-2-8,-3-2-3,-1-2-5,6 2 3,-4 0 7,-2-4-11,0 5-4,2 0-4,-1 2 6,-1 10 4,-2 3-1,4-2 1,-1 4 2,0 4-4,-1 4-2,3 0 0,0 2 0,1 10-2,-4-15-3,4 15 0,-3-10-5,3 10-4,0 0-5,-3-6 0,3 6-3,0 0 2,0 0-2,-5 31 2,4-8 2,-1 11 4,2 6-7,2-1 4,3 5-2,-1 3 1,4-1-3,0-2 2,1 3-2,0-5 4,5-2-3,-4-4-1,6 0-2,1-8 2,-3-6 3,3-1-2,-1-4 0,3 3-3,-2-3 3,2-4 0,-7-2 0,4-3-2,-1-2 0,1 0 4,-1-6-3,-1 0 1,0-3 5,-1-3-6,2 3 5,0-6-5,-3-3 1,0-4-6,0 4 0,-1-9-3,-1 2 2,-3 4 5,2-4-4,-4 4 3,-1 2-3,-3-1 6,3 2-1,-1 3 2,1 1-8,-4 8 3,4-14-2,-4 14 1,1-8 0,-1 8-1,0 0-2,0 0-2,1-10 2,-1 10-3,0 0 5,0 0-2,0 0-1,18 18 6,-12-9-4,0 1-1,-1-3 3,2 3 0,-2 1-5,2 0 6,-2-2 0,5-2 2,-4 5 0,0-5-1,0-1-2,1-1 2,0 0 2,-7-5-1,8 8 0,0-4 3,-8-4 0,9 2 1,-9-2 0,11 0 3,-11 0-3,13-6-1,-5 2-5,-1-2-2,1-6-2,2 3-4,-2-3 1,-3 1 0,2 1-2,-1 0 5,0 3-2,-1 0 0,-5 7 2,5-9 9,-5 9-12,6-7 0,-6 7-1,5-7-2,-5 7-2,0 0 3,0 0 1,0 0 3,18 8-4,-18-8 2,6 8 7,0-1-2,-4 2 1,2 0-5,2 1 3,-2-2-1,4 3 1,-4 0 7,1-3-4,3-2-1,-4 3 3,4 0 0,-4-2 0,4-1 4,-1-1-3,-7-5 1,13 6-1,-6-4 2,-7-2 4,16-1-3,-16 1 2,19-7-3,-7-3 2,0 0-1,4-6 0,-2 0 1,2-6-4,2-9 2,-4-1 6,2 2-4,-3-8-2,-2-3-7,0-3 3,-3 3-5,-3-3 4,-2 6-8,-4-5-2,-2 2 8,0 6-1,-2 1 4,2 8 3,-1 4 7,-1 3 2,2 4 4,-1 3 4,1 5-12,-1 1 0,4 6-6,0 0 3,0 0 1,0 0-3,-16 16 0,14 2-1,-2 2-5,2 6 3,1 11 4,2 3-2,3-2 0,0 3 2,2-4-2,-2 3 6,2-2-2,0 0 0,-1-4 2,2 2-3,-2-3-3,1-7 1,0 0 0,0-5 0,0 1 2,2-3 0,-2-4-1,0-2-3,0-2 3,-1-1 0,0-2 0,1 0-2,2-4 4,-3 0-3,-5-4-2,16 2 3,-16-2-3,20-7 5,-9 1-8,1-3-3,-1 1 1,0 0 1,-5-4 2,4 3 0,-1 0 2,-2 2-4,-2 1 5,2-1-4,-7 7 1,9-12-2,-5 8 0,-4 4 1,8-9 2,-8 9 1,10-3 3,-10 3-1,0 0 1,0 0-7,16 7 6,-16-7-2,7 9 1,-3-1-2,2-1-1,0 2 3,-1-1 0,-1 0-4,0-1 5,1 0-3,-5-7 2,6 16-6,-1-10-18,-2 2-7,1-2-20,-4-6-28,11 10-31,-7-6-29,-4-4-110,14 1-268,-14-1 119</inkml:trace>
          <inkml:trace contextRef="#ctx0" brushRef="#br0" timeOffset="136577.6609">3034 6475 16,'0'0'121,"-9"4"-6,9-4-15,0 0-5,0 0-13,0 0-2,0 0 0,0 0-18,35 9-22,-11-13-16,4-2-37,9-5-27,2-3-87,-13 6-139,10-6 62</inkml:trace>
          <inkml:trace contextRef="#ctx0" brushRef="#br0" timeOffset="136397.8433">3672 6607 186,'0'-12'211,"0"12"-16,0 0-15,-7-10-13,7 10-17,-9-6-14,9 6-18,-13-4-10,13 4-12,-18-3-9,18 3-10,-23 3-3,9 1-8,2-1-11,-3 3-5,3 0-7,-2 1-2,4 2-7,-2 1 0,4 2 0,-2-3-8,2 5-7,1-2 2,3 3-3,2-5-3,-2-1-7,4 2 3,0-11-2,6 16-1,0-8-5,1-2-3,-1-2-6,5 4-2,0-5-3,1-3-4,1-1-4,1 1 0,0-2-2,0-4-4,2 0 3,-4 0 1,0-2 8,-3-2 2,1-1 1,-2-1 0,2 0 0,-2-2 5,-3 0 0,0-2-4,-1 3 0,0 4 5,0-1 9,0 4-5,-4 6-3,7-15 3,-7 15-5,5-7-3,-5 7 10,7-5-7,-7 5 0,0 0-4,18 5 4,-11-1 1,3 2 1,-4 3 1,2 3-1,0 1-3,-4-1 5,2-2-3,2 2 4,-6 0 8,4 2-7,-5-3 1,5 0 0,-6 1-4,2-5 0,-2 2 2,0-9 0,4 15-2,-2-7 0,-2-8-1,2 10 5,-2-10-3,0 0 12,2 10-4,-2-10-3,0 0-4,0 0 1,0 0 3,0 0-3,0 0-2,0 0 7,8-34-6,-3 20 0,-1-2-1,3-2-5,-1-4-5,4-3 2,-1 3-11,1 1 6,3 3-5,-2 0 8,-1 4-1,0 4 8,1 0 4,-1 4 10,2 2-11,2 2 3,-2 2-2,0 2 0,-1 2-2,-1 6 3,4-1 3,-8 3-1,5-1 9,-7 4-7,0-3-5,3 4 3,-3 0-3,0-4 4,-1 3-2,-1-2 1,-4 1-12,2-5-5,0-9-12,-3 18-13,-2-12-32,-2-1-16,-3 2-25,-2-2-34,-1 1-95,-4-6-260,0-1 116</inkml:trace>
          <inkml:trace contextRef="#ctx0" brushRef="#br0" timeOffset="136667.6956">3554 6366 67,'0'0'73,"7"5"-25,-7-5-58,0 0-20,5 7-32,-5-7 14</inkml:trace>
        </inkml:traceGroup>
      </inkml:traceGroup>
    </inkml:traceGroup>
    <inkml:traceGroup>
      <inkml:annotationXML>
        <emma:emma xmlns:emma="http://www.w3.org/2003/04/emma" version="1.0">
          <emma:interpretation id="{606573C5-1F34-491A-919E-13F98F648BC7}" emma:medium="tactile" emma:mode="ink">
            <msink:context xmlns:msink="http://schemas.microsoft.com/ink/2010/main" type="paragraph" rotatedBoundingBox="248,9260 6064,9356 6045,10492 229,103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9E5AFF-4CEE-4488-8E5D-82200886E1EA}" emma:medium="tactile" emma:mode="ink">
              <msink:context xmlns:msink="http://schemas.microsoft.com/ink/2010/main" type="inkBullet" rotatedBoundingBox="247,9295 842,9304 826,10243 232,10233"/>
            </emma:interpretation>
            <emma:one-of disjunction-type="recognition" id="oneOf20">
              <emma:interpretation id="interp100" emma:lang="en-IN" emma:confidence="0">
                <emma:literal>5)</emma:literal>
              </emma:interpretation>
              <emma:interpretation id="interp101" emma:lang="en-IN" emma:confidence="0">
                <emma:literal>5</emma:literal>
              </emma:interpretation>
              <emma:interpretation id="interp102" emma:lang="en-IN" emma:confidence="0">
                <emma:literal>5,</emma:literal>
              </emma:interpretation>
              <emma:interpretation id="interp103" emma:lang="en-IN" emma:confidence="0">
                <emma:literal>s</emma:literal>
              </emma:interpretation>
              <emma:interpretation id="interp104" emma:lang="en-IN" emma:confidence="0">
                <emma:literal>5/</emma:literal>
              </emma:interpretation>
            </emma:one-of>
          </emma:emma>
        </inkml:annotationXML>
        <inkml:trace contextRef="#ctx0" brushRef="#br0" timeOffset="139020.1996">-1019 7751 74,'11'-1'103,"-11"1"-4,13-4-7,-6 0-4,3 4-1,4 0-22,2-3 6,-1 0-7,7-3-8,1 4-7,3-2-10,1-2 6,-1 2-3,11-4-8,-3 2-7,3 1-2,-11 2-9,0 0-11,2-2-9,-4-1-3,2 1 1,-5 1 3,-6 1-11,0-1 6,-6 2 6,0-3-7,-1 0-2,-8 5 13,10-11-10,-9 5 7,0-4-4,-1 10 3,-5-22 9,0 12-1,-2-2 2,0 0 17,-3-1-2,0 0 6,-1 3 7,2-2 12,1 3 3,1-4 6,2 6 4,0 1-1,5 6 2,-11-11-11,8 6-3,3 5-8,-5-7-12,5 7-4,0 0 3,0 0-6,0 0 0,0 0-7,0 0 4,29 24-4,-15-7-5,-1 5 4,7 5-4,-2 5-9,-4 2 6,-2 4 3,1-1 1,-3 7 0,1 0-7,-8-1 6,1 4-4,-3-2 3,-1 2-5,-1-1 4,-1-4-2,-3-1 1,1-3-3,-3-1 3,1-3-3,-5-4-3,3-7 1,-4 7 2,1-8 4,0-2-10,-2-1-21,1 0-22,2-9-34,1 0-40,-2-2-154,1-1-298,-1-5 132</inkml:trace>
        <inkml:trace contextRef="#ctx0" brushRef="#br0" timeOffset="138542.5952">-894 7655 94,'0'0'129,"0"0"-3,-2-13-13,2 13-3,0 0-8,0 0-11,0 0-10,-8-9-7,8 9-6,0 0-14,0 0 2,0 0-7,0 0-5,0 0-5,0 0-8,0 0-6,0 0 2,0 0-3,0 0-4,0 0 1,0 0-1,-16 18-4,12-9 2,0 0-16,1 2 8,-1 1-7,2 0 8,-1-2 3,2 4-5,1-6 2,-2 6-6,0-6 4,2-8-9,2 19 6,0-11-5,-1-1-9,-1-7 15,9 15 3,-3-10-4,0 1-3,2-3 4,5 3 1,3-4-2,-4 3-3,4-4 7,0 1-5,1 0-1,1 0-4,-2-2 0,-3 0 2,1 2-4,-5 1 4,-9-3 0,16 3 0,-9 0 0,-7-3-1,9 5-1,-3-1-3,-6-4 2,6 10 5,-3-4-6,-3-6 0,1 14 3,-1-4 6,0-10-11,-6 20 1,0-7 7,-1-3-5,1 2 2,-4 0 3,1 0-7,-2 2 18,-1-3 3,-3 2-9,1-3 10,-5 2 0,-1-2-6,5-1 0,-1-3 1,1 2-2,-1-6 2,4 2-9,-1-2 1,-2-2-18,3-2-20,12 2-15,-20-12-30,9 2-27,3-2-37,-1-6-81,-2-4-240,4 1 107</inkml:trace>
      </inkml:traceGroup>
      <inkml:traceGroup>
        <inkml:annotationXML>
          <emma:emma xmlns:emma="http://www.w3.org/2003/04/emma" version="1.0">
            <emma:interpretation id="{B85AD574-468E-4631-A6C6-66FE1DA8C596}" emma:medium="tactile" emma:mode="ink">
              <msink:context xmlns:msink="http://schemas.microsoft.com/ink/2010/main" type="line" rotatedBoundingBox="2053,9290 6064,9356 6045,10492 2034,10426"/>
            </emma:interpretation>
          </emma:emma>
        </inkml:annotationXML>
        <inkml:traceGroup>
          <inkml:annotationXML>
            <emma:emma xmlns:emma="http://www.w3.org/2003/04/emma" version="1.0">
              <emma:interpretation id="{8D7C7BF3-5DAC-4E92-AEE0-AA1EEA05FD89}" emma:medium="tactile" emma:mode="ink">
                <msink:context xmlns:msink="http://schemas.microsoft.com/ink/2010/main" type="inkWord" rotatedBoundingBox="2053,9290 6064,9356 6045,10492 2034,10426"/>
              </emma:interpretation>
              <emma:one-of disjunction-type="recognition" id="oneOf21">
                <emma:interpretation id="interp105" emma:lang="en-IN" emma:confidence="0">
                  <emma:literal>Accuracy</emma:literal>
                </emma:interpretation>
                <emma:interpretation id="interp106" emma:lang="en-IN" emma:confidence="0">
                  <emma:literal>Acura y</emma:literal>
                </emma:interpretation>
                <emma:interpretation id="interp107" emma:lang="en-IN" emma:confidence="0">
                  <emma:literal>Acuna y</emma:literal>
                </emma:interpretation>
                <emma:interpretation id="interp108" emma:lang="en-IN" emma:confidence="0">
                  <emma:literal>Acura Y</emma:literal>
                </emma:interpretation>
                <emma:interpretation id="interp109" emma:lang="en-IN" emma:confidence="0">
                  <emma:literal>Acuna Y</emma:literal>
                </emma:interpretation>
              </emma:one-of>
            </emma:emma>
          </inkml:annotationXML>
          <inkml:trace contextRef="#ctx0" brushRef="#br0" timeOffset="139737.9399">973 7586 183,'0'0'173,"0"0"-17,0 0-16,-15-3-15,15 3-17,0 0-2,-23 15-11,14-2-9,-5 5-5,4 3-3,-4-1-6,4 3-2,-1 10-11,-1-2-9,2 1-2,0 0-9,3 2-2,0 0-1,3-9-2,-1 8-4,2-9-3,-2 7-6,1-9 3,2-1-9,-2-4 8,3-4-8,0 5 0,-2-8 0,0-1-8,2-2 4,1-7 2,0 12 2,0-12-1,0 0 0,0 0-4,0 0-3,0 0 1,0 0 0,0 0-1,-4-43-5,4 21 1,4-11 3,-1-1 0,2-3-4,2-1 0,-2-3-1,3-2-4,2-2 3,2 1 0,0 1 4,4-15-1,-4 21-5,0 3 0,-3 2-2,1 14 3,-2-1 1,-2 5-2,0 0 2,-1 6 0,2-3-2,-3 8 0,-4 3-1,11-8-4,-11 8 3,12 0-7,-12 0 4,14 11 4,-4 0-6,-2 3 2,4 5 5,0 5 4,5 3-8,-7-2 0,3 9 3,-1-1 3,2-3-1,2 1-2,1-2 3,-2 0 1,-3 2 8,-1-8-11,2-1 5,-4-2-6,2 2 4,-3 0-3,-1-3 8,0-3-4,-3-1-24,2 0-5,-2-3-17,-1 1-20,-3-13-14,4 17-29,-3-11-25,-1-6-128,0 0-281,-14 12 125</inkml:trace>
          <inkml:trace contextRef="#ctx0" brushRef="#br0" timeOffset="139909.1356">823 7952 150,'0'0'142,"0"0"-5,0 0-7,0 0-6,0 0 1,0 0-17,34-15-9,-20 12-3,-1-4-18,2 2-3,0 1-14,-1 0-4,1-1-3,3 3-7,-2-2-5,-3 0-26,3 1-19,-1 0-28,4-3-27,-2 2-20,-1-2-35,0 2-97,0-2-227,2 0 100</inkml:trace>
          <inkml:trace contextRef="#ctx0" brushRef="#br0" timeOffset="140313.2067">1588 7718 45,'0'0'227,"3"-12"-20,-3 12-12,0 0-14,0 0-10,-3-13-12,3 13-14,0 0-13,0 0-14,-9-10-10,9 10-9,0 0-9,-15-1-11,15 1-8,-15 2-10,15-2-4,-16 8-5,5 0-8,2 0-1,-6 2-6,6 2-2,-6-2-7,2 7-4,3-2 0,-2 2-3,3-4-5,3 3-5,1 5-11,1 1-10,3-6-5,1-2-10,4 0-6,-2-1-17,5-3-5,1 3-10,-1-7-18,5 3-16,1-3-8,5-4-17,4-2-13,4-2-29,-2 2-92,0-6-276,0-4 122</inkml:trace>
          <inkml:trace contextRef="#ctx0" brushRef="#br0" timeOffset="140832.979">1916 7730 118,'6'-4'180,"-6"4"-15,8-12-3,-8 12-5,2-6-6,-2 6-11,4-8-10,-4 8-10,0 0-9,0 0-7,0 0-10,-12-11-8,12 11-10,0 0-10,-17 3-9,17-3 0,-16 8-4,5 0-8,2 1-1,-3 2-6,0 0-2,-4 4-8,2 3-1,-2-4-3,4 5-6,1-1 1,2-1-3,1-2 1,0 4-8,4-6 3,1 3-4,0-4-5,2 1-1,2 2-7,3-5-1,3 3-8,0-5-1,5-2-8,5 0-4,1 1-8,6-6-7,3-2-9,6-5-7,-5 3 1,10-7-4,-1 2 2,-4-2 0,0-3 6,-5-5 1,2 1 9,-8 4 6,1-2-2,-3-1 6,0 4 1,-5-1 29,-3 2-4,0-3 26,-2 6 6,-5-3 9,2 2 1,-5 3 4,4-2 2,-2 0-1,-4 8-5,5-10 1,-5 10-2,7-8 1,-7 8-2,0 0-6,0 0-1,1-7-5,-1 7-1,0 0-8,0 0 3,0 0-5,0 0 3,-19 25-4,13-15 1,-4 1-2,4 0-3,0 4 2,0-2-3,3 3-2,-1-5 5,-1 3-2,5 1 2,-2 0-4,1-3 2,2 1-3,5 1-3,-1-5 2,3 1 1,3-1 1,-3 0-3,1-3-1,3-3-3,-2 1-4,4-2 4,1-2-9,0-2-1,4 2 4,-2-7 0,-2 1-3,6-7-3,-1 2 4,2-2-1,-3-6 0,-2 2-2,-4-2 2,2 3 11,-6 4-4,1 1 0,-1-1 1,-1 2-1,-2 4 3,-4-1 3,-2 7 4,11-10-5,-11 10 0,1-9-5,-1 9-4,0 0-1,10-2 4,-10 2 3,0 0-1,0 0-2,8 17 6,-7-10-3,2 3 4,-3-10-4,4 22 5,-1-11-3,-2-1 6,4 2-4,-3-2 0,2-2-5,-2 2 4,2-2-3,0 3 2,0-4 4,0 1-4,2-2-11,-1 0-9,0 0-7,-5-6-5,13 6-10,-13-6-19,12-1-7,-12 1-16,20-9 4,-7 0-17,5-4-13,2-2-102,-4-4-233,0-1 103</inkml:trace>
          <inkml:trace contextRef="#ctx0" brushRef="#br0" timeOffset="140957.995">2918 7683 79,'0'0'114,"8"-7"-29,-8 7-6,2-9-6,-2 9-3,0 0-13,0 0-9,0 0 3,0 0-16,0 0-10,0 0-15,0 0-4,-2 33-16,2-33-8,2 14-16,4-2-5,-2-8-21,0 5-36,4 0-103,-3-3 47</inkml:trace>
          <inkml:trace contextRef="#ctx0" brushRef="#br0" timeOffset="141663.3699">2995 7734 160,'-1'-10'191,"1"10"-8,0 0-14,1-16-3,-1 16-20,6-12-14,-6 12-14,6-10-11,4 7-10,3-2-10,-3 3-9,3-3-6,-1 4-10,-12 1-9,23 1-5,-10 1-5,3 2-4,-1 1-3,1 2-5,0-3-2,-2 5-3,-1 0-1,-4 1-12,1 2 0,-1-3-3,-1 5-10,-2-6 1,-1 5-6,-4-1-3,2-1-6,-3-3 6,0 5 0,0-13-1,-8 18-3,1-11 9,2-1-5,-3 3 3,1-5 1,-2 1-1,9-5 4,-15 7-6,8-5 4,7-2-1,-16-2 5,16 2 1,-13-6-1,13 6-1,-10-10 0,8 0-3,2-1-1,0 11-8,6-26 2,2 14-1,2-1 1,7-4 1,1 2-2,2 0-2,0 0 7,3 2 0,1 1 0,8-4 4,-1 1 1,-6 5-2,9-4 3,-7 5 0,1 3 6,-3-3 2,-1 3-2,-2 0 0,-8 2-1,3 1-4,-7 0 4,-2 0-1,-8 3-2,12-3-4,-12 3 4,12-3-3,-12 3 1,0 0 1,0 0 1,11 9 5,-11-9 3,0 0-6,-13 22 2,3-10 0,0 0 1,-4 5 7,2 1-6,0 0-4,0 0 3,4 0 0,-1 2-2,2-4-5,0-2 2,2 1 1,0 1-2,2-3 1,0 0-1,3 1-1,0-6-1,0-8-4,0 18 5,4-10 1,-2 0-10,-2-8 8,9 9 2,-9-9-1,12 4-1,-3-7 1,-9 3 1,23-4-5,-11-2 1,2 2-3,-2-6-2,-2 2-3,0-6-1,-1 0 6,3-5-4,-2 6-1,-2-3 5,-3 1 1,0 3 7,1 0 1,-2 4 0,-3 0 5,-1 8 4,5-12-9,-1 6 2,-4 6 0,0 0-4,3-10-1,-3 10-3,0 0 2,0 0-6,0 0 6,0 0 2,0 0-1,15 18 2,-12-8-8,-2 0 8,3 1-6,-1 1 4,1-1 0,-2-1 0,4 2 2,0 0-1,0-3-4,-4-3-13,2 1-17,2 2-7,-1-3-29,2 0-25,1 1-21,-1-2-31,-7-5-102,12 6-268,-12-6 119</inkml:trace>
          <inkml:trace contextRef="#ctx0" brushRef="#br0" timeOffset="142752.4833">4198 7601 7,'0'0'196,"0"0"-13,0 0-9,5-9-15,-5 9-8,0 0-16,0 0-20,0 0-8,0 0-20,0 0-3,0 0-6,0 0-7,-38 12-16,26-6-2,3 3-4,-3 4-5,0-1-4,1 5-1,-1 2-5,4-4-6,-4 4-4,7-3-4,-2 5-2,2-3 1,5 3-4,-3-5 1,6-1-4,-2 1 2,3-2-2,1-2-4,-1 2-1,4-4 0,-1 1 4,1-2 1,4-2-3,-2 0-5,3-3 6,-1-2-3,3-2-4,-1-2-7,4-1-2,-3-5-8,2 2 0,6-6-2,-2-1-4,-2-5-8,0 4-1,-2-3-9,-3-4 8,-2 0 0,0 1 8,0-1-3,-3 0 6,-2 2 4,-3 4 6,-1 2 4,2 6 2,-1-3 7,-3 1 3,-1 9-2,7-10 2,-7 10-3,1-12-1,-1 12-2,0 0-1,6-3-1,-6 3 3,0 0-3,0 0-4,0 0 9,16 22-11,-15-15 4,5 3 3,-6-10 2,2 18-4,1-8 5,0 2-6,1 1 5,1-7 2,-5 4-7,3-2 7,1 0 0,-4-8-1,5 11-3,-2-5-2,-3-6 5,5 7 0,-5-7 5,7 5-3,-7-5-11,10 4 6,-10-4-3,23-6-7,-11 0 1,3-3 1,0-1-4,2 3 2,-2-8-2,0 5 1,-1-5-4,-3 3 4,-1-4 8,-2 3-2,-2 0 0,0 1 18,-1 2-6,-1 1 2,1 0-2,-5 9 8,6-12-5,-6 12-6,1-10 6,-1 10-4,1-12 0,-1 12 1,0 0-5,0 0 3,3-10 1,-3 10-8,0 0-2,0 0 0,0 0 4,0 0-3,0 0-1,-8 25 3,3-12 3,-1-1-3,4 3 0,-5 4 0,-1 2 2,4 3 2,1-2 4,-2 2 0,4 11-7,-1-4 8,4 10-7,-1-5-2,2 4 8,-1 1-2,4 3 2,-5-3-2,10-1 5,-6 0-3,-1-2 0,1 3-6,5-5 5,-2 3-1,-3-1-3,1 0 3,-2-1 1,-2-5-4,1-7 6,-2 0-5,-2 1 1,-2-2 4,3-2-6,-2-3-2,-5-7 1,2 3 9,-8-2-9,3-3 2,-5-4 9,0 2 6,-9-6-2,1 3 1,3-5 4,-8-5 2,-7-2 0,14 0 7,-3-5 0,1 0-1,3-7 5,2 1-4,1-14-3,2 3 0,7-4-3,4-2-5,4-6-1,5 0-11,12-18-10,-3 15-12,14-13-2,9 6 0,-7 12-9,9-8 2,-6 14-8,-3 2-4,5 7-6,-1-1-10,-3 3-19,-6 2-9,-1 2-31,-6 8-27,-4-4-145,-4 6-304,-2-1 135</inkml:trace>
        </inkml:traceGroup>
      </inkml:traceGroup>
    </inkml:traceGroup>
    <inkml:traceGroup>
      <inkml:annotationXML>
        <emma:emma xmlns:emma="http://www.w3.org/2003/04/emma" version="1.0">
          <emma:interpretation id="{BB2BAF38-9D7E-4146-B814-FC3F3B4ADFFB}" emma:medium="tactile" emma:mode="ink">
            <msink:context xmlns:msink="http://schemas.microsoft.com/ink/2010/main" type="paragraph" rotatedBoundingBox="309,10485 6998,10299 7030,11469 342,11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A4D46C-ABF7-4E5E-B255-7A516392ABA4}" emma:medium="tactile" emma:mode="ink">
              <msink:context xmlns:msink="http://schemas.microsoft.com/ink/2010/main" type="inkBullet" rotatedBoundingBox="309,10485 860,10470 892,11640 342,11655"/>
            </emma:interpretation>
            <emma:one-of disjunction-type="recognition" id="oneOf22">
              <emma:interpretation id="interp110" emma:lang="en-IN" emma:confidence="0">
                <emma:literal>6)</emma:literal>
              </emma:interpretation>
              <emma:interpretation id="interp111" emma:lang="en-IN" emma:confidence="0">
                <emma:literal>b)</emma:literal>
              </emma:interpretation>
              <emma:interpretation id="interp112" emma:lang="en-IN" emma:confidence="0">
                <emma:literal>9)</emma:literal>
              </emma:interpretation>
              <emma:interpretation id="interp113" emma:lang="en-IN" emma:confidence="0">
                <emma:literal>6</emma:literal>
              </emma:interpretation>
              <emma:interpretation id="interp114" emma:lang="en-IN" emma:confidence="0">
                <emma:literal>b</emma:literal>
              </emma:interpretation>
            </emma:one-of>
          </emma:emma>
        </inkml:annotationXML>
        <inkml:trace contextRef="#ctx0" brushRef="#br0" timeOffset="143897.8495">-687 8852 123,'0'0'146,"0"0"0,0 0-10,0 0-12,0-9-4,0 9-7,0 0-11,0 0 0,0 0-6,0 0-4,0 0-5,3-9-4,-3 9-15,0 0 4,0 0-6,0 0-2,0 0-11,0 0-5,0 0-5,0 0-6,0 0-1,-25 11-8,14-3 1,-7 10-1,1 1-4,-3 6-6,-3 4-4,3-1 2,-1 2 0,3 0 2,1 1-4,3 0 0,2-9-5,1 1-2,3-2 1,-1-2-4,6 2 5,1-1-6,0-2 1,2 1-2,2-2-2,2-2 1,1 0 0,0-5-1,3 3 0,2-2-3,-1-2 3,1-1 2,3-2-5,-1-1-2,0-2-9,3-3 8,0 0-4,-1-3-7,0-2 3,-1-1-4,3-2 5,-4 0 2,0-2-1,-1 1 4,-3 0 2,0-1-2,-2 1 4,-1 3 1,-1-1-1,-4 7 4,3-13 2,-3 13-1,0 0-2,-7-13 0,7 13-1,-13-9-1,2 9 5,-3-2-2,1 1-4,-2 1 4,2 0-3,-1 0-1,2 3 6,-2-3-2,14 0-7,-23 3 3,15 3-16,0-3-15,0 1-13,1 0-11,7-4-22,-5 9-23,5-9-24,-2 12-134,2-12-283,0 0 124</inkml:trace>
        <inkml:trace contextRef="#ctx0" brushRef="#br0" timeOffset="144348.0468">-755 8639 8,'0'0'125,"0"0"-13,0 0-12,0 0-12,0 0-3,0 0-6,0 0 2,0 0 2,0 0-10,28 20-5,-17-11-5,4 0-3,5 4-2,0 2-7,5 8-4,-1 0 2,3 3-8,-1 2-9,-4-4-4,1 5 1,-1 6-5,-1 1 1,-2 1-5,0-1 2,-5 3-1,-2-2-5,-2 2 2,-2 1-4,-5 1-6,-2-4 4,-2 5 15,-6-2-16,-1 0-7,-3 2 3,-4-7-2,1 7 1,-4-6-4,-1 1 5,1-3 1,-4-3-3,3-1-6,6-8 8,-2-2-6,3-1 11,-1 0-4,2-3-2,0-5-9,3 3 4,2-7-4,0 0-19,2 2-25,4-9-27,-4 9-24,4-9-28,0 0-89,-9 10-230,9-10 101</inkml:trace>
      </inkml:traceGroup>
      <inkml:traceGroup>
        <inkml:annotationXML>
          <emma:emma xmlns:emma="http://www.w3.org/2003/04/emma" version="1.0">
            <emma:interpretation id="{78DEC799-2C2E-4CF9-8961-9ECF7A45D399}" emma:medium="tactile" emma:mode="ink">
              <msink:context xmlns:msink="http://schemas.microsoft.com/ink/2010/main" type="line" rotatedBoundingBox="1804,10620 7002,10475 7029,11449 1831,11593"/>
            </emma:interpretation>
          </emma:emma>
        </inkml:annotationXML>
        <inkml:traceGroup>
          <inkml:annotationXML>
            <emma:emma xmlns:emma="http://www.w3.org/2003/04/emma" version="1.0">
              <emma:interpretation id="{F2E72871-8C95-4C67-BDED-64C111AD81A1}" emma:medium="tactile" emma:mode="ink">
                <msink:context xmlns:msink="http://schemas.microsoft.com/ink/2010/main" type="inkWord" rotatedBoundingBox="1804,10620 4901,10534 4928,11507 1831,11593"/>
              </emma:interpretation>
              <emma:one-of disjunction-type="recognition" id="oneOf23">
                <emma:interpretation id="interp115" emma:lang="en-IN" emma:confidence="0">
                  <emma:literal>Response</emma:literal>
                </emma:interpretation>
                <emma:interpretation id="interp116" emma:lang="en-IN" emma:confidence="0">
                  <emma:literal>Respons</emma:literal>
                </emma:interpretation>
                <emma:interpretation id="interp117" emma:lang="en-IN" emma:confidence="0">
                  <emma:literal>Resp0n5l</emma:literal>
                </emma:interpretation>
                <emma:interpretation id="interp118" emma:lang="en-IN" emma:confidence="0">
                  <emma:literal>Resp0n5E</emma:literal>
                </emma:interpretation>
                <emma:interpretation id="interp119" emma:lang="en-IN" emma:confidence="0">
                  <emma:literal>Resp0n5€</emma:literal>
                </emma:interpretation>
              </emma:one-of>
            </emma:emma>
          </inkml:annotationXML>
          <inkml:trace contextRef="#ctx0" brushRef="#br0" timeOffset="154973.6646">717 8941 127,'-2'-16'160,"2"16"-3,-4-13-13,4 13-13,-1-10-6,1 10-8,0 0-14,-1-11-8,1 11-10,0 0-6,0 0-13,0 0-12,-3-11-8,3 11-4,0 0-1,0 0-6,0 0-7,0 0 0,-7 32-3,5-16-9,-4 6 5,1 2-3,-2 10-6,-4 1 1,5-3 0,-4 2-4,4-2-1,-2 0 6,2-7-6,1-3-1,-2 4 3,3-10-1,-1 7 2,1-1-4,-2-2 0,2-6-3,2 8-16,-2-8-8,0-2-9,1 3-14,-1-5-17,3 3-26,-3-7-22,4-6-35,-8 12-86,2-9-249,6-3 110</inkml:trace>
          <inkml:trace contextRef="#ctx0" brushRef="#br0" timeOffset="155507.5649">640 8962 103,'0'-9'156,"0"-3"-5,0 12-10,3-19-11,-2 10-15,1-2-7,3-1-9,0 1-12,1-1-13,2-2-4,1 4-12,3-2-7,2 2-3,-2-2-6,9 2-2,-2 1-7,-4 2-5,2 2-3,0 0-4,1 4 1,-1 0-8,1 2 0,-1 0 3,-3 4 7,2 1-14,-3 4-2,-2-3 5,1 5-7,-1 2-4,-5-1 4,2 5 1,-4-2-1,-4 5-7,-1-1 3,-3-1 1,-1 3 4,-3-1-2,-3 2 0,-1-1-1,-6-1 1,2-1-4,-2-2 1,0 1 4,-1-1-4,-3-2 1,-9 1 3,8-1-3,-1-4-2,0-1 3,1-1-1,7-4 0,1 0-3,2-2 5,2-4 2,3 3-9,-1-2 1,9-1 4,0 0-4,0 0-4,-18-8 4,18 8-3,0-10-3,0 10 4,9-14 1,-3 5-4,2-1 4,1 2-4,-2-2 3,2 3-5,2 1 11,-2 2-6,-1 2-3,2-2 2,-10 4-3,16 1 3,-16-1-1,17 5-1,-7 0 4,-4 2 4,3-3-1,3 7 3,-4-3-1,1 2-5,-1 1 2,-1 0 2,1-2 0,3 3-3,-3 0 1,2 0 4,-2-1-5,6-2 4,-5 0-1,2 1-3,0-3 0,1 2-16,0-2-13,-4-2-23,1-1-20,0-1-26,2 0-19,0 0-107,-11-3-244,12 1 108</inkml:trace>
          <inkml:trace contextRef="#ctx0" brushRef="#br0" timeOffset="156377.737">989 9308 25,'0'0'118,"0"0"-16,8-4 1,-8 4-7,9-3-4,-9 3-3,10-4-12,-10 4-5,14-6 1,-7 4-8,1-2-6,-1-1-4,3-1-6,5 0 0,-3-2-5,2 1 3,-2-5-7,-2 2 3,3-2 1,-1 3-10,-3-1 9,2-5 4,-2 4 5,-1 0 0,-4 4 5,-1-2 1,0 1-4,-1-6-8,-2 14 1,0-14-7,0 14-3,-1-14-4,1 14-2,-1-9-3,1 9-5,-9-9-4,9 9-4,-9-1-2,9 1-2,0 0 1,-27 6-5,18 1 2,-2 2-5,2 2 1,1 1-1,-2 3-2,6-2 2,-4 2-1,2 1-1,3-2-6,0 0 5,1 1-2,3 6-1,-1-5-3,1-3-4,3 1 1,0-2-4,4-2 7,-1-1-1,4 3 4,-1-5-14,-1-2 4,4 2-3,2-3 2,-6-2 1,2-2 2,0 0 3,-11 0 1,22-6 3,-14 3-6,3-4 4,1-1 1,-1-2 5,-2 1-6,-1-3 5,0-1 0,-2-1 3,0 2 2,0 0-1,0 1 1,0-1 3,-1 3-8,3 0 0,-2 1 3,4-2-3,2 2 2,2 0-4,2 1-2,4 1 2,0 5 1,-4-1-1,8 2 0,-6 1-6,4 1-1,-4 2-5,3 3 0,-6 1 2,1 0 2,-2 3-2,-4-2 1,-2 0-6,-1 3 3,-2-1-1,-5 3 1,0-4 0,-1 1 1,-6 1 3,-2-4-3,0 3 7,-3-2-1,-3 0 6,0-2-5,-1-1 0,0-1 2,2-1 6,1-1 2,2-3 2,3 4 6,8-4-7,-16 0-1,16 0 3,0 0-7,-13-4 4,13 4-2,-3-12-1,3 12-3,12-12-2,0 4 3,6-6 1,2-2-1,9-3-3,-1-3-1,2 2 3,-1 2-2,4 0 0,-3-2 0,0-2 4,-9 7-6,1-1 2,-3 0 3,-2-2 0,-5 5-1,-1 0 4,-5-1 1,1 0-4,-3 0 4,-2 0-2,-2 1 1,-2-3-2,-2 1-3,-1 0 2,2 2 0,-5 1 5,5 1-3,-2 3 5,5 8 0,-7-14 2,3 9-7,4 5 3,-5-8-8,5 8 0,0 0 4,0 0 2,0 0 0,0 0-8,0 0 3,3 30 1,2-8-2,-2 3 3,3 6 0,4 5 4,-4 0 2,5 5 2,-3-2 2,-1 1-2,2 0 1,-3 1-2,0 0 0,0-3 2,-4 2 1,2-2-1,-2 1 0,-1-5-2,2 0-2,-3-3 6,1-7-6,-1-2 2,4 3-4,-3-5-20,-1-4-2,0 0-16,2-4-13,-2 0-10,1-3-21,-1-9-19,4 11-12,-4-11-125,0 0-254,0 0 112</inkml:trace>
          <inkml:trace contextRef="#ctx0" brushRef="#br0" timeOffset="156687.566">1759 9320 4,'2'-16'148,"1"1"-8,-2-1-10,3 1-3,0-1-7,4 3-7,0 0-9,3-1 1,1 0-10,1-2-7,5 1-9,0-1-7,1 0-5,4 4-9,-2 6-8,-1-4-5,2 4-5,-7 0-4,-1 5-8,2 1-2,-1 0-1,-3 1-2,-1-1-8,-2 6 1,1-2-2,-1 4 0,1 2-3,-4-5 1,-2 2-4,-1 3-3,0 0 1,-3-10-1,4 16-1,-6-8 1,2-8-2,-5 19-1,-2-7 2,1-2 0,-5-1-4,3 1 4,-3-1-4,-2-1 0,-2 0-7,1-2-1,1 2-6,-2-3-6,7-1-5,-2-1-12,2-1-15,8-2-18,-18 0-14,18 0-20,-12 0-33,12 0-80,0 0-233,-9-9 103</inkml:trace>
          <inkml:trace contextRef="#ctx0" brushRef="#br0" timeOffset="157377.6299">2402 9023 150,'0'0'140,"0"0"-10,0 0-15,-25-6-1,25 6-8,-17 0-13,17 0-14,-23 8-4,15-5-7,-7 3-5,3 3-11,-1-2-4,0 2-1,-1-1-5,1 0-9,2 2 0,-1 5-4,3-4-2,-1 1-4,5-3-2,-2 3-7,4 0 1,1-5-4,-1 3-2,-1-1 4,4-9 1,1 13-9,3-6 4,-4-7-2,8 10-2,0-6 3,2-1-6,2 0 3,-1-1 5,-11-2-9,18 0 4,-3-4-1,-7 3 0,4-5-1,-2 0 2,-2-1-1,0 2-3,1-6 3,-2 1-1,2-1-4,-1-2 10,-1 2-4,0-3 4,-2 1 1,2 2 4,-2-1 0,-2 4-3,3-4 1,0 6-3,-4-3 1,4 0 0,-1 2-8,2 0 9,1 2-8,0 1-1,0-1-4,-8 5 2,19 0-2,-19 0 3,19 6-1,-10 2-3,3 0-1,-1 3 1,-2-1 2,-1 2 1,-1 1 7,-2 2-10,-1-2 0,-1 2 5,0-2-4,-1 2 3,0-2-3,-2 0-3,0 0-4,-4-4 5,4-9-5,-2 18 8,1-9-1,1-9-5,-4 13 2,3-6 2,1-7 0,-4 7 5,4-7-2,0 0 4,0 0-3,0 0 1,0 0 0,0 0 2,0 0-3,0 0 2,0 0-5,-7-30-4,8 18-4,3-3 3,3 2-7,-2-3 9,5 1 0,2-2 5,0-1-7,0 2-1,0 4-1,1-4 4,5 4 5,-4 3 7,7-4-3,-1 3 6,-7 5-3,5-1 4,-2 2-5,0 2 0,-4 0-2,1 2-3,-5 2-4,3 2 6,-2 1-4,1 6-1,-6-5 5,2 4 0,-2 0-3,-1 0-1,1 2 3,-3 0-1,1 2 2,-2-1-2,-3 1 2,3-2-3,-3 0 2,2 0-2,0-2-19,1 2-10,-4-2-4,2 0-14,2-10-21,0 12-20,0-12-26,-1 10-108,1-10-240,0 0 106</inkml:trace>
          <inkml:trace contextRef="#ctx0" brushRef="#br0" timeOffset="157762.6897">3168 9002 87,'0'0'182,"4"-12"-18,-4 12-3,0 0-10,0-12-14,0 12-15,0 0-11,-11-13-13,11 13-11,-13-6-11,1 5-8,-1 2-6,-3-1-7,-2 3-7,3 0 3,-2 0-11,1 3-3,2-2-4,0-1-8,2 0-6,2 1-9,1 1-5,2-1-1,0 2-1,7-6 0,-6 9-4,3 0 1,3-9 0,0 13 0,0-13 0,9 13 1,-2-6 1,4 2 6,1 1-3,-3-4-3,7 4-2,-2-2 4,-2-2 4,5 7-6,-2-6-1,-3-1-3,2 3 1,-4-2 0,1 0 1,-4 1-2,2-1-5,-4 2 9,2-1-6,-2 0 4,0 1-7,-4 0 4,-1-9 3,0 18-5,0-18 2,-7 13 0,3-6 0,-3 2 1,1-3 3,-2-1-3,1 1 0,-2-1 4,-2-4-13,1 1-6,10-2-16,-20 1-6,20-1-19,-14-4-10,14 4-29,-11-10-22,4 5-113,1-1-250,6 6 111</inkml:trace>
          <inkml:trace contextRef="#ctx0" brushRef="#br0" timeOffset="158208.0533">3297 9196 135,'16'-4'124,"-3"0"5,5 1-8,-3-3-11,1 0-8,2-4-1,-2 3-7,-2-4 2,2 4-11,-4-7 4,0 3-12,-1 1 1,-2 1-6,1-2-3,-8 0-5,4-1-2,-2-1-4,-3 5-4,-1 8-6,0-17-5,-3 6-5,3 11-5,-9-14-4,2 7-6,2 1 4,-3 3-6,0-4-5,8 7-4,-18-2-3,18 2 2,-21 2-4,10 4-1,-2-2 1,1 6-3,-3 1 0,3 6 1,4-2-5,-2-1 0,2 4 0,-1 4 9,2-2-6,2-2 0,2 3-3,-1-2 2,7-3-2,-2 0 2,2 1-2,2-1 1,2-3 1,4 0 5,-1-3-5,3 2 1,5-2 5,-2-1-2,-1-3 3,7-2-4,2-1 1,0-3 1,0 3 0,-5-3 10,2-3-11,-2 2-1,-4-1-1,-1 2 2,-3-3-3,-3 0-13,3 2-8,-11 1-11,13-2-18,-13 2-14,11-5-35,-11 5-22,8-2-31,-8 2-128,0 0-299,0 0 133</inkml:trace>
        </inkml:traceGroup>
        <inkml:traceGroup>
          <inkml:annotationXML>
            <emma:emma xmlns:emma="http://www.w3.org/2003/04/emma" version="1.0">
              <emma:interpretation id="{57C5EE70-7C64-47C8-84F8-C521507A7BF1}" emma:medium="tactile" emma:mode="ink">
                <msink:context xmlns:msink="http://schemas.microsoft.com/ink/2010/main" type="inkWord" rotatedBoundingBox="5587,10543 7003,10504 7020,11125 5604,11164"/>
              </emma:interpretation>
              <emma:one-of disjunction-type="recognition" id="oneOf24">
                <emma:interpretation id="interp120" emma:lang="en-IN" emma:confidence="0">
                  <emma:literal>time</emma:literal>
                </emma:interpretation>
                <emma:interpretation id="interp121" emma:lang="en-IN" emma:confidence="0">
                  <emma:literal>fine</emma:literal>
                </emma:interpretation>
                <emma:interpretation id="interp122" emma:lang="en-IN" emma:confidence="0">
                  <emma:literal>Time</emma:literal>
                </emma:interpretation>
                <emma:interpretation id="interp123" emma:lang="en-IN" emma:confidence="0">
                  <emma:literal>Fine</emma:literal>
                </emma:interpretation>
                <emma:interpretation id="interp124" emma:lang="en-IN" emma:confidence="0">
                  <emma:literal>tine</emma:literal>
                </emma:interpretation>
              </emma:one-of>
            </emma:emma>
          </inkml:annotationXML>
          <inkml:trace contextRef="#ctx0" brushRef="#br0" timeOffset="163992.7542">4340 8994 90,'-7'-4'109,"7"4"1,0 0-11,0 0-13,0 0 0,0 0 0,0 0 0,44 0-14,-26 0-7,3 0-5,5-2-13,-4 1 0,2-2-4,2 0 1,3 3-2,6-3-4,-11 3-2,2 2-13,1-2 1,1-2 6,-5 4-5,-6-2-9,0 0 3,1 4 2,-5-4-9,-2 0 1,-11 0-1,17 0 7,-17 0-14,12-3 11,-12 3-7,0 0 4,14 3 0,-14-3 5,0 0-1,9-3 0,-9 3-9,0 0 4,0 0-1,0 0-1,-2-16 1,2 16 2,0 0 4,-3-15-3,3 15 11,-7-9-4,7 9 3,0 0 8,-5-10-1,5 10 1,0 0-4,0-9-1,0 9-2,0 0-2,0 0-7,0 0 0,0 0-8,0 0-2,0 0 1,0 0-3,0 0 1,0 0-3,0 0 1,-11 25-2,10-16 3,-1 6-3,-2-2 4,4 0-5,0 0 0,0 2-2,-2-1 0,2 1-2,2 0 8,-2-3-5,2 2 3,0-2-2,0-3 5,0 3-1,2-6-1,-4-6 0,7 12-1,-1-7 1,2 0-7,-8-5 2,14 4-8,-14-4-2,23-8-9,-11 6 6,0-4 0,0-4 0,2 0-3,-2-1 6,-4-1 2,4-5 1,-3 2-3,-1-1 1,2 2-1,-8 3 8,4-1 3,-1-1 4,-4 6-3,2-2 9,0 0-3,-3 9 5,2-13 1,-2 13 0,3-9-1,-3 9-4,1-6 1,-1 6-6,0 0 4,0 0-3,0 0-5,0 0-1,0 0 5,0 0-3,0 0 2,0 0 0,6 24-5,-3-14 1,-1-1 8,-2-9-5,6 15 2,-6-6-6,1-1 1,3-1 6,-3 4-6,-1-11 4,6 11 1,-4-4-2,-2-7-3,3 11 3,-3-11 3,4 9-3,-4-9 3,0 0-3,3 10 2,-3-10 3,0 0-3,0 0 1,0 0 9,0 0-8,5 4 1,-5-4-2,0 0 1,0 0-2,0 0-1,7-23 1,-6 14-8,3 0 2,-4 9 4,5-16-4,-2 4 3,-1 3 2,0 2-7,-2 7 6,6-13-4,-6 13 3,5-13-8,-5 13 6,3-10-5,-3 10 1,0 0-3,5-2 3,-5 2 4,0 0 2,0 0-1,17 15 2,-13-8-7,-1 1 2,0 0 8,-1 4-3,2 0-9,-1-1 10,-3 3-3,3-1-1,-1-4-1,-2 4-2,0-4 1,0 1 7,0 1 0,0-11-5,0 16 2,0-9 7,0-7-7,0 14-10,0-14-3,0 0-4,0 12 0,0-12 2,0 0 5,0 9-3,0-9 12,0 0-1,0 0 2,0 0-2,0 0-3,0 0-5,0 0-7,0 0 3,0 0 5,0 0-2,0 0-3,15-21 9,-12 12-7,4-2 0,1-1 16,-3 0-11,4 1-2,-2-1 6,4 1 2,-4 1-2,3 0-6,-3 0 6,4 2-3,-5 1 4,2 1 1,-2 2-3,-6 4-2,12-11-1,-9 9 2,-3 2 11,9-4-7,-9 4 0,0 0-5,15-1-1,-15 1 3,0 0-1,8 7 2,-8-7 3,5 14 2,-4-6-3,-1-8-1,4 18 4,-4-12 3,0 4-4,0-10-2,2 15 8,3-6-9,-5-9 3,0 15-4,3-5-3,-1-3 15,-2-7-8,0 15-6,0-8-14,0-7-2,7 12-8,-1-8-13,-6-4-6,6 6-12,-6-6-6,8 6-9,-8-6-11,10 5-92,-10-5-193,0 0 85</inkml:trace>
          <inkml:trace contextRef="#ctx0" brushRef="#br0" timeOffset="162867.8935">4549 8734 19,'0'0'113,"0"0"0,1-7-9,-1 7-6,0 0-8,0 0 0,5-13-5,-5 13 4,0 0-2,6-8-5,-6 8-9,0 0-1,0 0-5,0 0-8,0 0-11,3-10-2,-3 10-6,0 0-1,0 0-8,0 0-4,0 0-2,0 0-2,0 0-6,0 0 5,1 37 1,-1-24-1,0 8-7,0 1 4,1 1 0,1 0-1,-1 0-4,2 10-2,-2-8 4,4-1-5,-2 1-1,1-2-6,1 1 5,-2-2 1,2 1-3,-5-2 1,4-2-10,-2-3 7,-2 5-2,1-5 2,-1-4-6,0 0 0,-1-1 2,1-11-2,-3 16-5,0-10-3,3-6 0,-5 9-7,5-9-10,-7 6-10,7-6-26,0 0-4,0 0-25,0 0-25,-17-15-109,16 6-244,1-4 108</inkml:trace>
          <inkml:trace contextRef="#ctx0" brushRef="#br0" timeOffset="165277.9801">4980 8742 64,'-8'-6'130,"8"6"-16,0 0-9,0 0-13,0 0-10,0 0 1,0 0-33,0 0 11,0 0-3,0 0-7,0 0-3,0 0-9,0 0-8,0 0 2,0 0-3,0 0-2,0 0-4,0 0-5,0 0 1,-6 21-1,6-21-4,0 0 5,0 0-1,0 0-24,0 0 20,12 11 3,-12-11-7,0 0 6,14 0-10,-14 0 5,17-3 6,-5 0-1,-6-2-4,4 0 12,0 2-3,-3-2 1,-7 5 7,13-5 8,-13 5-6,7-6 2,-7 6-8,0 0-3,0 0 3,0 0-16,0 0-4,0 0-21,-29-3-10,29 3-16,-24 10-33,13-5-24,-1 1-136,4 0-253,1 0 112</inkml:trace>
          <inkml:trace contextRef="#ctx0" brushRef="#br0" timeOffset="164352.8263">5353 9152 14,'0'0'107,"0"0"11,0 0-8,0 0-12,0 0 1,0 0-12,3-6 4,-3 6-25,0 0 11,0 0-11,0 0-2,0 0-8,0 0-10,0 0-1,0 0-8,0 0-3,0 0-5,0 0-4,0 0-5,0 0 3,0 0 3,0 0-11,0 0 6,0 0-2,0 0-10,0 0-1,0 0 1,0 0 8,0 0-11,0 0-3,0 0 4,0 0-15,0 0 12,0 0 0,0 0-8,0 0 12,0 0-6,0 0 6,0 0-6,0 0 8,0 0-11,0 0-11,0 0 16,0 0-4,0 0 3,0 0 3,0 0-1,0 0-2,0 0-14,0 0-9,0 0-21,0 0-11,0 0-23,0 0-42,0 0-78,0 0-212,0 0 94</inkml:trace>
          <inkml:trace contextRef="#ctx0" brushRef="#br0" timeOffset="164863.5278">5435 9135 35,'0'0'106,"0"0"-14,0 0 1,-3 11-8,3-11-8,0 0-11,0 0 7,0 0-5,0 0-6,0 0 0,12 6-3,-12-6-4,0 0 0,20-2-13,-20 2 9,15-6-9,-7 1 0,1 0 1,-1-1-11,5-4 9,-1 4-4,4-3 4,-2 1-12,-4-2 7,2 0-7,-1-2 3,-5-1-6,2 4-2,2-4 3,-8 6 0,4-3 3,-4 2-1,-2 8-13,0-10 13,0 10-11,-2-15-4,2 15-3,-12-10-2,6 7 4,6 3-5,-13-6 2,4 3-7,9 3 1,-23 0-2,13 2 3,-2 2-5,-1 5-1,4 0 2,-4 4 5,4 0-8,-2 6 9,2 0-9,1 3 10,-1-3 0,6 3 2,0-7-1,3 1 0,0 3 0,0-2 5,0-1-5,6 0 0,-2-4 4,1 2-3,0-2 1,5 0-1,0-5 1,0 3 3,5-6 1,-1 2-1,4-3 3,-4 0-5,7-3 4,-1-3-2,0-1 0,0-1 2,-3 1-9,2-9-2,-4 4-18,2-4-16,-3 0-16,-5-5-23,2 1-34,-5-4-27,-3 8-20,-3-2-109,-3-1-280,-2 3 124</inkml:trace>
        </inkml:traceGroup>
      </inkml:traceGroup>
    </inkml:traceGroup>
    <inkml:traceGroup>
      <inkml:annotationXML>
        <emma:emma xmlns:emma="http://www.w3.org/2003/04/emma" version="1.0">
          <emma:interpretation id="{27D2B809-4C5B-4648-8F41-6C5A35372500}" emma:medium="tactile" emma:mode="ink">
            <msink:context xmlns:msink="http://schemas.microsoft.com/ink/2010/main" type="paragraph" rotatedBoundingBox="348,11882 8884,11754 8903,13002 366,131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976529-8A00-4D66-A483-E8BEF86151A5}" emma:medium="tactile" emma:mode="ink">
              <msink:context xmlns:msink="http://schemas.microsoft.com/ink/2010/main" type="inkBullet" rotatedBoundingBox="349,11954 978,11945 992,12834 362,12843"/>
            </emma:interpretation>
            <emma:one-of disjunction-type="recognition" id="oneOf25">
              <emma:interpretation id="interp125" emma:lang="en-IN" emma:confidence="0">
                <emma:literal>7)</emma:literal>
              </emma:interpretation>
              <emma:interpretation id="interp126" emma:lang="en-IN" emma:confidence="0">
                <emma:literal>H)</emma:literal>
              </emma:interpretation>
              <emma:interpretation id="interp127" emma:lang="en-IN" emma:confidence="0">
                <emma:literal>7</emma:literal>
              </emma:interpretation>
              <emma:interpretation id="interp128" emma:lang="en-IN" emma:confidence="0">
                <emma:literal>A)</emma:literal>
              </emma:interpretation>
              <emma:interpretation id="interp129" emma:lang="en-IN" emma:confidence="0">
                <emma:literal>I)</emma:literal>
              </emma:interpretation>
            </emma:one-of>
          </emma:emma>
        </inkml:annotationXML>
        <inkml:trace contextRef="#ctx0" brushRef="#br0" timeOffset="166633.1919">-857 10200 23,'0'0'137,"0"0"-13,-17 0-16,17 0-2,-10 1-18,10-1-4,0 0-13,-12 3-7,12-3-8,0 0 0,-9 3-4,9-3-10,-6 6-6,6-6-2,0 0-10,0 15-5,0-15 10,6 12-4,-1-6-4,2 0-3,2 3 6,3-2 2,2 2-10,-1-3 1,2 0-3,2 1-5,-2-2-1,4-1 4,-2-1-4,2 0 5,-2-3-6,2 0-2,4 0 7,-6 0-2,1 0-3,-2-3 1,-1 0 3,-1 0-5,1 0 5,-5-1-1,-2 0-6,1-1 15,-2 2 6,-7 3 2,9-6-2,-9 6-2,9-7 4,-9 7-6,6-3 7,-6 3-6,0 0-2,5-9-2,-5 9 4,0 0 0,0 0-6,0 0-7,0 0 2,0 0-2,0 0-1,0 0-5,0 0 1,0 0-4,0 0-1,-21 22 1,14-10 5,0 3-5,-2 1-3,2 0 4,-5 8-4,0 7 0,0-1 6,4-8 1,-7 9-5,6-1 1,-1-6 4,-3 7-4,2-10 4,3 2-4,-1-4-2,2 2 2,-1-1 1,3-6 3,-1-1 1,1 2-2,-2-2 3,2-3-8,0 2 5,2-5-12,-1 2-19,4-9-7,-4 10-9,4-10-4,-5 10 0,5-10-11,0 0-32,0 0-21,0 0-23,0 0-71,0 0-223,-14-23 99</inkml:trace>
        <inkml:trace contextRef="#ctx0" brushRef="#br0" timeOffset="166817.8942">-813 10652 98,'0'0'105,"-8"-8"-3,8 8-14,0 0-8,-2-7 1,2 7 6,0 0-13,0 0-6,0 0-1,0 0-9,0 0-5,0 0-4,0 0-6,0 0-7,12-13-2,-6 10-3,2 0 3,4 2-10,3-4-4,-1 1-5,4 2 1,5-3-1,1 0-3,0 1-2,5-3-10,-3 1 0,9-5-19,1 0-3,-1-1-9,-7 1-9,-3 1-8,-3-1-8,-2 0-13,3-1-13,-5 1-74,-6 0-168,0 1 74</inkml:trace>
        <inkml:trace contextRef="#ctx0" brushRef="#br0" timeOffset="167157.797">-385 10148 81,'-3'-8'127,"3"8"-6,-6-11-5,6 11-7,-6-7-5,6 7-8,-5-9-10,5 9-16,0 0-1,0 0-15,-6-7-3,6 7-6,0 0-6,0 0-5,0 0-4,0 0-1,0 0 0,0 0-6,4 29 1,2-16-1,-2 3 0,4 2 4,-1 4-4,-1-1-4,1 2 2,1-3-2,1 3 1,-1 9 1,3 0-3,-1 0-3,-2 5 3,0-5-8,1 1 4,-1 0-7,0-3 4,-7 3-3,2-1 2,0-8-3,-3 9 5,-3-8-9,2 0 4,-2 0 0,-6 5-3,2-8 2,-4 0 2,1-1 0,0 1 6,-2-4-7,0-1 3,-3 0 0,3-3 4,3-5-4,-7 6-1,4-7-1,1 2 0,0 0-3,5-8-7,-1 3-21,7-5-22,-12 5-32,12-5-43,0 0-136,-16-4-277,16 4 123</inkml:trace>
      </inkml:traceGroup>
      <inkml:traceGroup>
        <inkml:annotationXML>
          <emma:emma xmlns:emma="http://www.w3.org/2003/04/emma" version="1.0">
            <emma:interpretation id="{1C7955A1-ADB3-44E3-A3A5-D7EDCA1D2CB2}" emma:medium="tactile" emma:mode="ink">
              <msink:context xmlns:msink="http://schemas.microsoft.com/ink/2010/main" type="line" rotatedBoundingBox="1520,11864 8884,11754 8903,13002 1538,13112"/>
            </emma:interpretation>
          </emma:emma>
        </inkml:annotationXML>
        <inkml:traceGroup>
          <inkml:annotationXML>
            <emma:emma xmlns:emma="http://www.w3.org/2003/04/emma" version="1.0">
              <emma:interpretation id="{8A2AABD8-2551-474E-9218-4E264DF356BB}" emma:medium="tactile" emma:mode="ink">
                <msink:context xmlns:msink="http://schemas.microsoft.com/ink/2010/main" type="inkWord" rotatedBoundingBox="1520,11864 3669,11832 3688,13080 1538,13112">
                  <msink:destinationLink direction="with" ref="{A76AF513-803B-4BF8-AE0E-4B2089A9174D}"/>
                  <msink:destinationLink direction="with" ref="{FC2894A4-2F24-4E10-8C7B-D2294B2FC5D1}"/>
                </msink:context>
              </emma:interpretation>
              <emma:one-of disjunction-type="recognition" id="oneOf26">
                <emma:interpretation id="interp130" emma:lang="en-IN" emma:confidence="0">
                  <emma:literal>Signal</emma:literal>
                </emma:interpretation>
                <emma:interpretation id="interp131" emma:lang="en-IN" emma:confidence="0">
                  <emma:literal>signal</emma:literal>
                </emma:interpretation>
                <emma:interpretation id="interp132" emma:lang="en-IN" emma:confidence="0">
                  <emma:literal>Sigrid</emma:literal>
                </emma:interpretation>
                <emma:interpretation id="interp133" emma:lang="en-IN" emma:confidence="0">
                  <emma:literal>Signed</emma:literal>
                </emma:interpretation>
                <emma:interpretation id="interp134" emma:lang="en-IN" emma:confidence="0">
                  <emma:literal>signed</emma:literal>
                </emma:interpretation>
              </emma:one-of>
            </emma:emma>
          </inkml:annotationXML>
          <inkml:trace contextRef="#ctx0" brushRef="#br0" timeOffset="176811.6595">615 10408 55,'11'-12'142,"1"-1"-7,-2 2-10,2-1 0,0-3-13,1 3-2,0-4-6,-2 4-2,-2-2-3,2 3 1,-2 0-2,-2 3 2,-2 1-8,1 1-3,-5-3-11,-1 9-3,3-14-7,-3 14-7,-2-15 3,2 15-14,-6-12-4,-1 6-3,-5-4-8,-3 4-4,-1 0-2,-6 4-3,-3 0-5,-2-2-2,0 4-4,-9 0-3,8 4-1,3-3 0,0 2-2,3 3 0,4 0-2,1 0-2,1 1 0,4-1-2,-2 1-3,2 3 1,2 1-1,0 0-2,1 1-1,7 3 1,-2-2-1,3 3 2,0-1-5,2 1 3,3-1 0,3 1-2,1 3 0,1 0 1,3-1 2,2-2-3,-1 4 2,3-3 8,-1 0-10,1-1 0,3-3 1,-3 3-3,1 1 0,-2-1-1,1-1-4,-4-2 2,-1-2-3,1 1-3,-4 0-1,-1 0 0,2-2-3,-4-1 0,-2 1 1,1-2 2,-4 2 4,0-10-1,-4 18 3,1-10 4,-3 0 1,-2-1 2,-4 1-1,-2 0 1,-6 1 6,-1-3 4,3 1-2,-6-4 9,7 1-2,-6-2 0,1 1 0,4-3-2,2 0-1,-2 0-2,2 0 1,3-3 6,2 1-4,11 2-1,-20-1-6,20 1 5,-14-3-5,14 3-11,-10-3-13,10 3-9,0 0-23,-11-4-18,11 4-29,0 0-7,0 0-20,0 0-17,23-16-102,-15 11-267,4-3 119</inkml:trace>
          <inkml:trace contextRef="#ctx0" brushRef="#br0" timeOffset="178637.6573">750 10461 71,'0'0'167,"3"-9"-17,-3 9-20,0 0-12,0 0-14,0 0-13,0 0-8,0 0-7,0 0-11,0 0 2,0 0-16,5 22-2,-3-10-4,-4 2 0,1-2-4,1 3-1,-1-2-6,1 2-3,0 1-2,1-1-1,-1 2 3,0-1-2,5-1-9,-2-2 0,1 2-8,-3-5 5,5 5-4,-1-6 2,2 1-6,2 2 7,0-5-7,2 1 3,3-3 1,0 1-4,4-5-4,-2-1 4,7-1-2,-1-4-6,3-3-2,-3 1 2,4-5-3,-3 0 1,7-4-1,-8 0 3,5-6-5,-9 5 1,0-3 2,-2 4 1,0 0 1,-7 4-1,1-2 2,-3 2 3,-3 0-6,-2-2 6,0 6-5,-2-2 3,0 10 0,-3-17 0,3 17-4,-5-14 6,-1 8-7,-1-1 2,-2 2 0,9 5-1,-16-6-2,5 6 6,-5 2-6,3 2 5,-3 1-3,2 2 2,1-1-5,-7 7-1,4-1 4,4-2-1,-3 2-3,4-1 8,2 0-4,-2 1-4,3-2 2,0 2 3,0-4-3,1 3 0,3-2-3,4-9 7,-2 11-7,2-11 3,0 12-2,0-12 4,4 7-2,-4-7 1,9 5 4,-9-5-7,12 0 1,-12 0 4,19-6 1,-9 1-2,4-1-2,-2 0 5,0-2-3,4 2 0,-3-2 0,0 2 4,-4 2-1,-1 0-3,-1 1-3,-7 3 1,14-3-3,-7-3 6,-7 6-8,8-4 9,-8 4-6,0 0 1,16 0-3,-16 0 7,8 4-6,-8-4 4,11 12-3,-4-6 2,-2 2 3,4 3-3,-2 1 0,1 3 2,3 2-1,-3 3 3,3 0-1,-3 3-5,0 2 5,-2-2 5,1 2-7,1 8 3,0-2 0,-1 1 1,-4-8-4,2 9-3,-4 0 8,2-7-1,-3-1-2,-3-2 1,2 1-2,-2-1 1,-1-1 8,0 0-1,-2-1-2,0-5-1,2-1 1,-1-2 5,-2 1-10,-1-3 6,1-4-4,-1 4 7,2-5-6,0 3 7,-3-7-6,0 2 0,-2-2 1,11-2 1,-23-1-2,15-4 0,-4-2-2,1-2-2,-1 0 2,5-6 1,-2-1-9,2-6-1,1-9 1,2-1-2,1 0-1,3-2 0,1 0 1,5-3 5,2 3 1,1 0-4,3 0-2,2 2 9,-2 1-2,5 4-2,-4-2 4,-1 7 0,3 2 0,-1-1-6,2 5 5,-2 0 2,-4 5 1,3 2-5,-1 0-1,-1 3 2,0 0 2,-2 1-7,2 5 3,-11 0 5,17 3 1,-9 1-6,3 1-5,-4 1 11,-1 4-7,4 0 2,-5 2 0,1 0-5,-4-2 2,4 2 3,-2 2 8,-2-2-4,2-1-6,-2-1-4,-2-10 8,1 17-5,2-11-9,-3-6 2,1 13 5,-1-13-7,1 10 2,-1-10-1,3 8 9,-3-8-5,0 0 6,3 6 1,-3-6 2,0 0-5,0 0 1,0 0-4,0 0-4,16-21 10,-9 11-7,-1-2 2,1-4-6,5-1 4,-5 2-1,7-3-1,-4-1-1,2 4-1,-1 1 10,-1 2-4,2-1 5,-1 1-6,-3 4 5,3-1 5,-3-2 4,0 7-6,-4 0 0,-4 4 1,12-6-5,-12 6 4,8-5-8,-8 5 6,0 0-5,0 0 4,16 9 3,-10-6-2,-6-3 1,4 16 2,-3-9-4,-1-7 2,5 16 3,-5-6-3,4-2 3,-2 1 0,-1 1-1,3-2 1,-1 0-1,2-2 1,0 2-4,1-1 4,0-4-6,4 3 2,-2-2-8,5-1 0,-1-1-5,4-1-5,1 1-9,0-4 2,-2-1-3,1-1 3,1-1 4,3-5-2,-2 4-3,-2-3 4,3-4 6,-6 4 1,4-4 6,-3 3 0,-2-1 4,-1-1 11,1 3 8,-3-3 8,-2 3 4,-1 3-1,-2-2 15,-1 0-2,-3 8 5,5-10-6,-5 10-5,6-10-2,-6 10-2,0 0 0,-1-13-5,1 13 2,0 0-6,0 0-3,-18-4-3,18 4-1,0 0 4,-23 12-2,13-2-7,2-1 5,-3 3-8,3 1 4,-4-1 0,-2 4 4,5-3-7,-2 1-3,0 0-1,3-1 1,-1-3 9,2 2-7,2-4 6,0 2-7,2-4 4,3-6 0,-7 12-6,7-12 7,-4 10-2,4-10 2,0 0-5,-5 7 6,5-7-1,0 0-1,0 0-2,0 0 4,23-15-7,-15 5 6,2 0-6,1 0 5,1-1-3,-4 4 0,2 1 2,0-3-1,-2 3-3,2 2 1,-4 1-8,-6 3 3,13-4 2,-13 4 17,0 0-22,17 5 3,-12 0-3,2-1 4,-4 4 0,1 0-5,-2 0 5,2 2 1,2 0 0,-4 2 3,7-1-2,-7-1 2,5-1-1,-3-1-3,1 1 1,2 0-2,1-2 2,-3-1 5,1-2-2,0 2 5,4-3-5,-10-3 5,15 5-2,-15-5 3,17-4-7,-5 0 5,0-2-7,0-2 7,0-3-6,10-2 3,-5-4-3,1-2 4,-4-2-2,10-7 1,-2-4-4,-3-3 6,-2-3-5,-1 0 2,-4-2 2,2 0-2,-4-1 0,-3 1 0,0-1-5,-3-1 7,-3 5-1,0 0 3,-2 4-2,-3 0 3,1 10 3,-5 1 3,4 1 1,-1 9-4,-2-3-4,3 4 4,0 2-4,0 2 1,4 7-2,-5-12-3,5 12-8,-10-4 8,10 4 0,0 0-3,0 0-3,-17 27-1,12-2 7,-3 8 0,4 2-2,4 0 2,-2 7 0,1-3 3,1 2-7,1 3 6,-1 0-2,2 0 2,2-6-5,0 5 8,-2-5-2,2-2-4,-1-3 4,1-8-2,1 0-3,1-3 0,0 0 1,0-6 3,-1-1-3,2-3-1,0-1 2,-2-2-1,0-2-12,3 4-12,-1-7-16,0-1-16,-7-3-36,15 0-28,-15 0-117,12-9-255,-7 0 114</inkml:trace>
          <inkml:trace contextRef="#ctx0" brushRef="#br0" timeOffset="179157.6323">1474 10235 4,'0'0'117,"0"0"-42,-7-5-48,7 5-41,0 0-22,0 0-37,0 0 18</inkml:trace>
        </inkml:traceGroup>
        <inkml:traceGroup>
          <inkml:annotationXML>
            <emma:emma xmlns:emma="http://www.w3.org/2003/04/emma" version="1.0">
              <emma:interpretation id="{23D1466A-E00B-42BC-8961-F3CE4C86807D}" emma:medium="tactile" emma:mode="ink">
                <msink:context xmlns:msink="http://schemas.microsoft.com/ink/2010/main" type="inkWord" rotatedBoundingBox="4268,11888 4868,11879 4879,12579 4278,12588">
                  <msink:destinationLink direction="with" ref="{FC2894A4-2F24-4E10-8C7B-D2294B2FC5D1}"/>
                </msink:context>
              </emma:interpretation>
              <emma:one-of disjunction-type="recognition" id="oneOf27">
                <emma:interpretation id="interp135" emma:lang="en-IN" emma:confidence="0">
                  <emma:literal>to</emma:literal>
                </emma:interpretation>
                <emma:interpretation id="interp136" emma:lang="en-IN" emma:confidence="0">
                  <emma:literal>lo</emma:literal>
                </emma:interpretation>
                <emma:interpretation id="interp137" emma:lang="en-IN" emma:confidence="0">
                  <emma:literal>ho</emma:literal>
                </emma:interpretation>
                <emma:interpretation id="interp138" emma:lang="en-IN" emma:confidence="0">
                  <emma:literal>fo</emma:literal>
                </emma:interpretation>
                <emma:interpretation id="interp139" emma:lang="en-IN" emma:confidence="0">
                  <emma:literal>bo</emma:literal>
                </emma:interpretation>
              </emma:one-of>
            </emma:emma>
          </inkml:annotationXML>
          <inkml:trace contextRef="#ctx0" brushRef="#br0" timeOffset="180058.0565">3011 10365 44,'0'0'124,"0"0"-11,0 0-1,0 0-4,0 0 0,0 0-9,0 0-4,0 0 0,0 0-1,55 0-8,-31 0-7,5-2-1,-1-1-1,9-2-4,5-1-6,-1 0-1,1 4-2,-5 0 1,4-2-4,-13 2-10,-1-2 0,-1 4-8,-1 0-2,-11 0-4,2 0-4,-4 0-5,-1-2 1,-11 2-3,18 0-5,-18 0-3,9-1 0,-9 1-2,9-3-5,-9 3-3,0 0-13,0 0-15,0 0-14,0 0-27,14 3-25,-14-3-25,0 0-35,0 0-134,6 3-302,-6-3 133</inkml:trace>
          <inkml:trace contextRef="#ctx0" brushRef="#br0" timeOffset="179677.7662">3120 10619 73,'8'-7'123,"-1"-3"-11,-1-3-7,2-2-12,-1-4-1,3-3-6,0 0 5,-3-4-11,0-4-3,-2-3-10,-2 7-4,5-6-1,-6 0-1,0-1-3,-2 1-7,0 5-4,0 1 2,-2 2-5,1 0 6,2 2-9,-2 6-1,0-1 3,-2 3 0,2 2-3,-1 2-7,2 10 1,-5-14-10,4 7-7,1 7 7,-6-9-14,6 9-2,0 0 1,0 0 0,-10 24 0,3-4-2,0 4 0,-2 11-2,3 2-3,-2 4 6,2 0-8,-1-1 3,2 4-1,1-1 0,0-1 0,2-4 0,1 1 1,4-3-10,-1-4-5,1-6 3,6-3 3,-1-1-2,3-2 7,0-2-6,-3-5-4,4-1 4,0-2 1,3-4-1,-2 1 1,2-4-7,1 0 6,1-3-7,3-3-3,-2 0-5,-1-4-1,5 0 6,-9-2 7,3-1-7,-4-1 11,-4 1-5,4-2 6,-2 2 1,-3-2-1,-1 2-2,0-1 2,-4 3 7,2 0 2,-2-2 7,-2 10 3,4-8-6,-4 8 0,1-12 2,-1 12 0,0 0-3,1-12 2,-1 12-7,0 0 0,0 0 0,0 0-3,0 0-2,0 0 0,0 0 8,0 0-5,0 0 0,0 0 3,0 0-4,4 31 5,-4-31-5,4 16-4,-4-6 5,0-10 1,3 16 1,-3-10-2,0-6 0,5 12 3,-3-5-6,3-1 3,-5-6 1,7 9 4,-7-9 0,11 6 4,-5-3-5,-6-3 3,15-3-7,-15 3 14,19-6-12,-6 0 4,-1-4-3,0-2 3,0 2-3,-1-1 0,-3 0-6,-3 4 7,1-3-2,-2 4 3,-4 6-5,3-16-1,-3 16-2,-2-11 0,2 11 2,-11-9 5,3 6-8,8 3 4,-17 0 0,17 0-6,-21 5 0,8-1 1,0 0-15,0 1-21,3 0-22,2 0-4,-2-2-18,1 3-24,3-2-125,-2 1-252,1 0 113</inkml:trace>
        </inkml:traceGroup>
        <inkml:traceGroup>
          <inkml:annotationXML>
            <emma:emma xmlns:emma="http://www.w3.org/2003/04/emma" version="1.0">
              <emma:interpretation id="{8394BDAC-537E-4B54-9D8F-CC56D1212FD0}" emma:medium="tactile" emma:mode="ink">
                <msink:context xmlns:msink="http://schemas.microsoft.com/ink/2010/main" type="inkWord" rotatedBoundingBox="5502,12006 7134,11982 7142,12509 5510,12533">
                  <msink:destinationLink direction="with" ref="{D4ECD50B-9EC4-4C80-92A5-19C3F3539C07}"/>
                </msink:context>
              </emma:interpretation>
              <emma:one-of disjunction-type="recognition" id="oneOf28">
                <emma:interpretation id="interp140" emma:lang="en-IN" emma:confidence="0">
                  <emma:literal>noise</emma:literal>
                </emma:interpretation>
                <emma:interpretation id="interp141" emma:lang="en-IN" emma:confidence="0">
                  <emma:literal>mise</emma:literal>
                </emma:interpretation>
                <emma:interpretation id="interp142" emma:lang="en-IN" emma:confidence="0">
                  <emma:literal>Noise</emma:literal>
                </emma:interpretation>
                <emma:interpretation id="interp143" emma:lang="en-IN" emma:confidence="0">
                  <emma:literal>mire</emma:literal>
                </emma:interpretation>
                <emma:interpretation id="interp144" emma:lang="en-IN" emma:confidence="0">
                  <emma:literal>horse</emma:literal>
                </emma:interpretation>
              </emma:one-of>
            </emma:emma>
          </inkml:annotationXML>
          <inkml:trace contextRef="#ctx0" brushRef="#br0" timeOffset="181908.9443">4243 10332 163,'0'0'197,"3"-11"-14,-3 11-17,0 0-17,5-7-18,-5 7-18,0 0-10,0 0-11,0 0-11,0 0-6,0 0-9,0 0-6,10 18-5,-9-7-5,2 1-8,-1 0-3,0 4-8,4 0 2,-6-1-7,4 4-1,-1-2-2,0 4-1,-2-7 1,-1 7-3,0-5-15,1 1-3,2-4-4,-3 0 0,3-1-1,-3 1 4,0-6 3,0-7-6,0 18 3,0-10-2,0-8 6,0 0 1,0 14-4,0-14 5,0 0 1,0 0 0,0 0 1,0 0 6,0 0-9,0 0 0,0 0 5,23-28 1,-17 15 1,1-2-1,-2 1 2,3-7-2,-2 3-4,0-4 2,5 5 3,-4-1 2,1-2 0,-4 5-3,7 3-3,-7 0-4,1 2 3,3 0 1,-1 4-5,3 1-2,-7 0 7,7 1-10,-10 4-2,13 0-2,-13 0 5,17 5-4,-6 1-1,-3 0 1,2 4 1,-2 0 0,-2 2-1,5 0 2,-6 1-2,-3 2 5,3-3-10,0 1 4,-5 1-2,6-1-3,-6 2-3,0-3 0,1 0-5,3 1 0,-4-3 1,1-2 0,-1-8-4,0 18 2,2-12-3,-2-6 4,4 10-3,-4-10 3,0 0-5,4 11 7,-4-11 2,0 0 2,0 0-7,7 3-1,-7-3-12,0 0 11,0 0-4,17-18-6,-10 8 4,1 0 11,4-3-4,-6 1 2,5-1 3,1-3 2,0 0 0,-1 4 4,4-4 2,0-1 3,-3 1 5,0 4-1,4-4 5,-4 6 6,0 0 0,0 1 3,-4 3-4,-3 1-5,2 0 3,-7 5 1,9-5-1,-9 5-8,11-3-1,-11 3 3,0 0 4,0 0-4,15 11-2,-15-4-4,0-7 7,0 16-8,0-4 2,0 0 3,0 1-1,-4-1 3,1 4-8,3 0 9,-2 0-4,4 0-7,-2-1 10,0-3 6,2-2-6,-1 4-6,-1-7-3,4 2 8,-1-1 3,-3-8 0,8 15-4,-2-10 2,1 1 2,-7-6 1,13 5 4,-3-2-5,-1-3 0,7-2-1,-4-3-5,0 3 3,0-3-1,2-3 3,1-1-1,-7-2 0,4-1 2,0 2 4,-3-4-3,-1 4-4,2-2-4,-5-1 9,-2 2-4,1 0 6,-2 3-4,1-2 1,0-1 5,-3 11-4,-2-18 7,2 9-2,0 9-3,-5-16 1,2 10 3,3 6-7,-10-10 3,3 2 0,-2 5-11,9 3 7,-18-3-5,7 2 1,11 1 3,-17 3 2,5 0-4,2 0 3,2 1-4,8-4 2,-14 6-2,6-2-12,8-4 11,-10 5 1,10-5-5,-12 3 7,12-3-6,0 0 5,0 0 4,0 0 6,0 0-11,0 0-2,0 0 0,0 0-4,36 0-10,-20-6 2,-1 3 3,7-3-3,-2-1 1,0-1 6,-5 4-4,2-3 6,0 1-2,-4 1-5,0 3 5,-1-2-2,-3 3 1,-9 1-1,15-6-1,-15 6 6,12-2 8,-4 0-13,-8 2 16,0 0 3,18-1-1,-18 1 5,0 0 2,14 0-5,-14 0 0,11 4 1,-11-4-6,12 3 8,-9 2-5,-3-5-1,9 8-2,-3-4 2,-1 4 1,-1 0-12,1 1 8,-2 4-2,-2-1-3,-1 0 8,0 3 0,-1 1 4,-4 3 0,2-3 1,3 1-1,-4-1-2,1-2-2,1 2 4,-1-1 0,0-2-4,3 1 0,0-3-1,0-1 0,0-10-3,3 15 6,-3-15-5,0 13 0,0-13 3,5 9-1,-5-9-2,10 3 3,-10-3-1,17-3-1,-17 3 0,24-9-8,-10-1-4,4-2 0,0-4-1,5-3-8,-1-4 12,-1 5-7,3-5 3,-4-4 1,3 3-2,-9 4 2,1 1 1,2-2 4,-4 5 9,-4 1 4,-1 4-1,-3 0 9,-2 2-6,1 1-4,-1 1 0,-3 7 4,2-15-4,1 9-6,-3 6 2,0 0 2,-8-15 1,8 15-3,-7-8-3,7 8 2,-5-5-3,5 5-1,0 0-4,-15 0 0,15 0 3,0 0-3,-20 9 2,13-3-3,2 0 4,2 0-1,-3 1-7,6-7 5,-6 16-1,6-9-1,-2 4 0,-1-3-2,3-8 7,5 19-6,-5-10 8,3 1-4,1 1-2,4-2-3,-3 1 3,2 2-2,2 1 1,2-4-7,1 1 1,-4 0-2,4 1 3,-1-1-10,-4-3 2,1 4-2,1-4 0,-2 3-4,1-1 1,-5-3-4,2 0 1,-5-6 8,1 14 1,-1-14 2,-6 12 1,-1-4 6,-1 0-4,-2-3-2,0 2 9,0-3-5,2-1 6,-4-1 4,4 2-6,8-4 6,-14 6-4,14-6 4,-10 2 8,10-2 0,-8 4 5,8-4-5,0 0 5,0 0-5,0 0-3,0 0 4,0 0-6,18-21-2,-9 14 4,4-2 0,-1 1 3,8-6-5,1 1 4,-4-3-1,3 1 0,10-5 5,-12 3 3,5 1 7,0-1-6,-6-1 3,3-1 2,-2 3 0,-1 0-3,-2-1-1,0 1 3,-9 5-5,5-2 2,-4 2 3,-2 2-3,-2-2-4,2 5 2,-5 6-11,0-15 6,0 15-7,-8-12 3,8 12-6,-12-8 1,12 8 3,-17 1-3,17-1-1,-20 13 1,5-5-7,3 0 6,1 4 0,-4 6 0,3-4 1,3 7-5,4-5 5,-1 4-8,0 2 4,4-2 1,2 0 1,-1 2 0,4 0-5,1-7 3,1 1 2,-2-2 4,6-1 2,-4 0-5,5 0 4,-2-4 0,4 1 0,0-3-7,-1 1-15,3-2-5,-2-2-19,-2-2-8,1-2-18,-11 0-34,20-6-20,-11 4-148,-4-7-291,1-3 129</inkml:trace>
          <inkml:trace contextRef="#ctx0" brushRef="#br0" timeOffset="182128.0011">5412 10160 39,'0'0'68,"15"-11"-42,-15 11-49,10-1-24,-10 1 11</inkml:trace>
        </inkml:traceGroup>
        <inkml:traceGroup>
          <inkml:annotationXML>
            <emma:emma xmlns:emma="http://www.w3.org/2003/04/emma" version="1.0">
              <emma:interpretation id="{95437BD4-E287-4B8B-8700-1C586F47F65A}" emma:medium="tactile" emma:mode="ink">
                <msink:context xmlns:msink="http://schemas.microsoft.com/ink/2010/main" type="inkWord" rotatedBoundingBox="7521,11894 8886,11874 8895,12516 7531,12537">
                  <msink:destinationLink direction="with" ref="{4665024C-3FE6-4D27-AA99-135AA6454409}"/>
                </msink:context>
              </emma:interpretation>
              <emma:one-of disjunction-type="recognition" id="oneOf29">
                <emma:interpretation id="interp145" emma:lang="en-IN" emma:confidence="0">
                  <emma:literal>ratio</emma:literal>
                </emma:interpretation>
                <emma:interpretation id="interp146" emma:lang="en-IN" emma:confidence="0">
                  <emma:literal>patio</emma:literal>
                </emma:interpretation>
                <emma:interpretation id="interp147" emma:lang="en-IN" emma:confidence="0">
                  <emma:literal>Ratio</emma:literal>
                </emma:interpretation>
                <emma:interpretation id="interp148" emma:lang="en-IN" emma:confidence="0">
                  <emma:literal>ratios</emma:literal>
                </emma:interpretation>
                <emma:interpretation id="interp149" emma:lang="en-IN" emma:confidence="0">
                  <emma:literal>Patio</emma:literal>
                </emma:interpretation>
              </emma:one-of>
            </emma:emma>
          </inkml:annotationXML>
          <inkml:trace contextRef="#ctx0" brushRef="#br0" timeOffset="183433.4644">6267 10527 102,'0'0'215,"4"-20"-13,-4 14-13,0 6-11,3-16-19,-1 8-13,1-2-8,3 1-6,-2-3-12,1 2-12,0 2-10,2 0-7,4-3-12,-2 4-5,6 1-6,-4 0-14,7 0-3,-2 3-9,0 2-3,7 1-4,0 1-4,-8 1-4,5 1-4,-3 1-7,7 5 0,-6 1-3,2 2 1,0-3-5,-8 1-3,6 5-2,-10-2-7,4-2-1,-3 0-5,-1 4-4,-3-3-5,-3 0-6,-2 2 3,-2-2 1,-3-2 1,0 0 5,-2 1 0,-6-1 0,1-3 4,-3 2 2,-5-2 0,2-2 5,1-1-7,-1-2 8,1-2-1,2 0 3,3-1 0,0 0 4,1-3 3,2-1-2,9 5-4,-12-10-3,9 3-9,3 7 3,3-16-8,4 5 2,3-2-3,5 0 4,7-3-6,0 1 6,11-2 1,-1 1 0,3 2 2,2-1-2,-5 4 0,0-4 4,-5 7 4,8-2-2,-12 1-4,0 2 4,-9 3 1,1-1-1,-5 2 1,0 0 0,-10 3-4,12-3 7,-12 3-8,10-2 6,-10 2-2,8-2 2,-8 2 2,0 0 1,0 0-9,0 0 6,0 0 3,-20 16 0,10-7-4,0 1-1,-5 2 1,3-3 6,0 5-7,1-2 5,2-1-7,-2 6 1,1-5 4,4 1 0,0 0-2,1-2 6,0 1-6,-2-2 3,7 0-5,-5-1-12,5-9 8,-3 15 2,3-15-1,0 12 2,0-12 0,5 8 2,-5-8 1,6 8 6,-6-8-12,12 0 5,-12 0-2,0 0-3,24-8 0,-19 5 2,3-2 2,-1 0 5,-7 5 2,13-15-5,-9 9 1,2 2 7,-6 4 7,8-12 4,-8 12 7,6-8-3,-6 8-3,6-6 4,-6 6-11,0 0-3,4-8-2,-4 8 3,0 0-6,0 0 2,0 0 6,0 0-8,0 0-2,0 0 4,13 12-5,-13-12 7,7 8-4,-7-8 1,5 10-4,1-6 6,-6-4-2,6 8-1,0-4-5,-6-4 1,5 7-2,-5-7-3,0 0 7,9 3-2,-9-3-7,0 0 6,13 2 3,-13-2 0,0 0-11,16-14 4,-10 8 1,4-2 5,0-7-7,0 3-3,-2-1 3,4-8-2,0 0 2,1-8 3,-6 6-1,1-2 2,-1 0 0,4-6 0,-7-7-7,1 7 15,0-6-5,-5 4 3,0 8-1,0-1-5,0 3 1,-2 0 7,-1 7 2,3 0 3,0 4-8,-3 3 7,3 9-3,-2-12-9,2 12 9,-2-9-1,2 9-4,0 0-4,0 0 1,0 0 2,-5 33 2,5-13-11,0 5 13,0 0 4,0 8-7,0-3 5,0-3 0,0 6 0,7 0-1,-7-11-10,2 4 8,1-3-3,2 1-2,-2-2 11,1 0-8,-4-6-1,5 0 7,-2 1-2,0-4-3,2 1 2,-4-6-5,2 1 6,-3-9 4,3 12-6,2-6 0,-5-6 4,7 8 1,-7-8 0,8 3 5,-8-3-5,15-3-3,-15 3-1,14-8 4,-3 3 8,-1-4-12,-1 0 0,2 2-2,1-7 6,-3 3 1,-1 1 3,4 2 0,-6 2 0,0-2-1,0 2 2,-6 6 4,8-8-6,-8 8-7,6-8-1,-6 8-4,0 0 2,8 0 5,-8 0-6,0 0 3,0 0 0,10 14 0,-8-8 0,-2-6 0,6 15-5,-4-7-1,-2 2 3,2 0 4,0-2 2,-2-8-6,0 20 8,0-10-4,0-2-1,0-8-10,0 17-7,3-10-17,-3-7 1,0 11-16,0-11-9,3 10-15,-3-10-11,3 7-11,-3-7-13,9 4-106,-9-4-233,13 0 103</inkml:trace>
          <inkml:trace contextRef="#ctx0" brushRef="#br0" timeOffset="184102.7798">6874 10335 90,'-9'3'131,"9"-3"-6,0 0-10,0 0-1,0 0-7,32 3-10,-17-2-2,2-2-7,1-1-2,-1 2-11,6 0-5,1-1-10,-1-1-4,2 2-7,-1-3-11,-1-1-14,1 4-21,-1 0-20,-5-2-23,-4-2-26,4 4-25,-4-4-111,-2 2-219,2-2 98</inkml:trace>
          <inkml:trace contextRef="#ctx0" brushRef="#br0" timeOffset="183942.6268">7520 10507 42,'0'0'143,"6"-6"-2,-6 6-1,6-7-4,-6 7-2,0 0 1,0 0-9,6-9-12,-6 9-8,0 0-11,0 0-16,0 0-3,0 0-9,0 0-5,-18-12-9,18 12-4,-14 0-6,14 0-5,-18 4-2,11-1-6,-3 1 0,0 1-4,0 2-6,0 3 0,0-3-2,3 3-4,-4 1 6,2 1-1,3 1-1,2-1-4,-1 0 0,2 0-3,3-4 3,0 6-5,0-14 0,3 17-2,-3-10 5,7 2-4,-2-3-3,0-2 3,5 2 0,2-3 6,-1 2-8,1-1-3,2-4 1,0 0 5,2-4-4,-3 2-2,2-2-2,0-2 9,2-3-13,-5 0 1,4-6 0,-4 4-3,-2 0 2,-1-3-2,-3 1 0,-1 1 2,-1-1-3,-1 1 0,-6 0 4,3 12-2,-4-19 3,-1 12-3,-5-3-3,-2 4 1,4 0 3,-3 0-3,2 2 0,-3-1-12,2 1-3,-3 4-10,13 0-8,-20 0-2,20 0-20,-17 0-9,7 3-21,10-3-12,-9 1-19,9-1-23,-14 5-86,14-5-249,-6 4 110</inkml:trace>
          <inkml:trace contextRef="#ctx0" brushRef="#br0" timeOffset="184437.771">7421 10182 32,'0'0'115,"0"0"-9,0 0-27,0 0-26,0 0-29,0 0-48,0 0-41,0 0-69,0 0 31</inkml:trace>
        </inkml:traceGroup>
      </inkml:traceGroup>
    </inkml:traceGroup>
    <inkml:traceGroup>
      <inkml:annotationXML>
        <emma:emma xmlns:emma="http://www.w3.org/2003/04/emma" version="1.0">
          <emma:interpretation id="{87148424-FDDE-446E-8029-7627A73647F3}" emma:medium="tactile" emma:mode="ink">
            <msink:context xmlns:msink="http://schemas.microsoft.com/ink/2010/main" type="paragraph" rotatedBoundingBox="618,13516 13196,13290 13233,15372 656,15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221CED-306C-4116-9831-2B6A2179B9F1}" emma:medium="tactile" emma:mode="ink">
              <msink:context xmlns:msink="http://schemas.microsoft.com/ink/2010/main" type="line" rotatedBoundingBox="618,13516 13196,13290 13217,14473 640,14699"/>
            </emma:interpretation>
          </emma:emma>
        </inkml:annotationXML>
        <inkml:traceGroup>
          <inkml:annotationXML>
            <emma:emma xmlns:emma="http://www.w3.org/2003/04/emma" version="1.0">
              <emma:interpretation id="{56FE9F8B-A2B9-4B20-BB42-CAFE1652EEBC}" emma:medium="tactile" emma:mode="ink">
                <msink:context xmlns:msink="http://schemas.microsoft.com/ink/2010/main" type="inkWord" rotatedBoundingBox="622,13711 5109,13630 5126,14563 639,14644"/>
              </emma:interpretation>
              <emma:one-of disjunction-type="recognition" id="oneOf30">
                <emma:interpretation id="interp150" emma:lang="en-IN" emma:confidence="0">
                  <emma:literal>Communicate</emma:literal>
                </emma:interpretation>
                <emma:interpretation id="interp151" emma:lang="en-IN" emma:confidence="0">
                  <emma:literal>communicate</emma:literal>
                </emma:interpretation>
                <emma:interpretation id="interp152" emma:lang="en-IN" emma:confidence="0">
                  <emma:literal>Communicati</emma:literal>
                </emma:interpretation>
                <emma:interpretation id="interp153" emma:lang="en-IN" emma:confidence="0">
                  <emma:literal>Communicat</emma:literal>
                </emma:interpretation>
                <emma:interpretation id="interp154" emma:lang="en-IN" emma:confidence="0">
                  <emma:literal>Communicato</emma:literal>
                </emma:interpretation>
              </emma:one-of>
            </emma:emma>
          </inkml:annotationXML>
          <inkml:trace contextRef="#ctx0" brushRef="#br0" timeOffset="432613.0785">2696 12528 38,'7'-9'189,"-7"9"-11,5-6-5,-5 6-6,0 0-14,0 0-3,6-6-7,-6 6-7,0 0-11,1-10-7,-1 10-10,0 0-5,0 0-9,0 0-4,-3-14-8,3 14-9,0 0-6,0 0-7,0 0-9,-17-1 0,17 1-4,-20 7-12,7-1-2,0 6-4,0-3-5,-2 6 1,2-5-8,0 6-2,2-1 0,3-2-3,1 3 0,2 0-2,3-1-6,-2-1-2,6 2 1,3-4-3,2 2-2,3-1-2,4-4-7,6 4 0,1-6 0,8-1-3,7-1-4,-1-4-3,1-1 6,1-3-9,-2-3 14,4-3-14,-3-2-7,-4 1-4,-5-1 0,-3 0-3,0-2 2,-2-2-1,-5-3 5,1 3 2,-6-1 10,-1 6 5,-5-2 3,1-3 3,-2 4 5,-1 1 8,-2-1 7,-1 1 0,-1 10 0,-4-15 4,0 6 1,4 9 2,-11-10 0,11 10-3,-12-6 1,5 4-1,7 2-1,0 0-5,-18 6-1,8 0-2,1 3 0,-3 3 0,2-3 1,4 3-1,-1 2-3,0-2 0,3 3 2,-2-2-4,2 0 0,1 1 1,0-6-5,3-8-1,-1 18-6,1-12-2,0-6-5,0 0 3,1 16-4,-1-16 3,11 3-3,-11-3-1,12-3-4,-12 3 3,19-12 0,-7 4-10,0-3 0,-1-1 1,-1-1 3,-2-1-4,3 1 6,-1 2 0,-4 1 5,0 3 4,-1-2 3,-2 3 3,-3 6-9,6-9 3,-6 9 3,7-6-1,-7 6 4,0 0-5,0 0 2,0 0 4,0 0 1,11 16 4,-11-6-5,1 1 2,-1-11-1,0 20 3,3-13 3,-2 5-2,3-3-3,-2-1 1,3 2 2,-2 0 0,2-2 2,-1 0 2,-1-2 0,5 0-2,-8-6 2,12 6 1,-8-4 0,-4-2 0,20-6-3,-7 0 1,-1-3 5,2-3 1,3-5-9,-1-3-8,4-10 0,4 0-3,-2-5-3,-5-3-3,-1-3 4,-2 1-1,-5-3 5,1 1 1,-5 2-1,0-3 2,-2 5 18,-2 6 14,2 7 4,-6 2 2,2 5 9,-2 5-6,3 1-1,-2 2 1,2 10 5,-3-15-8,3 15-5,-4-7-6,4 7-1,0 0-1,0 0-1,0 0 0,-23 25-2,16-3 0,6 4-3,-4 8-2,1-2-1,1 2 5,3 3-8,3-3 1,3 0 3,-3 3-4,0-1 3,2-4-1,2-6-2,-2 7 0,1-10 1,0-4-3,5 2 2,-4-5 0,5 0-1,-2-3 0,0-2 2,-1-1 0,3-3-1,-1-1-2,2-2-5,4-4-2,-4-4-9,3 1 2,4-7-8,0-2-4,0-3-6,-2-3 1,-1-2 4,-2 4-2,0-2 7,-7 6-4,1-1 13,-1 3 4,-3 3 2,0-2 4,-3 3 4,-2 6 0,2-11-2,-2 11-3,0 0-3,0 0 5,0 0 0,-19-3 0,19 3 4,-15 10-1,8-1 2,-1 2 3,0 2 1,-1 2 2,1 4-5,0-1-2,4 2-1,-7-4 3,8-2 2,3 2-5,-2-1 4,2 1-2,2 0-4,1-4 3,1 1-3,-1 0 1,6-3 2,-2-2 4,4 2-3,1-4 1,2-2-3,1 0-12,0-3-8,1-3-18,3 2-17,1-10-33,0 0-16,-3-2-35,-3 3-112,-4-5-268,3 0 118</inkml:trace>
          <inkml:trace contextRef="#ctx0" brushRef="#br0" timeOffset="433244.968">2849 12267 66,'0'0'145,"0"0"-10,0 0-25,0 0-37,0 0-44,0 0-43,38 10-77,-24-8-98,3 2 43</inkml:trace>
          <inkml:trace contextRef="#ctx0" brushRef="#br0" timeOffset="432827.809">3290 12380 60,'0'0'158,"-12"0"-24,12 0-11,0 0-2,0 0-5,0 0-6,0 0-4,48-2-5,-24 2-13,2-3-7,2 0-5,10 3-7,-2-4-5,3 1-8,-10 0-5,-3-2-26,2 1-21,-4-2-23,-1 2-16,-10-1-35,1 1-23,-1-2-128,-8 1-240,-5 5 106</inkml:trace>
          <inkml:trace contextRef="#ctx0" brushRef="#br0" timeOffset="428382.9415">-267 11974 95,'1'-13'155,"2"-2"-5,-2 3-7,1-3-7,-2 6-1,2-3-1,-2 12-15,-2-14-13,2 14-5,-2-12-4,2 12-8,0 0-12,-8-6-6,8 6-8,-11-2-3,11 2-10,-17 3-6,5 3-3,-1 3-7,-9 4-1,-6 8 0,1 5-6,-2 10 6,-5-1 2,-2 16-7,4 3 4,9-14-7,0 2-5,4-5-1,9-1 11,-2-2-4,5 0-1,4-1-7,1-1-5,4-8 5,2-4-4,6 1 0,-5-5-1,8 1-4,-2-4-1,1 1 0,7-4 1,-3-4-7,4 3 0,3-5 3,1-7 0,2 2-6,-2-5-5,4-4-2,-3 1-3,5-11-2,-7 4 4,-1 0-4,-3-1 1,-1-1 1,-1 1 3,-2 0 2,-3 3 0,-1 2-2,-1 3 2,-4 2 6,-1 1 4,0-3 2,-5 9-2,4-7-1,-4 7-4,4-8 2,-4 8-2,0 0-1,0 0-2,0 0 2,0 0 0,0 0-2,0 0-1,0 0 2,0 0 3,-16 37-5,12-22 4,-1-3 2,1 4-4,0 4 0,3-6 2,1 3 4,-2-1-2,2-1-5,2-2 2,2 2-4,-2-3-4,2 3 4,3-4-5,2-4-2,-2 2-4,0-3-3,1-3-9,3 0-2,2-1 1,-1-3-9,3 0-2,-1-8-4,7-2 0,-1 0 1,0-2-3,-4-3 2,-4 4 9,0-7 0,-3 7 7,-2 0 4,-6 5 12,3-5 3,-2 2-4,-2 10 7,-4-16 7,-2 10-3,6 6 1,-12-10 0,4 4 0,-2 4-1,0-2 4,10 4 0,-20 0-2,11 0 2,9 0 4,-18 0-7,8 4 3,0-2-3,10-2-3,-12 6 0,8-2 2,4-4 0,-8 9-2,5-2 2,3-7-1,-4 9 5,4-9-9,0 0 1,7 12-3,-7-12 3,12 2 5,-12-2-5,15 1 2,-15-1-2,23-3 7,-10-3-7,0 2-1,5-1 5,-5-1-4,5 1 3,-2-3 4,-3 4-8,2-2 8,-7 1 0,4 1-1,-1-2 4,-3 2-3,-2-2 4,-6 6-1,15-3-2,-15 3 3,10-3-1,-10 3-3,9-6 0,-9 6 0,0 0 0,0 0 4,11 0-5,-11 0 4,8 9-1,-4-3 2,-3 3-2,3 1 1,-3 5-8,2-2 5,-3 3-1,4 0 7,-2 6 4,-2-6-6,2 5-4,0-6 3,-1 0-6,0 2 3,2-4-4,-2 2 1,3-4 1,-4-2-3,3-1-3,-2-1-4,-1-7 0,4 12-3,2-8-4,-6-4 11,0 0-4,10 2-1,-10-2-6,12-12 10,-5 6-14,1-7 9,2 1 3,-2-8-2,1 2 1,-2-4 1,1 0-2,1 1 4,-2 2-1,-2 4 1,1 2 2,-2 0 8,0 5-2,1 0 5,-1 1-6,-1-1 5,-3 8-4,6-10 4,-6 10-9,6-3 7,-6 3-8,0 0 6,0 0-5,17 12 9,-11-6 0,-4 1-4,2 4-3,2 3 3,-5-4-1,3 3 5,-3-1-5,1 1-4,0-1 4,1 2-1,0-1-2,-2-2 13,-1 0-13,1-4 10,-1-7-9,2 19 3,-2-19-4,0 12-3,2-6 7,-2-6-6,0 0 3,2 11 2,-2-11-1,0 0 9,0 0 10,0 0-19,0 0-2,0 0 2,0 0 0,24-26-1,-17 13-5,-1-3 5,6-1-5,0 0 2,0 0 7,-1 4-4,0 0 2,0 4 9,-2-2-3,0 0 1,-1 3 2,2 3 5,-4-2-2,3 1-6,-1 3 5,-8 3 5,14-1-8,-14 1 8,12 4-1,-12-4 0,10 9 3,-8-3-1,-2-6 1,6 16-1,-5-5 4,-1-2 1,0 0-4,0 1-3,3 2-3,-3-12-1,0 19 1,1-7-2,-1-3 1,0-9 2,4 12-6,-1-6-2,2 2 2,-5-8-5,6 6-3,-6-6 0,8 3-5,-8-3 5,0 0-5,21-8-10,-10-1-6,-2 2-2,1-3-4,-1-2 0,0 0-3,-1-2 8,3-1-3,-4 5 10,-3 1-1,1 0 14,1 0 1,-2 3 7,-4 6 0,8-16 10,-7 9 2,4 0 3,-5 7 10,3-10 7,-3 10-3,4-9-2,-4 9-1,0 0 1,0 0-10,1-9-3,-1 9-5,0 0 0,0 0 0,0 0 1,0 0-2,7 22 0,-7-22-3,3 19 3,-3-4 3,0-3-6,0 0-4,1 0 1,3 3-4,-4-6 4,0 5-8,1-3 5,2 0-2,0-3-3,-3 3 0,0-11-4,2 15-2,3-8 4,-5-7-1,2 11-5,-2-11 5,6 6 0,-6-6-2,0 0 7,0 0 0,0 0 0,0 0-1,16-16 1,-10 9-3,1-5 0,-3 1-2,-1-4 1,6-6 0,-4 6 7,1 0-8,-3 2 6,2-2-2,0 2 1,2 0-1,-3 0 0,-1 6-2,2-2 4,-5 9-4,11-9 5,-9 3-4,-2 6-1,11-3 5,-11 3-2,0 0-6,19 10 5,-11-4-1,-4 2-2,4 1 5,-4 7 17,1-3-21,-1 1 3,2 1-1,-5 3-3,3-5 2,-3 0 1,2 2-4,0-2 3,-2-1 1,-1 3-5,2-1-6,-2-6 1,0-8-11,2 14 4,0-8 4,-2-6 2,1 9 2,-1-9 8,0 0-6,0 0-2,0 0-4,0 0 5,0 0-1,15-23-1,-11 9-5,4 0 3,-2-9-6,4 1-6,-1 0 11,-1-1-1,2 5 5,-4 2 9,1 2-1,4 2 3,-5 2 2,-6 10 3,8-14-3,-2 10 3,-1-2 0,-5 6 1,11-4 3,-11 4-5,0 0 0,0 0 4,23 8 4,-18 0-3,-1-1-4,4 1 1,-3 3 2,-1 1 0,1 3 0,-1 1-4,0-2-2,0 2 7,-3 0-2,3-3 0,-1 2-5,-1-4 4,0-1-3,-1-2-2,-1 3 8,0-11-6,4 16 2,-3-11-6,-1-5 1,4 10 1,-4-10 1,0 0 2,7 3-2,-7-3-4,0 0 3,0 0-3,26-15 2,-17 6-10,-1-2-4,3-4 2,-1 2-3,-2 1 1,2-3 11,-2 1-11,3 0 15,-5 1-3,2 3-8,2-2 16,-4 3-4,0 2-4,-1 1 7,0-1-2,-5 7-2,9-9 6,-9 9-4,8-5 0,-8 5-1,9-1 7,-9 1 5,0 0-4,13 9-6,-9-3 5,-2 3-1,2 2-2,-3 3-3,3-1 2,-1 0 3,-3-1-4,1 2 0,-1-1 1,4 2-3,-4-3 5,4 0-7,-2-2 5,-1-1 0,3-2-2,1 0-3,-2 1-1,2-2-1,-5-6 3,11 6 2,-11-6-6,12 2 5,-12-2 3,17-8-8,-8 4-1,1-4-3,2-2-1,0-2-4,4-4-4,-2-3 6,2 2 2,-4-1-3,0-3 4,-3 5-8,1 2 6,-3 2-2,-2 2 14,0 1 0,1 2 2,-4 1 4,-2 6-1,6-12-2,-6 12 5,0 0-14,5-9 6,-5 9 1,0 0-5,0 0 4,0 0 7,0 0-5,0 0 8,0 0-4,-4 36 10,1-21-3,3-2-4,0-1-2,-2 3 6,0-2-9,2 0-1,0-1 0,2-2 0,0 2-5,1 1 8,2-1-10,1-5-3,-1 2-1,0-3-14,2-2-7,1-1-7,-8-3-5,20 0-1,-8-1-6,2-5 0,-2 1-8,1-2-15,-1-3-11,0 0-15,0-2-58,-1 0-162,1-7 71</inkml:trace>
          <inkml:trace contextRef="#ctx0" brushRef="#br0" timeOffset="428757.4371">1873 12447 51,'0'-14'81,"0"14"-5,0-11 2,0 11 6,0 0-4,0 0-4,-2-10-8,2 10-1,0 0-3,0 0-9,0 0 10,0 0-1,0 0 1,0 0-8,0 0-9,0 0 4,-3 38-4,6-27-8,-3 3 3,1 0-13,3-2 4,-3 3-7,-1-3-4,2 0-9,-1 0 6,3-1 0,-4 1-1,1-3-5,2 1-3,-3-10-3,3 16 2,-2-10-5,-1-6-7,3 7 5,-3-7-3,0 0-1,3 9 2,-3-9-2,0 0 7,0 0-4,0 0 1,0 0-8,17-22 3,-12 8 3,1 1-13,2-7-1,2 3-7,1-1 0,-3-1 4,2 4 2,2 0 0,1 1 9,-1 1 7,-1 1-4,0 3 5,-3 5 4,4-5 4,-6 7-2,-6 2 0,16 0 5,-16 0 3,14 8-1,-7-2-4,-2 2-1,-1 1 1,-1 4-3,2-1 1,-1 1-1,-1-1-1,-3 1-2,4-1 0,-3 0-4,4-1 0,-1 0-2,-2-4-3,3 2-13,-2-2-7,2 2-17,-1-3-13,-4-6-10,11 6-37,-6-2-111,-5-4-228,0 0 101</inkml:trace>
          <inkml:trace contextRef="#ctx0" brushRef="#br0" timeOffset="431599.1258">2309 12450 8,'0'0'160,"0"0"-9,-1-13-13,1 13-4,0 0-9,0 0-5,-2-15-11,2 15-10,0 0-7,0 0-14,0 0 0,0 0-8,0 0-11,0 0-5,0 0-7,-5-6-5,5 6-3,0 0-20,0 0 2,0 0 5,0 0-4,0 0-6,0 0 9,1 38 2,-1-23-1,0 1-6,2 6-1,-2-6 1,-3 5-2,2 1-6,1-3 0,-4 3 5,4 0-8,0-7-13,-4 3-9,4-6-13,-2 0-5,1 3-14,0-8-28,1-7-13,-3 16-22,3-16-29,3 11-95,-3-11-251,0 0 111</inkml:trace>
        </inkml:traceGroup>
        <inkml:traceGroup>
          <inkml:annotationXML>
            <emma:emma xmlns:emma="http://www.w3.org/2003/04/emma" version="1.0">
              <emma:interpretation id="{D7719BB0-53E1-441E-B8EE-9DB62A7D9719}" emma:medium="tactile" emma:mode="ink">
                <msink:context xmlns:msink="http://schemas.microsoft.com/ink/2010/main" type="inkWord" rotatedBoundingBox="5594,13857 6420,13842 6432,14539 5607,14554"/>
              </emma:interpretation>
              <emma:one-of disjunction-type="recognition" id="oneOf31">
                <emma:interpretation id="interp155" emma:lang="en-IN" emma:confidence="0">
                  <emma:literal>to</emma:literal>
                </emma:interpretation>
                <emma:interpretation id="interp156" emma:lang="en-IN" emma:confidence="0">
                  <emma:literal>To</emma:literal>
                </emma:interpretation>
                <emma:interpretation id="interp157" emma:lang="en-IN" emma:confidence="0">
                  <emma:literal>Ho</emma:literal>
                </emma:interpretation>
                <emma:interpretation id="interp158" emma:lang="en-IN" emma:confidence="0">
                  <emma:literal>So</emma:literal>
                </emma:interpretation>
                <emma:interpretation id="interp159" emma:lang="en-IN" emma:confidence="0">
                  <emma:literal>so</emma:literal>
                </emma:interpretation>
              </emma:one-of>
            </emma:emma>
          </inkml:annotationXML>
          <inkml:trace contextRef="#ctx0" brushRef="#br0" timeOffset="433828.0199">4340 12428 112,'0'0'127,"0"0"2,41 6-15,-23-6-7,3-1-3,3-1-2,2 2-11,-5-1-3,7-2-4,2 1-7,-7 1-10,1-1-4,0-2-14,1 4-10,-1 0 4,2-3 1,-1 0-3,-1 1-13,-3 1 3,-4-2-8,0 3-2,-5 0 2,-1-3-7,-11 3 1,18-1 1,-18 1-3,12 1-6,-12-1 8,9 7 7,-9-1 0,0-6 6,0 18 10,0-3-4,-7-2-2,2 8-3,2-7-2,-6 8-4,4-2 1,5-2-7,-3-1-1,3-1 1,0 0-4,0 1-1,3-5-3,-1 1 1,5 1-4,1-6 3,1 4 1,3-4-3,3-2-1,3-1 0,-1-3-1,11-7-2,-4 3 1,-1-6-5,3-4 3,-2-2-2,7-4-4,-5-8 1,-8 5 5,2-4-2,-8 0 0,-3 3 1,-6 8 6,0-3 2,-3 1 3,-3 3-2,-5-2 2,-1 4-6,-4 0 3,-4 4-5,0 2 2,-3-1-5,-7 5-7,4-2-11,0 3-22,6 3-15,-1 0-16,2 0-29,6 0-30,0 4-38,-3 2-123,3-3-312,5 3 138</inkml:trace>
          <inkml:trace contextRef="#ctx0" brushRef="#br0" timeOffset="433408.1813">4543 12035 166,'0'0'200,"0"-12"-20,0 12-17,0 0-17,3-10-22,-3 10-7,0 0-7,0 0 1,0 0-5,18 36-1,-14-15-3,4 8-9,-3 5-2,0 3-9,2 4-5,-4-1-9,-1 1-9,-2-2-5,0 4-5,-2-2-4,-1-3-7,-1 0-4,1-7-12,2 2-8,0-9-9,-2 1-13,0-6-8,1-4-13,-2 1-25,-2-4-18,1 1-16,-1-7-13,0-1-28,6-5-48,-12 2-105,12-2-304,0 0 134</inkml:trace>
        </inkml:traceGroup>
        <inkml:traceGroup>
          <inkml:annotationXML>
            <emma:emma xmlns:emma="http://www.w3.org/2003/04/emma" version="1.0">
              <emma:interpretation id="{BDD9FE43-9E6C-4F22-AC0B-E546F797ADD8}" emma:medium="tactile" emma:mode="ink">
                <msink:context xmlns:msink="http://schemas.microsoft.com/ink/2010/main" type="inkWord" rotatedBoundingBox="7036,14103 7617,14093 7623,14417 7042,14428"/>
              </emma:interpretation>
              <emma:one-of disjunction-type="recognition" id="oneOf32">
                <emma:interpretation id="interp160" emma:lang="en-IN" emma:confidence="0">
                  <emma:literal>a</emma:literal>
                </emma:interpretation>
                <emma:interpretation id="interp161" emma:lang="en-IN" emma:confidence="0">
                  <emma:literal>A</emma:literal>
                </emma:interpretation>
                <emma:interpretation id="interp162" emma:lang="en-IN" emma:confidence="0">
                  <emma:literal>&lt;</emma:literal>
                </emma:interpretation>
                <emma:interpretation id="interp163" emma:lang="en-IN" emma:confidence="0">
                  <emma:literal>c</emma:literal>
                </emma:interpretation>
                <emma:interpretation id="interp164" emma:lang="en-IN" emma:confidence="0">
                  <emma:literal>.</emma:literal>
                </emma:interpretation>
              </emma:one-of>
            </emma:emma>
          </inkml:annotationXML>
          <inkml:trace contextRef="#ctx0" brushRef="#br0" timeOffset="434607.7015">6023 12358 212,'-5'-11'209,"2"0"-7,2 0-11,-5 1-18,1-2-15,0 5-9,5 7-16,-7-16-9,2 10-14,-5 0-10,10 6-10,-8-9-9,8 9-13,-15 3-6,15-3-7,-21 9-4,10-3-4,-6 9-7,5-4-5,0 0-2,-3 6 3,-1 3-10,4 1 1,0-3-10,0 1-5,1-6-7,4 2-3,2 0-5,0-1-1,2-1-2,3-1 2,-3-3-4,3-9 1,6 16 1,-4-10 0,6-3-2,-8-3 1,18 3-3,-6-6-4,5 1-3,3-8 0,2 1-1,-2 0 2,-3-7 2,1 6 0,2-5 3,-5 1 2,-3 4 1,0 2 4,-4 1-4,0 1-1,-2 0 2,-6 6-3,9-7 2,-9 7-1,9-3 0,-9 3 2,0 0 0,0 0 2,5 16-4,-5-16 5,0 16-4,3-3 5,-3-1 0,4 3-1,-1-4 0,2 2 2,0-1-2,2 0 0,1 0 8,4 0-4,-2-2 0,3-1 1,2-2 1,-1-1-1,4-2-16,6 1-22,1-4-15,-2-1-33,7-4-34,-6-4-44,1 1-112,-1-7-299,2 3 133</inkml:trace>
        </inkml:traceGroup>
        <inkml:traceGroup>
          <inkml:annotationXML>
            <emma:emma xmlns:emma="http://www.w3.org/2003/04/emma" version="1.0">
              <emma:interpretation id="{B412DD39-D5D1-45F7-8CF2-BA53726C4E59}" emma:medium="tactile" emma:mode="ink">
                <msink:context xmlns:msink="http://schemas.microsoft.com/ink/2010/main" type="inkWord" rotatedBoundingBox="8473,13837 9954,13810 9967,14484 8485,14511"/>
              </emma:interpretation>
              <emma:one-of disjunction-type="recognition" id="oneOf33">
                <emma:interpretation id="interp165" emma:lang="en-IN" emma:confidence="0">
                  <emma:literal>Real</emma:literal>
                </emma:interpretation>
                <emma:interpretation id="interp166" emma:lang="en-IN" emma:confidence="0">
                  <emma:literal>Red</emma:literal>
                </emma:interpretation>
                <emma:interpretation id="interp167" emma:lang="en-IN" emma:confidence="0">
                  <emma:literal>Read</emma:literal>
                </emma:interpretation>
                <emma:interpretation id="interp168" emma:lang="en-IN" emma:confidence="0">
                  <emma:literal>Reed</emma:literal>
                </emma:interpretation>
                <emma:interpretation id="interp169" emma:lang="en-IN" emma:confidence="0">
                  <emma:literal>Reat</emma:literal>
                </emma:interpretation>
              </emma:one-of>
            </emma:emma>
          </inkml:annotationXML>
          <inkml:trace contextRef="#ctx0" brushRef="#br0" timeOffset="434972.4828">7255 12168 182,'0'-12'214,"0"12"-22,0 0-17,0 0-22,0-10-16,0 10-14,0 0-11,0 0 2,0 0-4,0 0-8,-12 37-12,9-14-5,1 0-12,-1 4-4,0-3-7,3 10-4,0-10-7,3 10-7,0 0-3,-3-12-4,2 0-1,2 1-7,-2-2-5,-1-5 2,2-1-4,-3-3-2,0 1-2,2-1-9,1-6 2,-3-6-4,0 15 10,0-15-6,3 7 2,-3-7 0,0 0-1,0 0-2,0 0-3,0 0 1,-20-24 0,14 10-2,3-5-1,-1-5-2,2-2-2,-1-8 1,6 0 2,-1-3-4,5-1 1,1 0-3,4 1-2,3-4-5,0 3 0,5 4 3,-3 4-4,3 2 2,5 4-1,-8 5 2,3 7-2,-3-6-3,6 8-3,-5 4-3,-4 0-7,1 2-6,3 0 0,-6 5 3,1-2-3,0 5 2,-4 0-1,-1-2 5,-2 4 5,-3 1-3,2 5 6,-2 1 1,-8 2 4,5 1-5,-7 1 6,-4 1 2,-1 1 5,-1 3 1,1-2 12,-8-2-5,3-1 2,1 3 7,-1-2 0,0-1 2,2 1-4,5-5 4,-2 1-4,4 0-3,3 1 2,-2-2-2,5 4 1,2-2-1,2 0-3,2-3-3,2 1-6,-1-1 2,7-1 4,-1 0 1,1-1-1,8 0 1,0-1-8,-1 2-18,4-3-18,1 2-25,-7-4-16,-2 0-24,-2-3-27,2 0-30,-7 3-104,-1-6-288,-7 0 127</inkml:trace>
          <inkml:trace contextRef="#ctx0" brushRef="#br0" timeOffset="435947.6179">7642 12522 3,'7'-3'123,"4"-3"7,3 3-15,-1-3 6,4-1-8,-4 1-1,5 2-2,-2-5-7,-1 2-9,-1-2-3,0 0-10,-2 0-4,1-1-5,-3 3-4,-4-2 0,2 3 8,-2 0-3,-2 0 1,-4 6-4,10-10 1,-10 10-6,6-9-8,-6 9-11,0 0 7,0-9-16,0 9-5,0 0-3,0 0-8,0 0-2,-26 2-1,26-2-3,-17 10-1,8-4-6,-5 4 0,5 2 5,1 0-8,-2 2-1,5 0 2,2-1 0,-1 0-4,3 0 3,0 3-5,2-7 1,4 6 6,1-5-11,2 4 0,-2-6 0,6 2 1,-3-4 2,3 0 4,2-1-1,9-4 0,4 3-1,-2-8-2,13 1 2,-1-3-1,0-7-4,-3 1 2,-1-5-1,1 0-2,-1-2-1,-1-2-2,-3 0 0,-10 3 1,-1 2 0,-4 3 7,-4 1 6,-1 2 6,-4 1-2,1 0-2,-2 3 4,-4 6-7,2-13 2,-2 13-4,-9-12-1,9 12 0,-15-3 0,15 3-1,-25 3-1,10 3-3,3-3 3,-3 7-2,1-1-1,-3 0 0,-1 3 0,7 1 1,-1-3 2,3 4-1,-1-1 4,2-2-6,0 2-1,4-2 0,-1 2 4,2-4 1,0 0-2,3-9-5,0 14 4,0-14-9,3 14-7,0-7 1,-3-7-2,9 7-1,-1-6-3,-8-1-5,15-1-3,-15 1 0,17-6-3,-7 2 2,3-3-2,-1-2 1,-2 0-3,-2 0 6,0-1 5,1 0 1,-2 2 1,-2 1 8,0 2 1,-5 5 10,7-11 1,-7 11 0,5-6-2,-5 6-1,0 0-7,9-5 1,-9 5 13,0 0-5,0 0-2,4 16 3,-4-16-3,0 17 4,2-7-2,-2 2-1,3-2-1,2-1 7,-5 5-2,3-7 3,1 0-2,-1 3-2,-1 1 8,2-4-8,2 1-1,-6-8 7,10 11 0,-3-10-1,-2 1 5,8 1 0,-13-3-1,22-5 5,-7 1-4,0-2-2,0 0 2,5-6 3,-3-3-7,1 0 3,3-3-4,3-7 1,-2-2-1,-2-2 2,-3 0-2,-5-2 1,3-1-3,-2 0 5,-6-5-3,1 4 5,-1 1-6,-5 6 5,4 1 6,-9 1 8,0 1-2,3 8 9,-2 1 0,0 1 0,1 5 1,1 8-6,-1-13-2,1 13-7,-6-12-2,6 12-4,0 0 0,0 0 1,-22 18-1,11-5 0,1 6-2,1 4-1,-2 1 1,2 7 0,0 1-3,1 0-2,2 2 1,2-3 1,3 2-4,1 0 4,1-2 0,2-6 2,0-3-1,1 0-5,4 3 5,-2-3-2,5-3-3,-4-1 3,5-3-4,-4-2 7,1 2-6,2-7 3,-2 5-2,5-5-10,-2 0-18,0 0-15,0-4-16,0-1-25,-1-3-24,1 3-35,0-6-143,-12 3-309,13-3 136</inkml:trace>
        </inkml:traceGroup>
        <inkml:traceGroup>
          <inkml:annotationXML>
            <emma:emma xmlns:emma="http://www.w3.org/2003/04/emma" version="1.0">
              <emma:interpretation id="{DE7EE600-7C53-4086-B4F3-830289655E05}" emma:medium="tactile" emma:mode="ink">
                <msink:context xmlns:msink="http://schemas.microsoft.com/ink/2010/main" type="inkWord" rotatedBoundingBox="10908,13331 13196,13290 13217,14473 10930,14514"/>
              </emma:interpretation>
              <emma:one-of disjunction-type="recognition" id="oneOf34">
                <emma:interpretation id="interp170" emma:lang="en-IN" emma:confidence="0">
                  <emma:literal>want.</emma:literal>
                </emma:interpretation>
                <emma:interpretation id="interp171" emma:lang="en-IN" emma:confidence="0">
                  <emma:literal>wont.</emma:literal>
                </emma:interpretation>
                <emma:interpretation id="interp172" emma:lang="en-IN" emma:confidence="0">
                  <emma:literal>worst.</emma:literal>
                </emma:interpretation>
                <emma:interpretation id="interp173" emma:lang="en-IN" emma:confidence="0">
                  <emma:literal>Wont.</emma:literal>
                </emma:interpretation>
                <emma:interpretation id="interp174" emma:lang="en-IN" emma:confidence="0">
                  <emma:literal>Word.</emma:literal>
                </emma:interpretation>
              </emma:one-of>
            </emma:emma>
          </inkml:annotationXML>
          <inkml:trace contextRef="#ctx0" brushRef="#br0" timeOffset="442399.8964">9665 12184 161,'-1'-12'186,"1"12"-10,0-20-12,-3 11-8,3 9-17,0-19-12,0 19-9,0-10-12,0 10-12,-1-9-8,1 9-14,0 0-7,0 0-9,0 0-11,0 0-1,0 0-8,0 0-3,0 0-3,0 0-2,0 53-2,1-22-3,-2-5-4,2 5 4,3 2 2,-1-3 0,1 4-4,0-9-1,-3-3-4,4 10 3,-2-9-10,0-1-1,-1 0-4,-2-7-4,6 0-1,-2 0 1,-3-5-3,0-2-2,2 1-2,-3-9-4,4 13 2,-4-13 4,4 9 7,-4-9-7,11 0 1,-11 0-3,15-11-5,-5 2 5,2-2-4,6-6 0,-5-1 2,5-2-2,-4-2 7,0 3-12,-1 0 5,-1 0-1,-5 7 6,2-1-2,2 1-1,-3 3 4,-3 2-3,1 0-1,-1 1 1,-5 6-2,8-6-7,-8 6 8,11-2-2,-11 2 1,17 7-1,-10-1 5,4 2-4,-2 2 6,1 3 0,0-1 0,-2 0 0,4 0-1,-4 1 3,3 0-1,0 2 2,0-5 2,1 0-1,0 0 3,-4-1-9,1 0 8,-2-3-2,1 0 0,-3-3 1,-5-3 5,11 6-1,-11-6 5,12 1 6,-12-1-5,0 0-1,17-12 3,-11 2-5,1-3 5,-1-8-5,1 2 2,0-4-2,-2-2 2,2-9 2,1 2-5,-2 0 1,-4 8 0,3-1 4,-2 4 2,1 6-6,-3 1 0,3 1 1,-2 5-10,-2 8-14,4-11-6,-4 11-23,5-9-12,-5 9-17,0 0-5,8-1-8,-8 1-1,0 0-18,13 21-13,-10-14-110,0 7-247,-1-2 109</inkml:trace>
          <inkml:trace contextRef="#ctx0" brushRef="#br0" timeOffset="443514.484">10496 12351 158,'8'-5'158,"-8"5"-11,0 0-8,0 0-10,0 0-10,0 0-17,0 0-7,0 0-6,0 0-15,0 0-1,0 0-8,-17 22-7,6-12-5,4 0-5,-5 2-6,3 3-3,-3 1-9,4 3-2,-2 2-4,3-7 3,5 1-7,-2-2-3,0 2-2,2-4-1,2 1-4,0-2-1,0-10-4,4 14 1,-1-6 0,4-3-1,2-3 1,2 2-4,4-4-2,-1-3-2,8 0-5,1-3 6,-2-4 3,-1-1-8,-2-3 3,-1 1-1,-2-2 2,-4 3-4,-2 0 5,-2 2 3,-2-3 6,-2 3-2,-3 2-1,0 8 2,0-15 1,0 15-5,-8-15-1,1 7 2,0 2 2,-4-2-5,2 2 0,1 3-3,8 3 6,-16-5-6,16 5-2,-13-7-4,13 7 6,-11 0-1,11 0-2,0 0-3,0 0 4,0 0-4,0 0 5,-14 3-3,14-3 1,0 0 0,0 0 3,0 0-3,0 0-1,0 0-2,19 19 2,-19-19 1,12 6 0,-5-5 2,-7-1 3,19 2-1,-10-2 2,-9 0-3,19-3 2,-10 0 3,5-1 2,-2 2-1,0-4 9,1 5-2,2-5 4,-2 3-6,1-1 3,0-1 0,1 2-4,-1-1-3,2 2 0,-3 1 3,2-1-2,-2 4-4,1-2-3,0 1 2,-2 2-2,1 2-1,-1 1 1,1 1-1,-1 0 5,-1 1-6,-4 0 0,3 0-1,-3-1-5,-2-1 0,1 1-1,-5 0 4,3 2-9,-4-9 9,1 15 0,1-8-3,-2-7 4,0 13 0,0-13 2,0 0 0,-2 12 7,2-12-8,0 0 8,0 0-2,0 0 3,0 0 0,0 0 1,0 0-1,0 0 6,0 0-4,0 0-7,0 0 2,3-36-5,8 24 6,-1-1-10,8 1 1,-1 2 6,5-2-9,1 2 4,-1-2-2,4 2 0,1 2 1,-2 0 2,3 1-5,-2-1 7,2 3-3,-3 4 0,-2-2 3,-5 3-1,-4-3 1,-3 3-2,0 0-5,-3-2-2,-8 2 6,16 1-5,-16-1 6,8 7-1,-8-7 3,0 0-3,-3 14 4,3-14 0,-12 14 1,1-7-1,1 2-1,-2 0 8,-2 1 3,2 0-3,1 1-2,-2-1 1,2 2-3,1-1-5,2 1 2,1-2 1,-3 2-5,5-3 10,0-2 2,3 2-10,0-3 6,2-6-5,0 16-3,0-16 7,1 12-4,4-4 1,2-3-3,0-2 8,4 0-2,-1-2-1,5 0 3,1-2 0,3-3 0,1-2 1,-3 0 1,5-5-3,-2-1 2,1-3-1,-3 2 0,1-4-3,-2-5-5,-5-1-1,0 0 6,-1-14-2,-2 3 3,-3 2-4,-5-1 2,-1-3-2,-3-2 1,-2 0 2,0 4 4,-1 1-6,-1-2 2,2 11 4,-2 6 6,2-3 9,0 5 2,2 3 4,-2 2 0,3 3-1,2 8-2,-5-14-6,5 14-6,-4-10-3,4 10-5,0 0 2,0 0-4,0 0-1,0 0-1,0 0 13,1 33-12,-1-11 0,3 4 5,0 8-5,1 3 0,-3 2 0,-2-2 1,2 5 0,-1-2 1,0-3 1,-1 3 6,-3-4-9,2 1-1,-2-3 3,3-8-1,1 7 3,0-7-6,1-4 2,-1-1 2,3 0-15,-3-5-24,1-4-17,1-2-24,3 1-32,0-4-39,1-1-106,0-1-274,4-4 121</inkml:trace>
          <inkml:trace contextRef="#ctx0" brushRef="#br0" timeOffset="414261.8673">10893 11468 22,'0'0'98,"0"0"-8,17 11-2,-17-11 2,19 4-17,-2 0 0,7-4 9,2 2-6,13-2-3,-2 0 1,3 0-8,3 0-3,2 1 1,4 2-4,-5-2-1,2-5-3,0 4 0,0 0-10,1 3-6,-1-3 2,-2 1 3,2-1-1,-3 3-1,-3-1-2,-3-1 5,-7-1-11,-5 0 2,2 0-8,-5 0 0,-8-1-4,1 2-1,-4-1-3,-2 0 2,-9 0-5,14 0 0,-14 0-3,10 0-10,-10 0-8,0 0-5,12 1-14,-12-1-18,0 0-13,0 0-7,0 0-19,0 0-17,12-2-26,-12 2-113,0 0-254,0 0 113</inkml:trace>
          <inkml:trace contextRef="#ctx0" brushRef="#br0" timeOffset="443922.4453">11819 12617 16,'0'0'156,"0"0"-31,0 0-36,0 0-36,0 0-36,0 0-38,0 0-52,0 0-79,0 0 36</inkml:trace>
        </inkml:traceGroup>
      </inkml:traceGroup>
      <inkml:traceGroup>
        <inkml:annotationXML>
          <emma:emma xmlns:emma="http://www.w3.org/2003/04/emma" version="1.0">
            <emma:interpretation id="{48BE5D58-5992-48E9-A73F-8E80D96EAC75}" emma:medium="tactile" emma:mode="ink">
              <msink:context xmlns:msink="http://schemas.microsoft.com/ink/2010/main" type="line" rotatedBoundingBox="2368,15520 2548,14879 2941,14989 2761,15631"/>
            </emma:interpretation>
          </emma:emma>
        </inkml:annotationXML>
        <inkml:traceGroup>
          <inkml:annotationXML>
            <emma:emma xmlns:emma="http://www.w3.org/2003/04/emma" version="1.0">
              <emma:interpretation id="{9ECBBBFB-95C4-4AF8-8F67-F54931D1CE58}" emma:medium="tactile" emma:mode="ink">
                <msink:context xmlns:msink="http://schemas.microsoft.com/ink/2010/main" type="inkWord" rotatedBoundingBox="2368,15520 2548,14879 2941,14989 2761,15631"/>
              </emma:interpretation>
              <emma:one-of disjunction-type="recognition" id="oneOf35">
                <emma:interpretation id="interp175" emma:lang="en-IN" emma:confidence="0">
                  <emma:literal>to</emma:literal>
                </emma:interpretation>
                <emma:interpretation id="interp176" emma:lang="en-IN" emma:confidence="0">
                  <emma:literal>so</emma:literal>
                </emma:interpretation>
                <emma:interpretation id="interp177" emma:lang="en-IN" emma:confidence="0">
                  <emma:literal>f</emma:literal>
                </emma:interpretation>
                <emma:interpretation id="interp178" emma:lang="en-IN" emma:confidence="0">
                  <emma:literal>t</emma:literal>
                </emma:interpretation>
                <emma:interpretation id="interp179" emma:lang="en-IN" emma:confidence="0">
                  <emma:literal>G</emma:literal>
                </emma:interpretation>
              </emma:one-of>
            </emma:emma>
          </inkml:annotationXML>
          <inkml:trace contextRef="#ctx0" brushRef="#br0" timeOffset="471389.7599">1198 13463 37,'-7'-6'117,"7"6"7,-4-10-3,4 10 0,-7-8-13,7 8-2,0 0-13,-4-7-12,4 7-10,0 0-12,0 0-6,0 0-1,0 0-15,0 0 2,0 0-3,0 0 2,-1 38-10,2-23-1,-1 1 0,4 2-3,-2 3-4,0 0-1,1 0 1,1-7-5,-1 1 0,1 2 11,1-4-18,-2 2 3,4-2 3,1-2-5,-2 0-1,0-1-1,-2-4 4,4 0 9,-3-1-1,-5-5 12,14 6-1,-14-6 8,17-3-1,-5 0 2,1-4-4,4 1 3,-4-7-1,6 0-3,-1-4-1,0-3-3,1 4-3,-3-4-1,0 2-3,-1 0-1,-3 2-2,-3 3-2,-1 4-2,-1 0-1,-2 2-6,0 2-3,-5 5-4,7-10-17,-1 6-25,-6 4-2,0 0-10,12 0-17,-12 0-16,12 7-19,-3-2-29,-1 2-142,1-1-297,-2 1 132</inkml:trace>
          <inkml:trace contextRef="#ctx0" brushRef="#br0" timeOffset="471062.8068">1426 13228 74,'0'-16'180,"0"3"-7,1-2-6,-1 2-7,-3 0-8,3 1-4,-1 0-9,-3 2-6,4 10-3,-1-18-12,-2 11-12,3 7-10,-3-11-11,3 11-11,0 0-8,0-14-10,0 14-7,0 0-7,0 0-7,0 0-7,0 0 2,0 0-5,0 0-5,0 0 2,-5 35-3,4-14-3,-2 1-3,2 0 2,-1 11-3,0-9-1,0 2 0,2 6-2,0 1 0,-1-7-2,1-2 7,-1 0-7,-3 1-3,4-1-7,-4 1 0,2-4-2,-1 1-1,-2 0-10,1-7-1,1 1-4,-2 0-10,1-3-1,1 0-12,-1-1-8,3-4-17,-3-1-8,4-7-12,-4 13-4,4-13-2,-4 8-24,4-8-19,0 0-120,0 0-279,0 0 124</inkml:trace>
        </inkml:traceGroup>
      </inkml:traceGroup>
    </inkml:traceGroup>
    <inkml:traceGroup>
      <inkml:annotationXML>
        <emma:emma xmlns:emma="http://www.w3.org/2003/04/emma" version="1.0">
          <emma:interpretation id="{0A98AC3C-372D-4738-A203-988E122CFCDA}" emma:medium="tactile" emma:mode="ink">
            <msink:context xmlns:msink="http://schemas.microsoft.com/ink/2010/main" type="paragraph" rotatedBoundingBox="1401,15764 13423,16090 13371,17998 1349,176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3BAB584-3AFE-41B9-ABBB-3437123F5C75}" emma:medium="tactile" emma:mode="ink">
              <msink:context xmlns:msink="http://schemas.microsoft.com/ink/2010/main" type="line" rotatedBoundingBox="1401,15764 13423,16090 13397,17040 1375,16714"/>
            </emma:interpretation>
          </emma:emma>
        </inkml:annotationXML>
        <inkml:traceGroup>
          <inkml:annotationXML>
            <emma:emma xmlns:emma="http://www.w3.org/2003/04/emma" version="1.0">
              <emma:interpretation id="{F3252BB2-8CBD-46CA-A060-0A1667EF481C}" emma:medium="tactile" emma:mode="ink">
                <msink:context xmlns:msink="http://schemas.microsoft.com/ink/2010/main" type="inkWord" rotatedBoundingBox="1421,15713 4601,15953 4537,16805 1357,16566"/>
              </emma:interpretation>
              <emma:one-of disjunction-type="recognition" id="oneOf36">
                <emma:interpretation id="interp180" emma:lang="en-IN" emma:confidence="0">
                  <emma:literal>Sensors/</emma:literal>
                </emma:interpretation>
                <emma:interpretation id="interp181" emma:lang="en-IN" emma:confidence="0">
                  <emma:literal>sensors/</emma:literal>
                </emma:interpretation>
                <emma:interpretation id="interp182" emma:lang="en-IN" emma:confidence="0">
                  <emma:literal>Sensors}</emma:literal>
                </emma:interpretation>
                <emma:interpretation id="interp183" emma:lang="en-IN" emma:confidence="0">
                  <emma:literal>Sensors)</emma:literal>
                </emma:interpretation>
                <emma:interpretation id="interp184" emma:lang="en-IN" emma:confidence="0">
                  <emma:literal>Sensors,</emma:literal>
                </emma:interpretation>
              </emma:one-of>
            </emma:emma>
          </inkml:annotationXML>
          <inkml:trace contextRef="#ctx0" brushRef="#br0" timeOffset="472092.896">514 14251 92,'16'-28'141,"-4"5"-15,0 0-2,1-8-11,-3 11-12,-3-3-1,-2 8 3,-2-1-7,1 2-17,-3-1 3,-2 3-2,1 4-5,0 8-8,-5-18-9,1 12-5,0 0-9,4 6 3,-16-10-15,3 8 5,-4-1-4,-6 2-7,1 1-3,-3 2-4,1 4 1,-3 2-4,-6 4-1,2 6-1,2 0-2,-1 0-3,1-2-4,3 7 3,5-9-2,3 4-2,4 2-2,-3-1 1,4 3 0,4-3 1,1-4-3,2 7-4,4-7 8,2 1 0,1 0-5,2-2-5,5 1 6,0 0-2,2-1-1,5 3 7,1-2-1,6 1-9,-2-4 9,-1 3-4,2 0 4,3 0 3,-4-2-9,3 2 6,-3 1-5,0-4 2,-1 4-1,-6-7-2,-2 3-3,0 0 2,-3-2 1,-1-2 0,-2 1 3,-1 0 1,-3-1 1,-1-8-6,-4 17 11,4-17-2,-9 13 1,-3-3-4,0 1 11,-3-5-6,-2 3 0,2-2 0,-3-3 2,-6 2-3,2-2-1,3-2 2,-3-2 1,4 1 2,3-1 0,-1-1-1,0-1-3,2-2 0,14 4-12,-24-10-4,13 3-26,5-2-19,6 9-36,-8-19-25,5 5-32,7 4-116,-4 10-285,8-32 127</inkml:trace>
          <inkml:trace contextRef="#ctx0" brushRef="#br0" timeOffset="472962.7898">526 14526 60,'0'0'108,"24"-5"0,-11 0-6,-1 0-13,2 1 5,0 0-11,-1-5-7,2 0-2,-2 1-11,1-2 7,0 1-12,-4-2-7,7-1-6,-5-5 1,-1 6 4,0-2 6,-5 3 11,3-2 5,-5 6-12,-4 6 0,1-14-7,-1 4-8,0 10 4,-3-14-8,3 14-1,-5-11-3,-2 7-8,7 4-3,-17-3-4,17 3-3,-19 4-3,4 4-2,2-2-11,-1 4 8,0 8 0,4-4-5,-2 4 2,1 4-6,2-3-6,4 1 9,2 0-2,-1 0 10,3-2-10,1-3 1,0 2-4,4-2 4,0 3-5,4-4 4,-2-2 4,3 4-3,1-6 0,1 1 6,-3-5-7,4 1-1,-1 0 3,2-5-2,-1-1 1,3-1-6,-3-1-2,1-1 8,1-2 0,-2-3 0,0-3 1,3 2 3,-3-4 2,0-4-6,0-4-6,-5 4 5,-2 3 2,3-7-5,-3 4 3,2-3 1,-4 4-1,-1 1 0,2 0-2,-1 2-1,0 5 6,-3 7 2,4-16-5,-4 9 0,0 7 1,3-11-8,-3 11 4,0 0-2,0 0-5,0 0 1,6-13 4,-6 13-5,0 0 4,0 0-1,0 0-2,23 16 0,-18-8 0,-2-1 4,-3-7 6,9 20-10,-5-9 4,1 3-5,0-2 7,0 0 6,-2 3-13,1-4 3,1 0 3,-2 0-4,1-2 8,-4-9-7,5 18-1,-3-13 2,-2-5-2,5 13-6,-5-13-9,0 0 5,7 14-2,-7-14 6,0 0-1,4 8 4,-4-8-8,0 0 10,0 0 6,0 0-5,0 0-1,0 0 4,0 0-4,0 0 1,24-17 0,-24 17 1,8-11-2,-8 11-3,11-14 3,-5 1 0,0 6 0,2-4 5,0 0-3,-1 2-1,-1-3 3,2 2-1,3 0-6,-4 2 1,3-1 7,-2 2-1,2-2 0,-10 9-3,16-7 4,-16 7-2,13-9-3,-6 3 2,-7 6-4,0 0 6,17-6-5,-17 6-6,0 0 8,0 0 0,0 0 4,0 0 1,23 6-14,-23-6 8,7 9 7,-7-9-6,5 10 2,-5-10 3,7 10-4,-7-10 4,7 9 0,-7-9 3,8 11-4,-8-11 4,8 10-1,-8-10-16,8 14-9,-8-14-10,9 11-10,-2-8-5,-7-3-15,8 14 2,-8-14-2,12 10-14,-12-10-15,7 8-102,-7-8-210,5 10 93</inkml:trace>
          <inkml:trace contextRef="#ctx0" brushRef="#br0" timeOffset="473758.5553">1557 14334 141,'1'-5'191,"-1"5"-8,0 0-11,0-13-19,0 13-7,0 0-12,0 0-8,0 0-10,-2-11-9,2 11-14,0 0-12,0 0-10,-18 1-12,18-1 2,-17 6-7,17-6-7,-23 6-6,14-2-8,-3 0 1,-3 2-6,4 0-5,2 2-4,-3 0 2,5-2-7,-1 0-1,1 0-4,1 0-5,6-6 1,-8 10-5,5-4-4,3-6 1,-3 16 6,3-16-2,3 16-8,1-10 3,-4-6 7,7 13-6,-1-6 1,5 2 1,1-5-14,1 4 11,4-2 0,-1 0 2,-3-2-1,4 2-5,1 0-1,-1 0 7,-2-2-6,1 2-3,-2-1 0,-1 2 1,-1-3-2,0 2 1,-4 0-2,0-1-1,2-4 10,-6 6-5,-4-7 0,8 7 2,-6 0 0,-2-7 5,0 0 0,-6 17-9,6-17 9,-12 11 3,5-5 5,-5 2 0,0-5 2,-3 4-6,3-2 3,-1 0-1,-4-3 3,8 1 0,-3 0-1,-3 0-3,3-2 1,12-1 3,-15 2-6,9 1-2,6-3-11,0 0-14,0 0-34,0 0-14,0 0-24,-26-6-29,26 6-22,-2-4-100,2 4-270,0 0 120</inkml:trace>
          <inkml:trace contextRef="#ctx0" brushRef="#br0" timeOffset="474477.911">1979 14382 89,'0'0'178,"12"-6"-11,-12 6-2,0 0-12,6-4-12,-6 4-6,0 0-9,0 0-12,0 0-14,0 0-13,0 0-5,0 0-11,0 0-10,0 0-4,0 0-6,-27 19-9,19-10 0,0 3-6,-2-4-5,2 8-3,-1-3-4,1 5 2,1-6-11,3 7-1,0-6 0,3 3-3,0-3 2,2 2-7,-1 1 1,1-1-3,3-5-4,2 0-3,0 1 4,1 1 0,-2-6-6,6 3-5,1-2 3,0-3-3,2-2-7,0-1 3,-14-1-5,31-1 5,-13-1-8,2-7 5,-4 4-10,4-6 0,-8 4-8,4-2 3,-4-5 7,-5 2 2,2-3-7,-2 3 11,-2 0 6,-5 12-3,2-18 7,0 9-9,-2 9 5,0 0 10,-14-27-6,7 20 1,-4-2 2,11 9-2,-17-10-1,10 6 6,7 4 2,-13-8-3,13 8-1,0 0 3,-16-8 4,16 8-3,0 0-17,0 0 14,-11-4-5,11 4 9,0 0-8,0 0 6,0 0 2,0 0-1,0 0 7,0 0-4,0 0-1,0 0-3,0 0-4,0 0 0,0 0 1,0 0 4,47 0-2,-47 0 0,17 2 0,-17-2 7,20 2-5,-8 0 2,4-2 1,2 1-5,-2 1 0,3 1 3,1 5-8,3-6 11,-1 4 1,-4 0-7,2 3 2,4 1-2,-5-1 6,2 1-8,-1 4 9,-4-6-5,-4 3 1,1 1-3,-1 2-6,-4-4 11,0 2-2,-2-2 4,0 2-4,-6-12 2,1 19-1,-1-7-3,0-12 2,-8 20 12,0-14-12,0 1-1,-1 2 1,9-9 5,-19 9-4,7-2 1,4-4 0,8-3 1,-18 6 6,18-6 3,-13 1-3,13-1-9,0 0 8,0 0-1,0 0 4,0 0-2,-11-17-4,11 17 1,0 0 8,23-22-9,-11 14-1,3-2-7,-1 0 3,8-1-1,-2 0 0,1 1 2,1-2 4,1 2 13,-2-2-6,1-1-2,-4 4 5,-2-1 0,-2 1 1,-2 2-3,1 1 4,-6 0 2,4 1 2,-6 0 0,-5 5-8,11-9 4,-11 9-5,5-7 2,-5 7 0,0-12-5,0 12-5,0 0 0,0 0-3,-11-13-2,11 13 7,-6-8-7,6 8 4,-7-4-7,7 4-1,0 0 4,0 0-1,0 0-2,0 0 7,-21 10-8,21-10 3,-7 10-1,6-4-6,1-6 0,-3 15 5,3-15 3,0 17-6,0-17 6,5 13-1,-1-5-3,-1 1 10,6 1 1,-2-3-4,1 1-2,3 2-6,1-4 0,0 0 3,0 4-1,0-2 0,-3-4 3,4 5-2,-7-4-1,2 2 0,-2-3-1,-6-4 1,9 10 3,-4-7 0,-5-3-2,0 0 0,2 15-3,-2-15-4,0 0-2,-10 13-4,6-6-4,4-7-8,-16 8-14,16-8-21,-23 8-15,10-6 1,13-2-13,-24 4-8,9-4-118,2 0-233,13 0 103</inkml:trace>
          <inkml:trace contextRef="#ctx0" brushRef="#br0" timeOffset="474778.0131">3338 14112 35,'0'0'119,"0"0"-19,0 0-7,0 0-12,0 0 3,0 0 2,0 0-19,0 0 2,-1 37 2,1-37-12,-9 34-1,3-12-3,4 4-4,-4-1-7,0 7 4,2 3-7,-3-1-4,2 3 2,-1 0-1,1 1 0,2 0-4,-2-3-8,-5-1-3,6-2 5,-4 2-8,2-3 0,-1 1-3,2-8 0,-1-1 4,1 2 0,2-3-16,-4 0 5,2-1-6,-2-7 4,2 7 4,0-8-7,-1 1 4,1-2-5,0-1 9,5-11-7,-6 17-22,6-17-18,-7 12-12,7-12-18,0 0-34,0 0-129,0 0-245,0 0 108</inkml:trace>
        </inkml:traceGroup>
        <inkml:traceGroup>
          <inkml:annotationXML>
            <emma:emma xmlns:emma="http://www.w3.org/2003/04/emma" version="1.0">
              <emma:interpretation id="{F0EF120F-DFA9-4946-A1BF-97AC51869083}" emma:medium="tactile" emma:mode="ink">
                <msink:context xmlns:msink="http://schemas.microsoft.com/ink/2010/main" type="inkWord" rotatedBoundingBox="5377,15828 8554,16001 8511,16773 5335,16599"/>
              </emma:interpretation>
              <emma:one-of disjunction-type="recognition" id="oneOf37">
                <emma:interpretation id="interp185" emma:lang="en-IN" emma:confidence="0">
                  <emma:literal>Actuators</emma:literal>
                </emma:interpretation>
                <emma:interpretation id="interp186" emma:lang="en-IN" emma:confidence="0">
                  <emma:literal>Actually</emma:literal>
                </emma:interpretation>
                <emma:interpretation id="interp187" emma:lang="en-IN" emma:confidence="0">
                  <emma:literal>actuators</emma:literal>
                </emma:interpretation>
                <emma:interpretation id="interp188" emma:lang="en-IN" emma:confidence="0">
                  <emma:literal>actually</emma:literal>
                </emma:interpretation>
                <emma:interpretation id="interp189" emma:lang="en-IN" emma:confidence="0">
                  <emma:literal>Actuator</emma:literal>
                </emma:interpretation>
              </emma:one-of>
            </emma:emma>
          </inkml:annotationXML>
          <inkml:trace contextRef="#ctx0" brushRef="#br0" timeOffset="475518.1784">4141 14376 112,'0'0'156,"7"-6"-13,-7 6-18,0 0-16,0 0 1,0 0-18,0 0-10,-4 30-17,1-18 5,1 3-6,-5 5-13,2 0-6,-3 4-2,2-2-4,2 3-5,-1-2-5,2-1-4,-1 1 2,1 0-9,1-4 9,-1-4-11,0 2-3,1-2 6,0-5-12,0 4 8,0-6-3,1 1-2,1-9 4,-3 13-7,3-13 6,0 10-3,0-10 7,0 0-9,0 0-2,0 0 4,0 0 2,0 0-1,0 0 0,3-35-5,-2 16 0,1-3-17,2-4 15,1-5 2,3-6 0,1-3-5,-1 1-2,5-1 15,-7-1-13,6 5 5,-1-1 2,2 3-6,0 0-4,-1 3 3,-2 7 11,2 2-13,0 5 3,-5 5-2,3-1-4,-4 2 0,1 2 1,-4 4 2,1-2-5,-4 7 4,8-7-7,-8 7 2,0 0 12,0 0-11,12 14-2,-10 0 5,4 0-1,-2 8-6,2 3 8,1 9-5,-1-1 2,-1-1 1,2 4 2,-2-3 13,0-2-4,2 5-2,0-11-8,-2 7 10,2-7-3,1-2-7,-3-2 1,2-1-1,-2-4 1,5 3 1,-8-3-8,4-5-16,-1 1-12,-1-2-24,-1-1-14,2-3-11,-5-6-15,0 0-113,0 0-232,-11 13 104</inkml:trace>
          <inkml:trace contextRef="#ctx0" brushRef="#br0" timeOffset="475617.7444">4086 14550 74,'14'0'143,"0"-2"-16,3 2 6,0-4-11,2 2-11,-4 2-11,5-2-14,4 2-5,-7-1-8,1 0-31,-1 1-32,0-4-35,0 3-29,-1 0-117,-6-2-184,4-3 81</inkml:trace>
          <inkml:trace contextRef="#ctx0" brushRef="#br0" timeOffset="476319.188">4698 14400 7,'0'-9'206,"0"9"-10,0-15-9,0 15-13,2-10-16,-2 10-4,0 0-9,0-12-10,0 12-12,0 0-12,0 0-14,0 0-9,0-12-12,0 12-8,0 0-10,0 0-7,0 0-5,-25 14-1,13-4-8,0-2 2,-6 8-11,-2-2-2,3 1-10,-1 3-3,1-1 0,-1 5-4,6-4-2,2 1-6,3-1-2,-1-1-1,5-3-2,-1 2-3,4 1-7,0-4 5,2 2-4,3-5 2,3 3-1,-1-2-2,3-4 0,2 2 1,6-2-5,2-3 5,-3-2-3,6-2-4,1 0 4,-1-5 0,4-2-2,-2 0-3,6-8 8,-8 2-5,8-6 7,-2-5-7,-5-4 1,-1 4-6,1-4 4,-6-3 2,2 4 8,-3-6-9,1 2 2,-10-6-4,4 4 6,-6-1 3,5 3 3,-8 5-4,0-7 6,1 10 1,-3 1 5,0-2 1,-1 8 10,3 1 0,-3 3 6,3 2-3,-3 1-4,0 9 2,0-13-6,0 13-6,0 0 2,0 0-1,0 0 5,0 0-4,0 0-2,-8 34 3,8-12 1,-4 4-5,1 11 1,3 1-2,-3-2 0,3 5-2,-2 3 4,2-2-3,-3-2 0,0 1-1,0-3 3,6-1 0,-3-4 4,0 0-3,0-2-6,0-7 9,0-4-2,3 2-3,-3-5-2,5-2 5,-5-3-6,3 3-23,0-8-19,-3 2-29,0-9-11,4 10 7,-4-10-38,0 0-123,0 0-259,0 0 115</inkml:trace>
          <inkml:trace contextRef="#ctx0" brushRef="#br0" timeOffset="476847.484">4919 14595 61,'0'0'125,"0"0"-5,0 0-2,0 0-3,0 0-3,20-6-16,-20 6 1,21-3-9,-9 3-6,2-4-10,0 0 3,1 3-9,3-4-7,4-2-5,-1 1-1,3 1-8,-7-1-1,5-2-3,-5 4-11,-4-1 1,5 1 0,-3-1-7,-1 3-1,-3-2-1,-2 1-5,-9 3 2,18 0 1,-18 0-14,9-2-3,-9 2-1,0 0-2,14 5-2,-14-5 3,9 11 2,-6-5-2,-3 3-3,1 0 7,3 4-5,-3 1 2,2 3-4,0-6 1,-1 6 5,1-6-5,-3 6 1,1-6-5,5 4 8,-1-3-4,-2-2 1,-1 2-2,5-4 2,-4-3 2,2 4-2,-5-9-2,10 6 5,-2-3-8,-8-3 7,17 0-7,-17 0 3,24-6-4,-13-3-1,1 1-2,-3-6-7,3 4 4,2-8 7,-7 3-3,3-5 2,-3 7-2,1-2 6,-3-1-8,-2 4 18,1-1 0,1 4 6,-2 0-6,-2 2 7,-1 7-6,3-12-2,-3 12 0,6-9 0,-6 9-6,0 0-9,5-6 10,-5 6-5,0 0 6,0 0-7,0 0-5,0 0 4,9 21 1,-6-12 7,2 0-2,2-1 2,1 6-1,-1-4-5,1 0 3,-3 4-1,5-1-4,-2-6-10,4 5-6,-4-3-5,4-3-16,-3 3-9,3 0-1,-4-4-19,3-2-8,2 1-15,3-2-3,-1-2-8,0-2-73,0-1-191,-1-3 85</inkml:trace>
          <inkml:trace contextRef="#ctx0" brushRef="#br0" timeOffset="478447.521">5904 14571 76,'8'-12'101,"-1"2"6,-5 0 9,4 4-3,-4-1-2,-2 7-9,7-13-6,-7 13-13,3-6-9,-3 6-1,0 0-11,0 0-2,0 0-7,0 0-7,-27 0-5,27 0-7,-23 14 1,11-6-3,-3 1-4,7 2-9,-9 2 0,5 1 3,0-2-4,1 0 1,2 2 0,1-2-6,1 1 5,2 0-4,-1-3-1,-1-1 3,5 0-11,-1-3 0,3-6 0,-3 13-3,3-13 6,0 0-2,3 16 2,-3-16-4,5 4 0,-5-4 6,0 0 0,18-2-4,-18 2 2,12-9-4,-5 3 2,3-1-2,-3-2 2,4 0-7,-5-1-4,5 0-2,-4-1-3,1 1 13,-3 3-3,-2 1-1,-3 6 1,9-9-6,-9 9-1,6-10 4,-6 10-7,9-4 0,-9 4-2,0 0 10,0 0-3,0 0 9,15 14-7,-10-8-10,-1 3 6,-2-3-1,2 4-7,-2 2 11,4-1-1,-1-2 4,-1 0-1,-1 1-3,5 2-3,-4-3 11,1-2-1,0-4 6,2 3-8,1 0 1,2-2 2,-2 1 4,1-4 3,-9-1-3,26-2-9,-14 0 3,5-4-3,-2-3 4,8 0 8,-6-4-7,3-2-4,-1-1 8,6-9-6,-7 3 0,-1-6-12,1-1 8,-6-4-2,-4 0-1,-2-4 3,0 2-2,-1-7 0,-5 5-1,4-1 1,-8 4-2,4-1 3,-8 5 0,5 6 2,1 2 3,-5 4-1,4 3 3,1 6 2,2 9-4,-3-13-1,3 13-2,-3-15-3,3 15 6,0 0-10,0 0 7,0 0-1,-12 37 0,12-12 2,-2 7 0,-2 4 4,-2-1-3,6 3 2,-3 0 5,1 3-4,2-1-2,0-2-1,0-1 13,0-4-6,5-2 5,-5 3-1,6-15-14,-6-2-4,4 4 10,-2-8 0,-2 0-1,6-1-1,-4-6 2,-2 3 0,0-9 3,7 11-2,-4-6-1,-3-5 7,8 3-4,-8-3 8,0 0-9,21-6-1,-7-3-4,-8-1-7,6 1 5,6-7-8,-5 0-8,-1-1-1,3-1-9,0 0 10,-1 2 6,-6 6-1,5-4 4,-1 5 1,-2-2-3,-3 1 4,4 3 12,-5 2-7,0 0 8,-6 5 2,12-10-7,-12 10 3,5-4-4,-5 4-3,3-6 0,-3 6-3,0 0-4,0 0 11,0 0-3,9 16-5,-9-16 7,0 17-3,0-3 3,0-2-1,0 0 5,0 2 11,0 0 1,0 0-5,0 1-11,0 1 9,0 0-2,0-4 3,3 1 7,-3 0-4,3-1-7,-3-2 8,0-10-7,2 15 0,2-9 1,-1 0-5,-3-6-2,5 9 8,-5-9 7,12 4 1,-12-4 0,14 3-3,-14-3 6,19-6-7,-9 3 9,2 0-9,0-6-2,-1-1-3,1-2-10,-2 0-1,0-2 2,0 2-4,-5-3 1,2 4-6,-2-2 4,-5-1 7,0 14-9,0-14 5,0 6 3,0 8-9,-5-16-3,-2 10-4,2-2 3,-5 2 5,2-1-8,-1 2-1,-2 3 2,2-5 7,9 7-3,-15-2 3,4 1-6,11 1 3,-12 0-1,12 0 1,0 0-2,-12 3 4,12-3 10,-8 9-13,8-9 7,-1 7-4,1-7 6,0 0-2,1 16 1,-1-16-5,6 9 7,-6-9-3,9 6 2,-4-3 7,6 0-10,-4 1 10,-7-4-7,17 6 5,-9-4-2,2-1 3,-2 2 3,-8-3 7,21 0-1,-21 0-4,20-3 2,-8 0-2,-4 0 6,2 0-6,0 1-10,5-3 9,-5 2-9,0 1 2,2 1 5,0-2-6,2 3-1,-2-3-4,0 3 8,0 3-8,-12-3 4,23 6-2,-11 0-1,0 1-1,-1-1 8,1 3-7,-4 0 2,1 2-2,-1 1 4,-4 1 3,4 0-3,0-1 2,-1 1-2,-2-1-9,-2 0 6,0 3 4,-2-4 2,-2 5 1,1-5-4,0 2 4,0 0-5,0-13 1,-3 16 1,0-10 8,3-6-6,-2 12 10,2-12 1,-6 6 4,6-6 1,0 0-5,-5 6 4,5-6 4,0 0-6,0 0 5,0 0-6,0 0-2,-12-24-1,9 18 0,3 6-3,3-16 3,-3 16-1,5-20 0,2 8-2,1 0-10,1 1 8,-1-1-8,4 0 4,-1 0 0,7-1-5,-6 1-2,10 0-2,-3 0 5,-1 1 0,-1 3 5,-1-1 6,-4-1-1,3 2 1,-6-2 1,3 2-2,-4 4 0,-2-2 4,0 3-6,0-4 3,-6 7 2,12-11-6,-12 5 6,0 6-3,5-11-3,-5 11 5,0 0 3,-2-16-3,2 16-2,-4-10-3,4 10 2,-11-3-5,11 3 6,-6-8-6,6 8 0,-12-1-3,12 1-2,0 0 4,0 0-4,-14 5 3,14-5-4,-8 9-3,4-3 7,4-6-2,-3 13-6,3-13 7,0 16-5,0-16 5,3 18-2,3-7-3,0 3 6,-4-4 1,8 1 0,-2 0-2,-2 4 1,5-4 0,-4 0-1,4 1 2,-5-2-2,6 0-1,-4-1-2,0 0 3,-1 1 3,-1-1-4,0-6-7,0 3 8,-4 1 2,-2-7 2,6 9-3,-6-9 3,0 8-3,0-8-2,0 0-16,-14 11-16,2-8-14,0 1-5,-3-5-41,-5-2-17,-3 0-30,-1 0-99,-1-4-258,-10-2 115</inkml:trace>
          <inkml:trace contextRef="#ctx0" brushRef="#br0" timeOffset="478937.7147">6311 14259 70,'15'3'139,"3"1"-3,7 1-7,-1-1-5,2 1-14,12 0-14,-3 0 3,3 0-6,-3 0-11,6-5-12,-3 4 3,-1-3-14,-2 0-14,0 3-27,-11-4-24,-1 0-29,-6 0-31,-5-2-49,-12 2-73,0 0-201,18-3 89</inkml:trace>
        </inkml:traceGroup>
        <inkml:traceGroup>
          <inkml:annotationXML>
            <emma:emma xmlns:emma="http://www.w3.org/2003/04/emma" version="1.0">
              <emma:interpretation id="{CE0EBFA7-54DA-4C28-8D29-592BE74BE7C6}" emma:medium="tactile" emma:mode="ink">
                <msink:context xmlns:msink="http://schemas.microsoft.com/ink/2010/main" type="inkWord" rotatedBoundingBox="9314,16116 11514,16326 11471,16772 9272,16561"/>
              </emma:interpretation>
              <emma:one-of disjunction-type="recognition" id="oneOf38">
                <emma:interpretation id="interp190" emma:lang="en-IN" emma:confidence="0">
                  <emma:literal>comes</emma:literal>
                </emma:interpretation>
                <emma:interpretation id="interp191" emma:lang="en-IN" emma:confidence="0">
                  <emma:literal>Comes</emma:literal>
                </emma:interpretation>
                <emma:interpretation id="interp192" emma:lang="en-IN" emma:confidence="0">
                  <emma:literal>canes</emma:literal>
                </emma:interpretation>
                <emma:interpretation id="interp193" emma:lang="en-IN" emma:confidence="0">
                  <emma:literal>Gomes</emma:literal>
                </emma:interpretation>
                <emma:interpretation id="interp194" emma:lang="en-IN" emma:confidence="0">
                  <emma:literal>Canes</emma:literal>
                </emma:interpretation>
              </emma:one-of>
            </emma:emma>
          </inkml:annotationXML>
          <inkml:trace contextRef="#ctx0" brushRef="#br0" timeOffset="480538.3542">8239 14435 53,'4'-9'168,"4"-3"-7,-4 2-6,-1-3-5,2 2-1,0-3-6,-5 2-3,2 3 4,-2 9-11,0-17-14,0 17-12,-4-15-12,4 15-9,-3-13-11,-2 8-8,5 5-9,-13-1-9,13 1-6,-22 2 3,6 6-13,-3 4-6,1 1-5,0 4-9,0 0 0,-7 8-4,7 3-2,1-7-10,5 0 4,-2 6 0,4-2-2,4-3-6,1-3-4,2 6 6,3-3-5,0-3 1,3 0-5,2-3 0,2-4 3,-2 4-1,7-6-1,1 2 3,5 1 6,-2-7-2,4 0-3,3 0-2,1-3-1,5-3-6,-3 0 3,12-7-2,-6 2-1,3-7 8,-3-1-2,0 0 1,0-6 0,-2-2 4,-10 5-3,3 2 2,-6-4 5,2 3-3,-3-3 6,-7 7 13,4 1-11,-8-1 3,3 4-1,-3 2 1,-1-3-2,-4 8 4,8-6-5,-8 6-3,6-7 3,-6 7-5,0 0 2,0 0-6,0 0 4,0 0-2,0 0 1,0 0 2,0 0 5,-23 29-12,14-18 3,2 0 1,0 2 2,2 1-4,-1 0 6,2 2-2,2-4-1,2 2 2,0 0 1,0 1-1,2 1 6,2-5-3,0 0 8,3-1-8,3-3-5,-2-1 1,4 0 8,1 1-1,-1-5-3,3 1 1,2-2-13,-2-2 6,8-5-1,-6 3-10,-2-6 5,1 3-10,-3-4 0,-2 1 0,1-1 3,-6 1 5,-2 1 2,-2-1 0,-2 9 2,-2-15-2,-9 6 10,0 0-12,-2 3 1,-5-2 1,1 6-2,-2-8-7,0 8 10,-1 0-1,6 0 1,-4 2 9,5 2-2,2-2-9,0 1 3,11-1-3,-19 1 0,19-1-7,-13 6-7,4-3 9,9-3-2,0 0 5,-6 9 3,6-9 1,0 0 1,0 0 2,20 6 5,-7-6-2,1 0 1,2 3-7,3-6 4,-1 3 5,7-2-1,-8 2 2,1-4 5,7 0 0,-1 2 4,-6-4 1,-1 2 7,-2 1 7,-2 0-2,1 0 1,-2-3 0,-5 3-3,3 0-1,-10 3-4,11-5-6,-11 5 3,12-2-1,-12 2-6,0 0 1,11-3-1,-11 3-3,12 4-1,-12-4-3,12 11 3,-9-7-2,2 5 3,0-2-2,1 5-4,-1-3 0,0 3 7,-2 2-6,2-6-7,1 3-5,-2 1 2,-3-3-1,2 1 5,-2-3 8,2 2-5,2-3 2,-5-6-7,0 0-2,-1 15 7,1-15-2,3 7 2,-3-7 5,0 0 1,4 8-3,-4-8 4,0 0-4,0 0 1,0 0 4,0 0-1,0 0-2,12-28 0,-10 20 2,1-4 4,0-1-8,2 0 2,2-3 0,-2 1 1,2-2 0,0 5-5,1-3 6,-2 5-5,0-2 2,2 4-3,-2-2-4,0 6 2,3 0-2,-1 2 10,-8 2-10,15-3 6,-15 3-3,15 6 12,-7-2-21,-3 7 16,2-4-7,-2 5 10,-1-5-9,-1 5-5,-3 3 4,-1-2 1,1 2 1,1-4-7,-1 4 3,0 1 8,-1-6-2,2 2-2,-2-3 3,2 3-4,-1-2 5,0-10-1,0 13-6,0-13-5,0 12-1,0-12 9,3 8-6,-3-8 6,0 0 3,0 0-3,6 7 0,-6-7 2,0 0 0,0 0-2,23-12-2,-15 6 2,3-3-3,0 1 2,-3-2 5,2 0 0,2-3-8,-1 1 4,4-4-6,-4 4 9,1 0-1,0 1 2,-2 1-8,2 3 2,1-2 9,-5 0-9,0 6 15,1-3-10,-2 3 7,-7 3-8,12-6-4,-12 6 1,14 3-5,-14-3 8,10 3-6,-10-3-1,9 10 5,-6-4 14,1 3-13,-4-9-9,5 18 21,-3-3-12,-1-6-2,2 0 7,-3-9-11,1 21-1,0-11 3,2-2 1,0 5 2,-2-6 7,2 1 0,-1 0 4,2 1-15,-4-9 12,8 11 2,1-6-4,-4-2 6,-5-3 4,21 3-7,-10-2 7,2 1-5,5-4 6,-2-1-8,1 2 14,4-9-10,3 3 7,-2-2-8,1-4 6,-3 2 10,-1-3-4,1 2 13,-8 0 6,0 2-6,0 1 3,-4-4-5,3 4-1,-4 0 0,-3 0-8,-1 2-2,-3 7-7,4-13 1,-4 13-2,-4-12-2,4 12-2,-9-10 2,9 10-8,-17 4 4,17-4 0,-23 6-4,11 0 3,0 3-4,0 1 2,0-1-3,3 1-6,1 4-6,2 0 10,0-4-8,2 5 3,2-2 0,0-1-3,3 0 2,2-2-1,1 3 5,-3-4-2,4 1 5,2-6 0,2 5-4,-1-3 4,3-3-4,3 0 0,-4 0 8,6-2-1,-1-1 2,2 0 2,-3 0-6,2-1-4,0-9 7,-1 5 0,0-5-2,-3 2 2,2-1 3,1 0-2,0-6-1,-3 5 11,5-5-4,-6 5 1,1-5-2,6-1 0,-4 1 2,4 1-1,-4 2-4,1 2-1,1 4 0,-1-3-7,0 5 3,0 2 0,1-1 3,-3 6-5,3-3-1,-3 0 1,2 6 0,-1 0 0,-2 3-2,-4 1-2,1 0 6,-2-1-3,-3 1 3,0 2-1,-1-3-4,-3 4 5,0-13-2,-3 19 1,-1-7 8,0-2-5,-3-2-11,-2 2-7,2-3-22,-4-1-20,-2-1-28,-2 0-41,-1-5-124,0 0-269,-1 0 120</inkml:trace>
        </inkml:traceGroup>
        <inkml:traceGroup>
          <inkml:annotationXML>
            <emma:emma xmlns:emma="http://www.w3.org/2003/04/emma" version="1.0">
              <emma:interpretation id="{C801E16E-2AC8-4BB2-A699-65173C818F59}" emma:medium="tactile" emma:mode="ink">
                <msink:context xmlns:msink="http://schemas.microsoft.com/ink/2010/main" type="inkWord" rotatedBoundingBox="12121,16106 13422,16142 13402,16850 12102,16814"/>
              </emma:interpretation>
              <emma:one-of disjunction-type="recognition" id="oneOf39">
                <emma:interpretation id="interp195" emma:lang="en-IN" emma:confidence="0">
                  <emma:literal>into</emma:literal>
                </emma:interpretation>
                <emma:interpretation id="interp196" emma:lang="en-IN" emma:confidence="0">
                  <emma:literal>unto</emma:literal>
                </emma:interpretation>
                <emma:interpretation id="interp197" emma:lang="en-IN" emma:confidence="0">
                  <emma:literal>onto</emma:literal>
                </emma:interpretation>
                <emma:interpretation id="interp198" emma:lang="en-IN" emma:confidence="0">
                  <emma:literal>ento</emma:literal>
                </emma:interpretation>
                <emma:interpretation id="interp199" emma:lang="en-IN" emma:confidence="0">
                  <emma:literal>info</emma:literal>
                </emma:interpretation>
              </emma:one-of>
            </emma:emma>
          </inkml:annotationXML>
          <inkml:trace contextRef="#ctx0" brushRef="#br0" timeOffset="481752.6131">10850 14611 109,'0'0'197,"2"-9"-26,-2 9-9,6-4-18,-6 4-16,0 0-17,0 0-2,4-10-23,-4 10-6,0 0-11,0 0-7,0 0-9,0 0-2,0 0-5,-3 38-8,3-23-2,-1 5-5,-1 0-1,0 0-6,4 3-1,-2-4-1,-2 2-7,4-2 1,0 3 1,-1-5-3,2 1-2,0-6 2,-2 4-6,3-1-3,-3-2-9,3-2-5,-1-2-6,1 1 6,-4-10-5,5 9 6,-2-4 0,-3-5-6,9 4-3,-9-4-11,0 0-15,23-7 6,-11-3-8,-2 0 2,0-2-1,5-6 2,-2-1 15,2-9-11,-1 7 10,-1-2 3,-1 1-1,0 0 15,-5 0 17,0 9 5,-1-2-1,-2 3 8,-2 3-7,2 0 0,-2 1-2,-2 8-3,6-9 0,-6 9-4,0 0-2,4-7 6,-4 7-12,0 0 9,0 0-3,0 0 3,-11 26-3,10-14 0,-3 1 3,1 0-3,3-1-3,-3 3 1,2 0 1,0-1 0,-2-1 5,6 2-2,-2-2-13,0-1 12,-2-2 2,5-1-2,-3 0-3,-1-9 4,0 12 4,0-12-1,4 13-2,-4-13 2,2 4 8,-2-4-13,0 0 6,2 9 4,-2-9-4,0 0-3,0 0-5,0 0 2,0 0-5,24-19-8,-16 12 5,2-4-4,-1 1-7,6-8 3,0 1-2,-3 5 9,1-1 2,-2 3 1,0 1 3,-7 3-2,5 0-2,-2 4-5,-7 2 4,10-8 4,-10 8-8,11 0 7,-11 0 15,0 0-18,12 9-6,-9-3 4,-3-6 9,4 14-10,-1-6 6,-1 6 5,0-2-6,0-2 7,1 2-11,-3-4 5,1 3-4,-1-11 8,6 17 7,-4-9-6,1-2-4,-3-6 10,7 14-7,-3-8 9,-1 0-8,-3-6 9,10 4-9,-10-4-2,15-4 5,-15 4-8,21-11-6,-9 5 22,2-3-16,1-4 15,-1-2-3,4-6 1,3-7-12,-1 2 9,-4-6-2,2 1-1,-5-3-7,3-4 10,-2 0-8,-4-1 6,-1 2-3,-4 0 0,2 1 3,-3 0 5,-3 11-1,-1 3 5,0 4-3,-1 4 3,-2 2-5,2 0 6,1 12-2,-2-16-3,2 16-5,-2-9 3,2 9 9,0 0-8,0 0-5,0 0-1,-17 28 7,13-15-11,-1 11 1,2 0 2,-5 11 2,7 1 1,0 2 2,1 1 4,-2-1-4,2 0-1,2 0 5,0-1 1,1-2-2,-2-10-5,1 0 4,2 0-5,-4 0 4,1-3 0,0-2-9,-2 4 9,1-9-16,0 0-2,-1-3-16,-1-2-4,-2-1-11,4-9-12,-4 12-16,2-6-20,2-6-104,0 0-212,-18 0 94</inkml:trace>
          <inkml:trace contextRef="#ctx0" brushRef="#br0" timeOffset="482422.3308">11399 14739 84,'0'0'136,"18"-6"-10,-9 6-1,6-3-8,0 0-8,7 3-10,1-6-3,3 3-9,0-3-4,1 2-2,0 1-12,-3 0-5,-2 2-5,-1-5-4,-3 4-8,-4-1-5,2-1-4,-2 4-6,-4-2-4,-10 2-1,18-1-7,-18 1-5,12 3 1,-12-3-5,7 3 3,-7-3-1,5 10-2,-5-10 3,0 13-6,0-13 2,-7 21-1,2-7 0,-3-2-2,4 3-3,0 1 1,1-3 4,-1 3 0,2-3 2,-1 1-5,3 2-1,-2 5-1,8-6 5,-5-1-3,5-1-3,-1 0 1,3 2 4,3-5-3,-1 0 2,4-2 2,1 2 1,6-4-5,0-2 1,4-3 1,-3 0 2,4-3 0,-1 0-4,3-4 4,-3-3-2,-1-2-2,0 1 1,-3-3 1,-3-5 0,-4 2 2,0 0 0,-6 3 6,-5 0-3,1-3 2,-8 4 1,1-3-9,-2-1 0,-6 4-7,-5-5-4,-3 6-4,-4-5-15,-1 6-1,-1 0-21,-10-2-23,0 3-9,1-1-22,6 4-11,-5 0-33,-4 3-95,0-4-258,9 4 114</inkml:trace>
        </inkml:traceGroup>
      </inkml:traceGroup>
      <inkml:traceGroup>
        <inkml:annotationXML>
          <emma:emma xmlns:emma="http://www.w3.org/2003/04/emma" version="1.0">
            <emma:interpretation id="{0D4D2660-2B3D-4FDF-8203-017D8E56AA49}" emma:medium="tactile" emma:mode="ink">
              <msink:context xmlns:msink="http://schemas.microsoft.com/ink/2010/main" type="line" rotatedBoundingBox="2063,16905 4849,17001 4822,17785 2036,17689"/>
            </emma:interpretation>
          </emma:emma>
        </inkml:annotationXML>
        <inkml:traceGroup>
          <inkml:annotationXML>
            <emma:emma xmlns:emma="http://www.w3.org/2003/04/emma" version="1.0">
              <emma:interpretation id="{772DAC61-1085-4160-8085-A068FB39D9D8}" emma:medium="tactile" emma:mode="ink">
                <msink:context xmlns:msink="http://schemas.microsoft.com/ink/2010/main" type="inkWord" rotatedBoundingBox="2063,16905 4849,17001 4822,17785 2036,17689"/>
              </emma:interpretation>
              <emma:one-of disjunction-type="recognition" id="oneOf40">
                <emma:interpretation id="interp200" emma:lang="en-IN" emma:confidence="0">
                  <emma:literal>picture.</emma:literal>
                </emma:interpretation>
                <emma:interpretation id="interp201" emma:lang="en-IN" emma:confidence="0">
                  <emma:literal>picture</emma:literal>
                </emma:interpretation>
                <emma:interpretation id="interp202" emma:lang="en-IN" emma:confidence="0">
                  <emma:literal>picture,</emma:literal>
                </emma:interpretation>
                <emma:interpretation id="interp203" emma:lang="en-IN" emma:confidence="0">
                  <emma:literal>picture"</emma:literal>
                </emma:interpretation>
                <emma:interpretation id="interp204" emma:lang="en-IN" emma:confidence="0">
                  <emma:literal>picture'</emma:literal>
                </emma:interpretation>
              </emma:one-of>
            </emma:emma>
          </inkml:annotationXML>
          <inkml:trace contextRef="#ctx0" brushRef="#br0" timeOffset="484271.5791">788 15458 100,'4'-7'139,"-2"-2"-7,5 2-10,-2 2-19,1-5 9,1 3-23,-1 1-1,2 0-13,0-4-4,3 4-10,-3-1-5,4 2-5,0-2-3,-1 4-7,-2 0-9,1 0 1,-10 3-9,18-3 2,-7 0-7,-11 3 0,18 3 1,-9-3-11,-9 0 4,16 9-3,-11-6 0,2 5 4,-1-3-11,-1 3 8,-1 3-7,-3 2 2,-1 3 0,-1-4 4,-4 4-10,-5 2 6,3-2-4,-2 4-1,-3-3 1,-4 0 5,0-1 0,-2-1 1,2-3-5,0 0 1,4-2 2,0 0-1,1-1-6,3-3 7,0 0-12,2 0 2,-1-4 3,7-2-5,-8 5 4,8-5 3,-7 7 0,7-7 1,0 0 0,0 0-2,0 0 4,24-16-14,-12 7 11,2 2 3,9-9-7,-3 0 7,1 1-7,10-10 9,0 2 1,-2 0 8,5 1 4,-13 8 3,9-7-3,-8 5 0,1 4 5,-5-1-7,-5 4 7,-1 3-1,-2 1-13,-4-1 1,1 0 0,-7 6-2,12-4-4,-12 4 1,0 0-3,13 0-1,-13 0-2,7 7-1,-7-7 5,4 10-2,1-1-3,-3-2 3,-1 3-5,-2 3 4,2-2 1,-1 2 1,3-4 0,-2 4-3,1-1-3,-2 0-20,0-2-12,0 0-23,4-1-20,-4-9-23,1 12-26,-1-12-113,0 0-259,0 0 115</inkml:trace>
          <inkml:trace contextRef="#ctx0" brushRef="#br0" timeOffset="484227.546">919 15251 72,'1'-10'151,"-1"10"-8,0 0-20,3-10-13,-3 10-5,0 0-16,0 0-10,0 0-13,0 0-5,0 0-13,0 0 14,0 0 3,0 0-12,7 26 2,-6-11-12,0 2 0,2-1-7,-1 8-5,-1-2-2,2 12 0,-2-2-4,0-7-6,-2 9 3,1-2-2,-1-7 7,-3 10-11,-1-11-4,4 8-4,-4-7 2,3-2 0,-2 1 2,2-2-1,-2-3 4,2-3-9,-2 1-1,3-2-2,-2-2 6,3 1-7,-2-4 5,0-1-11,2-9-27,-1 12 1,1-12-16,-3 10 1,3-10-13,0 0-30,0 0-31,0 0-100,0 0-236,0 0 104</inkml:trace>
          <inkml:trace contextRef="#ctx0" brushRef="#br0" timeOffset="484517.5731">1588 15348 54,'0'0'148,"0"0"-20,0 0 0,0 0-9,0 0-4,0 0-8,0 0-18,0 0-16,-24-16 1,24 16-11,0 0-7,-20 6-5,10-2-3,2 5-5,-2 0-6,1 4-3,-3 5-5,2-2-8,2 1 3,-2 1-7,2 1 6,-1 1 2,6-3-13,-1 2 1,3-3 7,-2 0-6,3-1-4,3-2-2,-2 0 7,3-1-13,0-2 6,4 1 1,0-7-2,-1 2 5,5-3 3,4 0-1,2-6-7,-1 1-6,7-4 1,-1-1-5,2-3 9,-1-6-1,6-2-7,-3-1-2,0-7 1,-5-1 0,0-2-2,-1 2 9,-3-5-13,-6 2 9,-2 7-6,-3-3 7,0-7-2,-4 2-3,-1 4 5,-2 3-5,0 2 3,0 0 9,-4 6 1,2 1 0,-1 1 9,0 2 2,3 12 2,-4-13-10,4 13 1,-3-9-9,3 9 2,0 0-2,0 0-1,0 0-1,0 0 1,0 0-12,-8 26 17,8-4-5,0 1 0,6 9-2,-6-10 1,2 10 2,0-5 2,-1 6-5,0 1 2,4 1-2,-4-3 6,2 1-3,-2-11 3,0 4-8,1 5 11,0-9-7,1 0-1,0-10-3,-3 7 0,1-4-10,-1-2-16,1 3-10,-1-9-14,2 2-18,-2-9-14,2 10-5,-2-10-19,0 0-120,0 0-246,0 0 110</inkml:trace>
          <inkml:trace contextRef="#ctx0" brushRef="#br0" timeOffset="485202.469">1789 15495 99,'0'0'98,"0"0"-3,0 0-16,0 0 1,0 0 3,0 0-4,0 0-9,13-14 4,-2 10-9,1 0-3,2 0-3,2-4-3,0 2-7,4-6-5,3 4 3,-1 0-1,-1-1-1,1 2 4,-2-1-8,-4 3-1,-2 0-10,-3 3 1,-1 2-2,-10 0-1,15-4-12,-15 4 3,0 0-7,20-5 3,-20 5 3,0 0-4,10 9-3,-10-9-1,2 11 2,-2-5-4,0-6 3,-4 27-2,3-11-2,-2 3 4,3 3-4,-1 0 1,0 0-5,2 0 6,0 2-5,2-2 1,-2-2 0,3 3 2,-1-2-2,1-6-6,1 1 2,5 4-3,-5-8 3,0 0 0,2-2 0,3 0 1,-4-4-1,-6-6 2,16 9-3,-16-9-1,26-3-9,-13-2 0,2-1 6,1-2-4,-1-2-2,2-5 3,-3-1-10,-1 0 7,-2-5 3,2 3 4,-5-3-3,-1 0 9,-2-2-2,2 2-7,-4 1 10,1 5 11,-3 2-15,0-2 12,-1 5-1,0 10 0,0-13 2,0 13-1,0-12 1,0 12-6,0-12-6,0 12 12,0 0-10,0 0-6,3-9-3,-3 9 7,0 0-1,0 0 1,0 0 2,3 32-4,-1-20-5,2 3 5,-1 1 4,0-3-2,2 2-3,2 4-3,-2-4 6,0-2-3,1 2-6,2-5-17,0 1-9,0 0-10,-1-2-12,2-2-13,-1-1-16,1 1-3,0-5-10,-9-2-104,17 0-218,-17 0 97</inkml:trace>
          <inkml:trace contextRef="#ctx0" brushRef="#br0" timeOffset="485802.4911">2580 15486 84,'0'0'160,"1"-10"-23,-1 10-13,0 0-20,0 0-5,5-7-11,-5 7-8,0 0-8,0 0-7,15 1-7,-15-1-6,16 3-3,-8 3-5,3-3-7,0 3-4,4 4-3,-2 0-3,-1-1-5,3 4 2,-3 0-7,-1-1 1,-1 1 2,-3-1-3,1 3-6,-3-6 0,2 5-1,-2-4-3,-1-2 7,-1 2-5,0-4-6,-1 3 5,-2-9-5,5 14 4,-5-14 5,0 8-4,0-8 15,0 0-3,1 10 0,-1-10-5,0 0 0,0 0 2,0 0-2,0 0 5,0 0-5,0 0 6,0 0-16,-12-33-2,13 23-3,3-4 2,3-1-2,0-1-11,5-3 3,-3 7 2,0-1-14,1 4 2,-2-1-9,0 4 9,-1 0-2,-1 1 6,-6 5-9,11-6 0,-11 6-7,12-4-7,-12 4-1,12 0-6,-12 0-4,12 5-5,-12-5 11,8 7 7,-2-2 14,-6-5-19,5 10 13,-5-10 7,5 10-1,-3-4 23,3 0-23,-5-6 7,7 6 2,-7-6 9,9 7-12,-9-7 14,7 5 9,-1-1-2,-6-4 2,13 0 1,-13 0 11,17 0-5,-8 0 5,-9 0 2,27-6-6,-12 2-2,1-1-1,-3 2 9,2-7 2,4 6 0,-6-4 2,2 0-1,0 0 5,-2-3 2,-1 0-14,-2 0 12,2 1 2,-6-1 3,1-1 8,-2 1-3,-1-3-2,-4 4-3,0-4 1,-4 2-4,4 12-4,-5-24 3,-2 13-3,-1 1-4,-2 0 1,3 3 2,-2 1-2,1 1-3,-5-2-2,1 4-5,2 3-3,-2 0 0,12 0-6,-25 6 4,13-2-4,0 2-3,0 6-1,0 0 0,1 6 3,3-4 0,-1 7-3,2-1-5,2 0 3,2 0 2,5 0 0,-2-3-3,1 3 7,0-4-2,-1-3-7,8 8 2,-5-6 3,4-2-1,1 0-5,-4-1 6,4 0 1,0-2-2,0 1 7,3-3 1,1-1 6,-6-1-2,11 3 4,-5-3 0,1 0 0,2-2-6,-1-1 4,1 0-5,-1-2-4,4-1 2,-7-1 3,7 1-5,-8 0-10,5 0-14,-15 0-19,28-5-14,-14 4-33,2-6-26,-4 5-30,1-4-33,-6 2-92,-7 4-287,17-15 128</inkml:trace>
          <inkml:trace contextRef="#ctx0" brushRef="#br0" timeOffset="486382.5362">3561 15592 127,'0'0'168,"0"0"-28,12 0-12,-12 0-12,0 0-13,0 0-14,0 0-28,0 0-32,0 0-28,0 0-26,0 0-45,0 0-75,0 0-157,0 0 71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1.0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11 96,'0'0'145,"0"0"-15,0 0 0,0 0-21,0 0-3,0 0-3,0 0-7,0 0-1,0 0-15,18 21-8,-12-10-2,-3 0-10,1 3-4,0 0-5,-1 2 0,1-2-7,-2 0-3,1-1-11,0 4 0,-1-4-2,-2 2 1,3-2-9,-3 0-3,0-1-3,1-3 5,-1-9-3,0 15-2,0-15 2,0 11-4,0-11 1,0 9 1,0-9 1,0 0 0,0 0-4,0 0-4,0 0-2,0 0-1,0 0-7,0 0 0,21-32-11,-17 20-9,6-10 8,1 3-1,2-3 0,2 0 8,-1-9-1,-1 9 0,-2 3-5,1 1 3,0 7 8,-1 1 3,-5 4 1,1-2 0,0 4 0,2-1-1,-9 5-3,12-4 0,-12 4 0,0 0 3,15 4-3,-10 4 6,1-2 1,-2 4 3,-3 4-4,0 3 10,2 0-5,-2-2 6,-1 1-1,0 0-1,2 0-2,-1 5-9,2-5 4,-1-4 6,2 4 7,-2-4-8,3 4-2,-1-4 1,0-2-19,1-2-10,1 2-8,-1-3-18,5-2-14,2-3-17,1 2-14,0-3-18,1-2-21,2-3-86,0 0-232,-1 0 104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1.7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239 442 65,'0'0'151,"4"-12"-4,-4 12-6,3-10-2,-3 10-11,1-10-7,-1 10-14,0 0-10,0 0-8,-7-12-8,7 12-4,-12-2-10,12 2 0,-21 6-4,7-1-4,-2 3 1,-2 4-9,-1 1-7,-1 3-4,2 0 1,2 2-4,0 0-2,3-2-5,-1 3-6,4-6 1,1 2-2,1-3-8,2 2 7,0-2-10,4-2 2,0 2-5,2-3 1,0-9 2,2 15 1,0-9-11,-2-6-1,11 7-5,-2-7-7,-9 0-5,15-1 1,-4-4 2,2-1-5,-2-3-5,2 2 0,-2-3 8,1-1 0,0 1-1,-2-4 3,-2 0-5,-2 1-1,0 5 8,-1-3-6,1 2 1,-1-3 3,-2 5 5,1 1 1,-4 6-1,2-10-2,-2 10-5,0 0 9,8-6-2,-8 6 3,0 0-1,0 0 1,4 18 3,0-11-3,-4-7 1,4 21 1,-2-10 5,-1 4-6,-1-5 0,4 2 5,-3-4 4,3 3 1,2 0-4,-4-3 4,4 1 9,-1-3-5,-5-6 5,11 10 2,-4-5-1,3-3-1,-2 2 1,-8-4 2,25-5-2,-9 2-7,-2-1 4,4-5-7,3-3 3,3-4-10,-2 1-1,6-10-5,-3 0-3,2-4-4,-1-1-6,-2 1 0,-1-5-6,-1 1-1,-2-1 4,-2-2 2,-2 0 5,-4 1 1,-1 0 1,-7 2 8,-2 8 2,-2 0 1,-2-1 4,-1 4-5,-2 1 13,1 4 2,1 2-2,-2 3-1,1 2 0,1 4 0,3 6-4,-7-10-2,7 10 4,-10-2-2,10 2-2,-19 14 5,8-1-3,-2 4 6,-7 11-17,6 3 20,-2 0-4,4 3 1,3-1-3,-1 2 5,2 1-2,2 1 2,1-1-2,1-3-2,3 0-4,2-9 2,2 3 6,0-3 2,1 0-3,3 0-4,-2-6-5,3 0 8,3 1-6,-1-1 6,5-2 0,3-1-3,-4-5-20,5 5-19,-6-7-23,10 1-36,-7-3-32,2 0-156,-5-2-300,-2-4 133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2.4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0 127,'0'0'163,"0"0"-21,0 0-14,0 0-12,0 0-11,0 0-8,0 0-1,4 21-2,-3-8-13,-2 3-1,1 6-7,-1 3-10,1 1-5,0 5 2,1 3-9,-1-10-6,5 2-5,2 5 0,-6-5-7,6 6-4,1-8 3,-1 1-8,2-4-7,-1 0 8,4 1-3,-2-4-1,2 2-7,0-9-2,0 1 3,-1-5-4,2 2 1,2-3 4,0-1-2,2-3-4,0-4 3,1 2-2,5-6-3,-3-3 4,1-4-2,-1-1 0,2-2-3,-4-2 5,1-1-3,4-8-4,-4-2 4,-7 9 1,-1-4 3,-1-1 1,2-8 2,-5 11-2,0-11-1,-3 11-4,-2-2-2,0 1 3,0 7-9,-2 0 5,0 4 5,2-1-9,-2 4 0,1-1 1,-1 10-2,0-14-3,0 14-13,0 0-12,0-13-11,0 13-14,0 0-10,0 0-10,0 0 22,0 0-15,0 0-11,0 0-8,0 0-22,0 0-5,0 0-30,0 0-77,15 22-235,-15-22 105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2.7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192 54 7,'8'-3'190,"-1"0"-10,-7 3-1,12-6-5,-12 6-3,11-6-13,-11 6-14,5-7-11,-5 7-7,0 0-18,4-9-9,-4 9-11,0 0-10,0 0-8,-21-13-10,10 10-9,-3 1-7,-3 1 0,-2 2-5,2-1-6,1 3-6,0 2 2,1-1-6,2 0-3,0 2-3,0 0-1,0 6-2,3-6-2,0 0-4,3 0-1,0 2 0,3-1-6,4-7 4,-3 16 0,3-16-2,3 17 4,2-7-5,0-3 3,-1 1-3,8 1-1,-2 1-1,2-1-2,0 3 3,1-4-4,1 2 1,-2-2 0,0 1 1,0 0 3,-2-1-6,1 0 4,1 2-1,-3 0-5,-1-2 5,1 1-2,-5-2 3,2 2 0,-2-3 0,-1 0-3,1 4-1,-4-10 2,0 13 1,0-13-1,-6 15 4,3-8-2,3-7-2,-10 12-9,3-9-10,-4 1-19,3-1-14,8-3-30,-25 2-35,11-2-44,0-2-148,-1-2-336,3-4 149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3.5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26 14,'4'-9'176,"-4"9"-12,0 0-20,2-12-20,-2 12-6,0 0-19,0 0-9,5-5-17,-5 5 3,0 0-7,0 0-4,0 0-5,5 33-2,-3-20-5,-1 5-3,-1 1-5,3 2-5,-3-1 1,2 2-12,-2 0-1,3-3-4,-2-1-1,1-4-2,-2 2-2,4 0 0,-3-3-4,0 1-1,3-5-2,0 3 6,0-2-6,0-1-1,2-3-2,-1 0 2,2-2-2,0 2-1,1-3-2,-8-3 7,20 3-4,-11-6-3,-9 3 2,23-7-2,-8-1-7,-3 1 5,0-2 3,0 0 0,-3-4-2,3 0-3,-1 0 0,2-4 0,-3 6 4,0-1-4,-3 2 3,-1 3 7,-1-1-7,-5 8 1,7-8 0,-7 8-5,6-8-4,-6 8 0,11 0 5,-11 0-2,16 4-1,-2 0-4,-1 1 3,-1 4 5,3-3-5,-1 2 5,1 2 1,0-3-2,-2 0-2,1 5 2,2-2 0,-4 0 0,0-1-3,0-1 0,0 2-6,0-3 3,-2-1 5,-2-3-5,-2 3 8,-6-6 1,11 6-1,-6-2 0,-5-4-2,7 5 4,-7-5 4,0 0-8,12-9-2,-12 9 2,4-15 0,-2 6 2,-2-4-2,0 1 1,1-4 9,-4-1 2,3-2 3,-3-2 3,3 2-3,0-2-1,0 4-2,0 1-3,3 0 4,-1 3-2,3-3-1,-2 2-6,1 2-5,-2 4 2,6-2-2,2 4-6,-1 0-3,3-1-2,2 4-10,2 2-5,1-1-7,0 2-14,5 3 1,-6-1-14,-3 4-9,3-4-17,-2 4-21,-2-1-13,0 2-29,-5-1-85,1 0-251,-4 3 111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4.3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231 140 92,'15'-9'201,"-15"9"-10,0 0-5,3-11-13,-3 11-15,0 0-12,0-15-12,0 15-11,0 0-13,-3-13-8,3 13-8,-4-14-8,4 14-11,-8-10-8,1 6-6,7 4-11,-17-5-2,6 4-5,-2-1-3,13 2-5,-30 3-4,14 0-5,0 3-4,0-2-10,2 2-4,1-2-1,0 6-5,-1-3-3,-1 0-4,2 2-4,4-3-6,5 1 0,-2 2-1,2-2-3,4-7 2,-2 15-4,2-15 1,2 16-4,2-10-6,2 0 1,-6-6 0,13 10-1,-5-8 1,7 2 0,-2-4 0,3 2 3,-2-4 2,2-2 1,0-2 4,4-2-8,-5 1 15,1-2-4,-1 0 2,2-4 1,-2 3 6,0-6 2,-3 4 11,-3 1 5,0 0 1,-3 0 10,3 3 1,-4 2-5,-5 6 1,8-10-6,-3 5-1,-5 5 0,6-6 1,-6 6-5,0 0-5,0 0 0,0 0 6,0 0-4,0 0-6,0 0 4,0 0-4,11 13 6,-10-3-5,1 0 5,-2-10-2,5 16-1,0-4 3,-3-2-1,0-2-5,1 0 5,1 1-7,1 2-2,-2-4 8,-3-7-6,5 14 4,-3-8 0,-2-6 1,0 0 0,7 10 2,-7-10 0,4 6 3,-4-6-3,0 0 1,0 0-1,0 0-2,18-13 2,-12 7-2,-1-1 1,0-2-3,1 1 0,0-3 0,1-2-4,1 4 2,-2-2 2,-2 3-1,2 2 4,0 0-4,-6 6-2,8-9 1,-8 9-5,9-5-1,-9 5 3,12 0 1,-12 0-3,0 0 2,18 8 1,-12-2 0,1 0 2,0 0-7,-1 3 6,2-2-4,-1 2 1,0-2 4,1 3 1,-1-1 2,-2-2 2,3 1-2,-4-1-1,1 0 1,1-1-5,-6-6 6,6 9-1,-6-9 5,6 8 0,-6-8 0,6 4 0,-6-4-2,0 0 1,0 0-1,0 0-3,0 0 0,18-12 5,-13 2-6,-1-2 0,2-1 4,0 0-5,1-2 1,1-2 0,1-2-2,2 1-10,-1 4 1,-1 2-11,0 0 0,2 1-8,-2 1-17,1 3-16,1 3-1,1-1-9,-3 5-16,-9 0-18,16 3-9,-16-3-107,13 3-241,-13-3 107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4.8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0 173 94,'0'0'91,"16"-2"-10,-16 2-6,18-4-16,-7 0 25,-3-1-13,6 0-3,-2-2-1,0-2-3,3 3 4,-6-4-1,2 2 2,1 0 3,-6-2 5,4-1-1,-4 1-7,0 3-1,-3-2-12,-3 9 5,5-13-2,-1 4-4,-4 9-10,0 0-6,-7-16-10,7 16-9,-6-6 9,6 6 1,-17 0-4,17 0-4,-18 10-7,6-4 8,1 3-11,0 1 0,2-1-7,3 6-2,0-3 0,0 2 3,1-1 2,1 2-3,3 0 1,1-4-2,2 5 1,2-4 0,3 1 0,-2 0-3,5-2 1,-4-1-2,3 2 1,-3-3 0,9 0-5,-3-2 8,1-4-11,4 0-2,-3-3 5,2-3-6,3 1-4,-1-2 0,-1-2-3,-2-1-1,5-6 3,0-1 0,-3 0 4,-3-3 1,2-1 0,0 0 0,-3-1 5,-1 1 2,0-1-1,5 3 3,-3 0 8,-2 4-4,-1-2 2,1 6-1,-1-2-2,2 1 2,3 3-10,-2 0 5,4 4 6,-1 1-5,4 1-3,2 1 5,-6 1-5,5 4 5,-5 0 0,-2 3-7,2 2 2,2 1 7,-4-1-3,-6 0 2,3 2-3,-2-1 4,-4 4-16,1-4-8,-6 0-28,-1 3-33,-2-4-23,-8 1-156,-4 2-280,-11-3 125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6.2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54 73 188,'0'-13'198,"0"5"-2,0 8-14,0-17-14,0 17-10,-3-13-13,3 13-15,0 0-14,3-13-13,-3 13-15,0 0-9,0-9-12,0 9-2,0 0-10,0 0-4,0 0-10,0 0-4,8 26-2,-7-10-2,5 7-3,-9-1 6,3 16-5,-3-6 3,-1 5-7,-4-5 2,3 0-6,1 7-3,-1-3 4,-4 1-3,3-3 1,3 2-3,-2-2-4,2-10-3,-1 1 3,1-1-2,3-2-2,-2 2-1,2-4-3,-3-3 4,3-1-4,0-3 2,0 3-3,5-4-4,-5 1-1,6-4 2,-5 0 1,7-2 1,-1 2-2,1-6 2,3 2-2,1-1 2,5-2 0,0-1-4,4 2 4,-3-3-4,5 0-1,-5 0-7,-1-3-5,-2 3-12,-1 3-11,-3-2-11,-11-1-13,15-1-19,-15 1-36,15-3-8,-15 3-30,9-1-176,-9 1-353,0 0 157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7.6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191 126 8,'0'0'207,"3"-12"-17,1 6-16,-4 6-15,0-12-10,0 12-8,0 0-13,0 0-15,-7-16-11,7 16-15,-11-6-8,11 6-6,-14 0-7,4 0-8,10 0-7,-25 3-3,7 2-7,4 3-4,-1-2-1,-3 2-7,6 0-5,0 4 0,2-3-4,0 4-3,2-1-2,1 1 0,2-1-12,2 4 0,3 0-4,3-4-8,2 1 5,2-4-10,-2 1 2,8 0-7,-3-3 3,2 1-10,3-2 0,0-3 3,0 0-11,-1-2 10,0-2 2,3-3 0,-5-1 4,3-1 4,-3-1 0,0-2 4,-4-1-5,4 1 3,-4-6 1,2 2 9,3-2-5,-9-1 13,4 0 0,-3 0 11,-1 3 3,2-3 6,-4 4 2,2 0-4,-1 2-4,0 1 4,0 0-4,-3 9-5,5-15 1,-2 10-4,-3 5-10,4-9 7,-4 9-3,13-3-4,-13 3-1,12 0 5,-12 0-6,15 7 2,-3 3 2,-4-1 3,1 3-9,-3 4 4,0-4-1,-3 4-1,0 0 3,-1 5-1,1-4-2,0 4 0,-3-5 2,0 0 1,-3 0-5,3 0 2,-3-4-1,3 3 2,0-3 2,-2-5-4,2-7-10,-3 17 5,3-17-3,0 14 5,0-14-2,-3 8 6,3-8 0,0 0 3,0 10-3,0-10 0,0 0-4,0 0 1,0 0 5,0 0-5,8-30-3,-2 15 1,0 0-1,5-6-3,1 2-2,0-3-4,0-1-3,4 1-5,-3 0 0,7-2 3,4-1 5,-7 7 6,1 3-3,2-1 1,0 4-4,-8 2 1,5 2 5,-5 0 4,2 5-8,-5-1 2,1 4 7,-10 0-6,17 1 2,-9 4-2,-3 2-1,-1 1 5,2-1 3,-4 7 0,-2-2-5,3 1 1,-3 2 2,0 0 3,-3 1-1,6-1 0,-6 0-4,3 3 9,0-5-5,0 2 2,-2-3 2,7 3-6,-2-2 3,1 0 5,1-5-4,2 3 0,-2-5-2,3 1-2,4-4-6,0 2-1,6-5-4,-1 0 1,6-4 3,0 0 3,-2-3-9,2-2 7,1-4 4,2 0-2,3-4-4,-6 1 9,6-4-7,0-4 7,-5 1-22,-2 7 35,-4-2-1,1 2 16,-5 1 6,-3 2 9,-2 3 1,-3-1-4,-1 1 1,1 0-6,-6 2-10,0 8 7,-8-14-7,2 7 3,6 7-9,-20-7 1,3 7-2,1-2-1,-3 0-3,-5 7-3,1-1-2,3 4 4,-2 1-3,2 2-1,-3 2-4,9 2 1,-4-2 2,1 3-4,2-5 4,3 8-1,0-2 1,1 1 1,2 1-2,4-6 2,-1 0-6,5 2-1,-2-6 2,0 1 3,3 0-4,0-10 2,6 17 1,-5-11 3,-1-6-3,11 6 2,-11-6-1,15 4-5,-15-4 0,17-4 10,-2-1-12,0 2 1,-1-10 4,1 5 0,2-4-4,1-2 5,-1-2-4,3 2 1,-2 1-1,-1 0-1,-5 3 6,2 3-1,-5-2 7,0-1-1,0 5-11,0 1 3,-1 1 0,-8 3 1,15-5 6,-6 5-14,-9 0 5,17 2 6,-6 2 3,4 2 1,-3 3-3,0 3-5,1 4 0,2 0 1,-5 3-2,4 0 5,-6 2-2,4 1 0,-6 1-1,1 0 1,-2 1 1,-2-2-6,-1 0 4,-2-1-2,0 1 0,-2 0 0,-1-2 1,-2 1 3,-2 0-4,1-2-2,1-2 8,-7 0-4,0 5 5,1-8-1,2 1-1,-1-2 0,0 1 1,0-1 0,-2-2-3,2-2 5,-2-2-5,1-1 2,4 0-1,-4-3 0,2 1 1,9-4 0,-17-2 3,17 2-6,-18-6 1,11 0-2,-3-4 2,7-1-2,-1-1 0,-1-1 6,7-3-2,2-9-7,-2 1 1,7-6 3,3-3-4,6-3 0,-1-1 2,0 3-4,4-2-7,1 3 5,0 5 1,-2 0 1,3 2 2,-5 8 3,1-1-3,0 4 4,-2 1-2,1 2 1,-1 5 3,-3 3-3,-2-1 0,0 2 2,0 3-7,4 2 3,-3-1-1,-2 4 3,1-1 0,-1 5 2,-2-1-3,1 2 1,-2 1 1,-3 2-3,0-3 2,-3 1-5,0 2 0,1-1-12,-3 1-10,0-1-9,-3 0-7,1-4-15,2-8-16,-10 14-19,5-10-20,-3 0-145,8-4-279,-13 0 124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7.7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6 10,'0'0'190,"0"0"-36,0 0-30,3-6-32,-3 6-32,0 0-29,0 0-31,0 0-20,0 0-41,0 0-36,0 0-105,0 0 47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1:20.7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E1A0EF1-12EA-4A18-B07B-819C09394C32}" emma:medium="tactile" emma:mode="ink">
          <msink:context xmlns:msink="http://schemas.microsoft.com/ink/2010/main" type="inkDrawing" rotatedBoundingBox="19245,9498 22068,9627 22064,9694 19242,9565" semanticType="underline" shapeName="Other"/>
        </emma:interpretation>
      </emma:emma>
    </inkml:annotationXML>
    <inkml:trace contextRef="#ctx0" brushRef="#br0">-7 0 102,'0'0'127,"-5"3"-13,5-3-13,0 0 9,0 0-10,0 0-3,0 0-6,0 0-9,0 0 0,0 0-2,0 0 0,0 0-7,0 0-8,0 0-6,25 6-5,-7-9-2,6 6 0,11-3-11,2 3 4,7-3 3,5 3 2,18-2-4,2 1 1,0-2 0,2 3-9,5 0 2,6 1-4,-3 4-2,3-6-5,1 4 2,-4-1-6,-1 2 0,4 1-3,-3-1-5,-2-1 0,1 1 0,-4-2-6,1 2-1,3-1 1,-5 1-6,5-4 4,2 2 4,-3 0-4,-2-3 0,-1 1 0,1-3-4,-7 1-2,-1 2 4,-17-3 2,1 0 2,-4-3 4,-6 2-1,-3 1 5,-2-3-1,-9 2-3,-2 1-1,-3 0 0,-6 0-1,1 0-3,0 1-1,0 2 0,-4-3-1,0-3-1,1 6-6,2-3 5,-5 0 2,-11 0-2,13 0-4,-13 0 5,11 1 1,-11-1-4,0 0 3,13 3 3,-13-3-6,0 0 3,0 0-10,11-7-21,-11 7-16,0 0-17,8-3-15,-8 3-18,0 0-16,9-10-15,-9 10-25,7-9-30,-7 9-108,4-6-305,-4 6 135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8.2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 40 53,'0'0'203,"1"-13"-3,-1 4-20,0 9-14,0 0-12,6-12-13,-6 12-17,0-7-17,0 7-15,0 0-7,0 0-9,0 0-5,0 0-10,0 0-3,12 34-5,-7-12 3,-2 4-4,1 8-3,1-2 1,-2 5-6,-1-1 2,4 3-3,-6-4-5,0 2 0,0-2-6,0-1-2,0 1-4,0-3-3,2 5-1,-2-4-3,0-7-1,-1-3-15,1-2-3,-1-5-9,1 4-13,0-4-12,-3-3-11,0-3-10,3 0-11,0-10-4,-2 10-6,2-10-35,0 0-36,0 0-150,0 0-321,0 0 142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18.7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43 29,'0'0'132,"0"0"-6,0 0-14,0 0 3,0 0-13,0 0 0,0 0-7,0 0 2,0 0 3,0 0-7,0 0-6,24-2-11,-24 2-3,25 0-5,-2 0-6,-4-2 0,4 0-5,6 1-6,-1 0-1,8-3-6,-10-1-4,11 0-4,-10 1 2,11 0-3,-14 1-2,-7 1-5,2-2-4,-3 3-8,-1 0 2,-4 1-9,-11 0 1,18-3 0,-18 3 0,11 3-3,-4-1 1,-1 4-4,-6-6 4,9 11 0,-8-2-3,0 3-4,-1-2 7,0 2-2,0 5-3,-1-2-2,1 1 2,-1 5 3,-4-2-6,5 1 4,-4 1 2,3-5-7,1 0 5,1 0-4,-1 0 4,2-5-1,-2 1 0,2-5 0,-2-7-5,5 15-1,-3-9 2,-2-6-2,8 10 8,0-9-7,-1 2-2,-7-3 4,23-4-7,-11-2-6,1-3 2,6-2-4,-2-1 0,1-4 7,-1-1-3,1-1-1,-5-2 11,2-2-6,0 0 3,-3 0-3,0 3 1,0 1 6,-4 4 10,0 3-3,-1 0 0,-3 3 4,0 1 0,0 0-6,-4 7 4,5-9-3,-5 9-4,3-9-5,-3 9 3,0 0 0,0 0-3,0 0 3,0 0 1,9 24-1,-8-16 1,1 6-2,-2 0 6,0 2-6,2-1 0,1 7 4,-3-4-5,3-4 8,-2 2-3,6 2-5,-3-2-16,-1 0-20,2 0-24,-1-3-12,1 1-19,5-2-22,-2 0-32,-4-1-109,0-5-277,2 0 123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0.3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351 637 163,'0'0'180,"0"-14"-14,0 14-11,-4-15-15,-1 8-2,-1 0-19,0 1-10,-5 0-8,0-3-15,-5 5-2,-1 2-9,-1-1-4,-6 0-9,0 3-3,0 2-6,0 2-2,-2 2-5,4 0 0,5 3-10,3-3-3,-2 4-5,-2 2-4,7 0-5,-1 5 3,3-4-5,5 0 0,-1 2 0,2-1-3,-2-2 0,5 0-5,0 0-1,5 2 3,-2-7-7,3 1 2,4 1 4,-2-3-3,9-1-5,-1-1 0,2-4 3,0 0-8,5-4-4,-1-2-5,0-1-2,1-7-10,0-2-9,4-6 2,0-2-5,-2-2 4,-2 1-6,-2-6 4,1-4-4,-3 3-2,-1-3 6,-3-3 0,-4-4 0,0 5 16,-3-1-6,-6-2 5,0 5 4,-2 3 7,-4 7-9,0 2 14,0 2 3,0 6 3,0 1 1,-3 2 3,1 1-4,1 5-2,0 0 4,5 6-2,-12-5 7,12 5-7,-15 3 2,4 5 4,-1 3-9,3 2 3,-1 6 0,1 1 6,1 3 5,1 2-2,5 8 3,-4 1-3,4 3 2,2-3-2,-2 1 3,2-2-11,3 2 7,-2-9-5,5 6 0,-4-7 9,5-1-12,-3-2 5,4-3-4,-1 1 1,3-2 2,-3-2 0,4-4-5,-4-1-9,5 0-7,-4-5 3,2-3-5,1 4-7,-3-6-1,3 0 3,2-1-5,2-2 0,-3-1-7,0-1 6,-2-4-2,2 1 14,0-3-16,-2-1 12,1-3-3,0 2 7,-3 0-3,3 0 3,-3-1 6,1 3-3,-1 0 13,-1 0 1,2 1 5,-4 0 4,2 3-2,-1 0 2,0 2-1,-6 4-7,8-9-5,-8 9 5,10-3-5,-10 3 7,0 0-7,14 6 10,-8 0-1,-6-6 0,5 10-2,-1 0-5,-4-2 8,2 5-2,-2 0 2,1-1-9,-2 2 10,1-1 3,0 1-6,0-2 2,-2-2-2,2 4-4,0-14 2,0 17 6,0-7-7,0-10-3,0 14 6,0-14-5,0 14-2,0-14 2,0 0-1,0 8-3,0-8 7,0 0-4,0 0 1,0 0 4,0 0-6,0 0-6,26-21 5,-18 13-8,1-3-6,2-1 3,2-7 1,-2 4-5,4-3-5,-3 1 11,2 2 2,-5 2 0,4 3 0,-1-2 7,-3 2-7,7 1-2,-6 0 5,1 3 3,-3 3-2,0 0-4,-8 3 3,14-5 3,-14 5 8,0 0 2,18 8-1,-14-5 8,-1 6 2,-3-9-2,4 16-5,-3-5 5,-1 2 4,1-4-7,-2 3-4,0 0 7,1 2-4,0 0 1,-2-2-7,2 0 3,2-3 3,-2 1-1,0-10-11,1 16 6,0-10-2,-1-6-8,6 9-10,-1-1 4,0-3-3,-5-5 1,16 2-2,-6-3-6,-10 1-4,24-5 0,-7-1-1,-1 0 6,3-5 1,-3 1-7,4-2 5,3-2 3,-4 0 9,2 1-7,-2-4-3,-1 1 15,-4 0 8,2-1 2,-5 6 11,-3 0 8,-1 1-4,-2 1 4,1-1 7,-5 3-5,4-1-1,-5 8 4,3-15-5,-3 15-1,0-16-5,0 16 4,-8-7-6,8 7 5,-14-4-7,14 4-1,-20 5 7,8 0-4,-4 4 2,-3 1-2,3 5-1,-1 2-1,-2-2-3,7 0 0,-1 0 0,-2 1 3,6-2-3,-2-1-7,4 2 2,0-2 0,-2-1-1,4-2-3,3 0 2,1-2 1,1-8 1,-4 15-4,4-15 3,0 12 5,0-12-9,5 10 3,-5-10 2,11 6 0,-11-6 3,0 0-11,19-5-1,-19 5-4,13-11 2,-3 3-3,-2-2 1,-2 0-3,5 1-6,-4 0 3,2-2-3,-2 1 0,-4 3 3,2 0 1,-5 7 2,9-11-2,-9 11 1,3-6-3,-3 6 2,0 0 5,0 0-5,0 0 3,0 0 6,15 15-2,-13-8-6,2 2 7,-4-9-4,6 18 3,-3-9 2,-2 1 0,3 2-3,1-1 5,-5-4 0,6 3 0,-4-3 3,4 2 4,-1-3 4,0 0 1,-5-6 0,12 10 3,-5-6-3,3-1 6,-1-2-5,-9-1 3,24-2 0,-8-3-9,0-1-6,6-3 11,0 1-11,1-4 6,0-3 0,0-2-1,4-8 1,1 1-6,-3-4-6,3-2-2,-4-1 2,-1-6 0,-3 3-2,2-5 1,-6-1-3,0-4 5,-4 0-2,0 4 2,-1 0-3,0 1-4,-7 1 1,0 4 10,0 8-9,-3 3 0,-1-3 6,-1 10 1,-2 2 6,-2 0-4,2 1 4,-2 4-1,-1 2-14,6 7 10,-13-6-5,13 6 1,-22 5 12,10 3-9,-1 4 6,-1 7 2,2 0-9,-8 9 11,7 3 1,1 2 0,1 2 7,3 3 0,1 1-2,3-1 2,-1-4 2,4 4-6,-1-6 1,2 1 0,0-1 3,2-6 4,2-2-7,-2 1-2,8-1 13,-4-1-7,1 1-3,4-3 6,-2 0-7,3-1 2,3-6-7,-3 0 9,1 0-17,0-1-9,-1-1-13,0-5-11,0 2-16,0-3-16,0-4-35,0 1-35,-3-3-125,-9 0-281,18-5 124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0.9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187 50 53,'3'-8'182,"-3"8"-6,3-17-13,-2 12-14,-1 5-7,1-11-5,-1 11-20,2-10-8,-2 10-11,0 0-14,0 0-8,0 0-8,0 0-10,0 0-9,0 0-1,0 0 2,-14 26-12,6-5 3,-1 1-6,-1 10-2,0 2 0,-2-1-3,-1 3 0,-1 4 0,0-1-7,1 5-3,2-4 0,0-1-1,3 3-2,-2-5-2,2 2-2,-3-2 1,6-3-3,-2-2 3,3 0-5,1-8 0,1-1-4,4-2 2,0-2-2,-1 0-6,2-5-8,-2 2-6,2-2-8,1-2-8,0 1-17,-2-6-10,4 3-22,-1-5-9,2 0-20,-7-5-21,12 1-144,-12-1-295,16-6 131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1.3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 27 95,'0'0'178,"-5"-12"-5,5 12-15,0 0-12,0 0-16,0 0-6,0 0-11,0 0-10,0 0-6,16-6 2,-16 6-18,23 0-4,-6-2-9,7 2-4,3 2-8,8-4-7,1 2 1,0 2-5,0-2-7,1 0-4,-8 0-3,-2-2-2,0 1-4,-3 0-3,-1 1-4,-5 0 4,-1-2-8,-1 2 3,-4-2-1,-3 2-3,-9 0-1,15 0-6,-15 0-10,9-1-10,-9 1-12,0 0-20,0 0-8,12 1-24,-12-1-19,0 0-14,0 0-15,0 0-4,0 0-19,0 0-79,-45 6-247,29-6 109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1.5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35 0 71,'-10'7'122,"10"-7"-12,-2 10-2,2-10 1,-6 11 1,5-3-6,-3 5-4,4-1-1,-4 1-4,3 2-8,1 1-6,-2 3-5,-2 2-5,3 2-12,2 9-3,-1-8-1,-1 1-7,1-3-7,0 4-3,1-2-5,2 0 5,-3-2-8,-3 2-1,3-2-6,4 0-3,-4-6 2,3 5-4,0-5 1,-3-1-5,1-3-22,-1 0-16,1-4 0,-1-8-24,0 16-14,0-16-14,4 9-13,-4-9-20,0 0-132,0 0-262,0 0 116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3.1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0 185 124,'0'0'161,"9"-12"-12,-1 1-3,3 2-8,1 3-11,-2 0-10,4 3-11,-1-1-6,1 1-10,2 1-12,-3 1-8,5 4-7,-2-3-9,0 8 1,-1-2-8,1 0-4,-2 4-4,-2 2-8,0-1 5,-1 3-8,-4-2-3,0 0-4,-2 1 1,0 3-1,-1-3-9,-4 5 0,0-4 1,-1-3-1,-2 1-4,-2 2 3,0-2-5,1-2 3,-2-2-5,0-1-1,-5 2 3,1-3 0,2-2-3,0-1 3,8-3-1,-16 5-1,7-4 0,9-1 0,0 0 2,-20-4 0,20 4-6,-8-9-1,8 9-4,-6-12 2,6 2 2,0 10-7,7-24 3,-2 10-2,3 3 2,5-7-5,-3 7 3,6-5-2,3 3 6,-1 1-5,3 0 11,2-2-6,1 3-4,11-1 3,-10 1 3,2 5-6,7-6 8,-6 6-5,0-1-2,-3 1 2,3 0 2,-1 3 2,-3 0 1,2-4-2,-11 4 2,1 0-2,-4 0 1,-4 3 4,-8 0-3,16 0-3,-16 0 3,12 0-5,-12 0 1,0 0 1,0 0 11,0 0-13,0 0-1,0 0-2,0 0 5,-34 20-1,21-14 2,0 2-4,-6 5 1,-1-1 1,1 0 0,6-1-8,-6 1 10,7 1-1,0-1-1,1 1 0,-1-1 5,5 0-14,-4 1 13,5-3 4,0 4-9,2-7 5,2 4 0,-1 0-1,3-11-2,0 16 3,4-9-1,-4-7-6,8 13-2,0-11-3,4 4-2,-2-2-4,2-2 3,4-2-9,0-3 4,-3-2-2,5 1-3,-1 0 7,-2-4-1,-3-1 0,5-4 5,-2 3 2,0-5 0,-1-1 2,-1-2 2,-7 6-2,1-2 10,0-2 6,-2 4 1,-1-2 3,-1 1 5,-2 2-3,2 0 4,-3 11 6,1-14-8,-1 14 2,0-8-1,0 8-2,0 0-7,1-14-5,-1 14 8,0 0-6,0 0 3,0 0-5,0 0 8,0 0 0,0 0 0,-1 41-5,2-31 1,3 3-2,-4 0 3,3 1 2,5-1-4,-1 0-2,0-1 0,-1 0 6,4 1-7,-4-2-8,1-4 16,1 0-3,-3 2-4,5-5 4,-2 4-3,4 0-1,-5-5 9,-7-3-7,16 3 3,-8-3-5,-8 0 3,19 0-3,-10-4 5,-2-2-5,-1 0-6,1 0 12,1-3-1,0-2-7,-3 0 6,2 0-5,-1-1-6,0-3 9,0 2-4,0 0 2,4 1 8,-6-2-5,4 3 2,0 2 3,-1 1-1,-1 2-4,0-2 3,0 4-6,-6 4 6,15-5-7,-6 5 1,-9 0-5,16 2 2,-16-2-2,14 7 3,-6-3-5,-4 6 9,1-4-9,-1 3 2,-1 2 4,1-3 0,0 6-4,-3-6 2,-1 2-1,2-2 0,-2-8 6,1 18-7,-2-9 1,1-9 1,0 15 1,1-8 1,-1-7-1,-1 12-5,1-12 2,0 0-3,1 14 4,-1-14-5,0 0 6,0 0 2,0 0-7,0 0 8,0 0-5,0 0 2,0 0-2,0 0 5,0 0-6,0 0 4,0 0-3,11-38 0,-7 27 7,3-4-6,1 3-1,0-3-4,0 1 1,4-3-1,1-2-2,-4 5 3,4-3 3,-3 3 3,0 6-4,-1-3-4,2 2 6,-3 3-5,0 3 0,0 0-1,-8 3 6,19 0-6,-19 0 8,14 6-11,-6 0 6,-1 0-4,-4 3 0,4 2 13,-5 1-12,1 1 1,0 1 9,-3-2-5,1 3 2,0-3 1,-1 0-4,-1-1-1,1 1 7,1-2-5,-1-10 2,0 16-10,2-9-8,-2-7-11,2 15-4,-2-15-6,3 12-7,-3-12-3,4 6-13,-4-6-6,12 3 2,-12-3-6,16 0-13,-16 0-4,22-7-2,-8 4-5,0-2 11,3-3-2,2-4 11,-6 4 4,9-7 15,-3 2 2,-2-1 11,3-2 15,1 0 21,5-10 11,-7 9 3,1-3 11,-3 2 11,-3 2 18,-2 4 12,0-1 1,-1 1 2,-5 3 7,1-1-3,-2 3 3,-2 0 4,1-1-7,-4 8 4,5-14-11,-5 14 1,2-11-12,-2 11-5,-7-10 1,7 10-7,-12-6-14,12 6 14,-18 0-7,6 0 2,-1 0-1,-3 2-7,3 2-2,-2 0 2,1 2-2,1 0-7,0-1-3,1 2-7,-2 2 9,7-3-2,-2 3-5,1 0 4,4 2-1,0-1-1,0-4-4,4-6 1,3 17-5,-3-17 5,5 18-3,-2-9 4,3 0-2,4 1-1,-1 0-3,2-1 8,4 0 0,-6 1-6,6-1 1,-3-1-3,0 0 1,-3 4-1,2-6-4,0 2 5,-1 3-1,-6-4-2,4 4 5,-2-2-3,-4-2 8,3 3-6,-3-3-1,-2-7 2,3 17-4,-6-7-1,1 0 6,-3 2-7,3-5 3,-4 2 3,-2 1-1,0-4-4,0 3 0,-4 0-7,2-6 1,-3 3-6,1-3-9,2-1-4,2 3-15,8-5-3,-18 2-11,18-2-2,-11-1-15,11 1-16,0 0-20,-13-8-117,13 8-244,-5-9 109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3.5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55,'0'0'122,"0"0"-9,0 0-10,0 0-16,0 0 5,0 0-9,0 0-4,13 12-5,-10-3-1,0 1-7,-3-10-6,2 30-1,0-9 3,0 1-8,1-1 0,-3-2-6,0 3-7,1-1-9,1-4 4,0-1-7,-4-1-1,6 1 0,-3 0 3,3 1-10,1-3 3,-3-2 2,0 0-4,2-1-8,1-2 5,-3-1-2,-2-8 3,6 14-8,-2-8 4,-4-6 10,6 6 7,-6-6-4,11 2 2,-11-2-8,0 0 4,19-8-7,-13 2-5,3-7 4,0 1-2,2 0 2,-3-2-8,4-4-2,0-1 3,0-3-2,0 0-3,1 0 3,-1-1 7,-1 2-4,0-1-2,0 4-4,-5 5 2,1-2-11,0 5 4,-2 1 3,-1 0-3,-4 9-11,7-9-21,-5 3-31,-2 6-8,7-5-14,-7 5-19,0 0-6,0 0-37,0 0-102,0 0-265,0 0 118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4.2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0 250 56,'0'0'117,"13"-4"0,-13 4-10,12-3-5,-12 3-3,18-8-2,-7 4-7,-1-3-2,2 1-15,0-3 0,2-1-2,-2 0-7,-1-2 2,1 0 0,-2-2-11,-2 0 8,1 0-9,-1 2-4,-6-3-3,4 2-3,-2-2-7,-4 5 7,0-2-11,0 12-6,-4-18 1,2 11-9,2 7-4,-10-13 1,4 10 1,6 3-14,-15-3 10,15 3-1,-22 4-4,10 2-1,0 3 2,1 1-4,0 2 2,-2 3-2,3 0-3,2 2 0,2-2 0,-1 1 1,4-2-13,0 4 16,2-4-4,1 0 0,1 0-1,1-1 1,3-2-3,2 1-5,-2-3 4,2 1-8,2-2 3,-1 0 6,3-5-8,-3 2 7,3-1-3,-3-2 3,3-1-1,-11-1 0,17-1-2,-17 1 3,19-5-1,-10 2 3,3-3 2,0-1-11,0 0 17,0-2-8,2 0 0,-1-4 0,-2 1 2,5-2 2,-4 3-8,0 0 11,0-3-8,2 5 3,-2 3 6,0-4-12,0 4 5,0 1-1,0-1 1,0 1-5,-1 4 2,-1-1-3,-10 2 4,21 2-2,-11 3-4,0-3 6,-4 4-4,1 3 4,0-4 0,0 6-3,-3-3 1,-2 2-2,2 0 4,-4-2 2,0-8-4,-1 21 3,-2-12 0,1 0-1,-2 1 1,1-3-3,3-7 1,-10 15 2,8-12 0,2-3 3,-11 9 2,7-5-1,4-4 10,0 0-5,-9 6 3,9-6 5,0 0 4,0 0-2,0 0 7,0 0-5,-15-12-1,15 12-2,3-14 2,-3 14-5,6-15 3,0 6-3,3-4-7,0 0 0,1 1-9,3 1-9,3-3-14,2-1 0,-4 3-13,0 3-13,-2 1-17,0-2-12,1 0-19,-1 3-38,-4 2-126,-8 5-283,14-9 126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7.1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171 46 116,'9'-4'125,"5"4"-4,-2-3-12,-2 2-2,-10 1-8,20-5 2,-13 4-11,-7 1 9,12-3-5,-12 3 2,10-6-1,-10 6-2,8-1 6,-8 1-2,0 0 0,0 0-8,0 0-9,6-9-9,-6 9-7,0 0-2,0 0-10,0 0-8,-24-9-2,24 9-5,-17-3-4,9 2-4,-6 1-2,14 0-3,-22 2 1,8 0-5,-4-1-1,6 7-2,-3-5-4,-1 1-1,3 0-4,-3 5 4,1 0-4,0-3-8,7 0-3,-4 0 3,3 3 3,1-3 0,2 1-3,1-1 1,0 3-2,2-2-1,-2 2-1,5-9 1,0 16-3,0-16 5,5 10-4,0-3 1,3-2 6,2 1-6,2-2 3,1 5-4,2-4-3,8 1 7,-2 0-3,-3 2 5,-4-4-8,4 2 6,-2-1-6,4 4-3,-5-5 0,-2 0 0,-5 0-2,2 1-2,-4 0 3,5-3 1,-11-2 1,12 5-1,-7 0-2,-5-5 6,4 7-4,-4-7-6,4 8 8,-4-8 4,0 0 0,-10 12 2,2-9-4,-3 1 3,-5-1 2,2-3 0,-3 0-3,2 2 0,-2 2 2,-1-2 1,1-1-14,1-1-4,1 0-9,-2 3-8,1-3-8,2 0-16,2 0-1,1 2-18,11-2-17,-13-5-29,13 5-156,-11-3-303,11 3 134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21:31.1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F4617F9-8BDD-42D2-88AA-1769DF5E9CC9}" emma:medium="tactile" emma:mode="ink">
          <msink:context xmlns:msink="http://schemas.microsoft.com/ink/2010/main" type="inkDrawing" rotatedBoundingBox="14894,11576 16000,11555 16001,11571 14894,11593" semanticType="callout" shapeName="Other">
            <msink:sourceLink direction="with" ref="{CC2CFCA6-A4AC-4924-9ED2-8F126ABF837E}"/>
          </msink:context>
        </emma:interpretation>
      </emma:emma>
    </inkml:annotationXML>
    <inkml:trace contextRef="#ctx0" brushRef="#br0">22 15 74,'0'0'119,"-12"2"-3,12-2-12,0 0 0,-15-2-15,15 2 1,0 0-5,0 0-8,0 0-19,0 0 8,33 8-7,-12-7-3,6-1-11,13 1-3,3 2-5,1-6-3,8 1 1,14 1-11,1-4 4,-1 1 1,-1 0-1,4 1 4,-4 0-7,2 3-3,-18-2 2,-1 2-3,0-1-8,-4 1 5,-5 0-6,-10 1 4,-4-1-6,-2 2 2,-6-2-4,-1 3 1,-6-2-11,-1-1 6,-9 0 1,15-1-9,-15 1-4,10 1-2,-10-1-14,0 0-17,0 0-9,0 0-19,0 0-11,0 0-16,0 0-10,0 0-84,0 0-207,-32-6 92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7.5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0 254 44,'17'-3'120,"-17"3"-5,13 0-6,-4-1-4,-9 1-7,20-5-3,-7 2-8,1-1-2,1-1-6,1 1-1,0-2-6,4-1-5,-4-2-7,4 2-7,-6 0-2,6-7-5,-1 2-3,0-4 0,-2 3-6,-4 0 6,-1-2-3,-1 6 4,-3-4-4,2 6 9,-4-4-3,-2 2-5,-2 1 4,0-1-4,-2 9-8,-1-16 0,1 16-7,-7-9 2,2 2-3,-6 1-5,11 6-2,-15-6-1,5 6-4,-4 0-2,0 3-5,0 0 3,1 3-1,-5 8 0,5-6-5,-3 7 1,0 2-5,2-1 1,1 5-2,4-3 1,-1 5 1,2-1 2,5-1-4,-1-1 7,7 1 3,0-1-7,1 1 2,3-5 3,3 1-4,4 1-2,-1-2 4,4-1-2,2-5 0,4 2-10,1 1-10,11-4-12,-7-3-15,-1-2-23,12 0-18,-2-4-24,0-1-38,-8-3-128,7-2-299,0-3 132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8.2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36 146,'4'-6'215,"-4"6"-25,7-10-14,-7 10-17,5-6-14,-5 6-19,0 0-16,7-7-9,-7 7-14,0 0-7,0 0-15,7-7-10,-7 7-4,0 0-2,0 0-14,4 22 7,-4-22-9,-4 25 2,4-8-10,0-1 3,0 5-1,-2-1-3,4-3-4,-1-1-6,-1 1 4,3-1-5,-3-1 0,2-3 2,2 1-8,-1-2 3,0-1-1,-1-4 5,2 3 0,3-4-9,-7-5 4,11 12-4,-3-9-1,-1 0 1,3 0-2,1-3 4,1 0 0,1-4-5,2-1 1,0 2-1,-2-7-1,3 4 5,6-7-3,-9 3-1,6-4 1,2-2-3,-11 3 2,6 0 2,-5 1-3,-2 1 1,2 3-3,-2 0 6,-5 2-5,2 1-1,-6 5-2,6-9-1,-6 9 0,15-6-2,-15 6-1,0 0 5,15 9 2,-7-4-7,-4 1 3,5 0 1,-2 4-1,1 1 0,3-2 1,-6-1 0,0-1 3,6 3 0,-4 0 0,1-2 0,1 3-2,-2-5 4,4 3-4,-5-3 4,2 0-2,2 0-2,-4-2-2,0 0 0,-6-4 3,12 6-1,-7-3-2,-5-3 6,0 0-2,14 0 4,-14 0-4,0 0 1,10-10 0,-4 6 5,-2-5-4,-4 9-3,9-18-1,-3 8 0,0-5-3,-2 2 10,3-3-5,-2 1-2,2-2 2,1 4-5,-1 1-5,-1 0-9,5 2-3,-1 0-12,-1 3-4,2 0-6,-2 1-4,3 3-11,-3 2-12,4-3-16,1 3 2,0 1-20,-1 1-14,-1 3-118,3-2-257,-6 6 113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9.0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290 66 38,'5'-12'167,"-5"12"6,3-8-14,-3 8-6,1-11-7,-1 11-11,0 0-9,0-12-16,0 12-6,0 0-13,-4-12-7,4 12-12,-9-7-6,9 7-12,-13-3-1,2 3-5,11 0-4,-28 3-6,13 1-2,-4 7-6,2-4-4,-2 5 0,2 0-2,-3 0-4,1 1-4,1 4 3,1-1-2,4 1-3,0-3-3,5-2 2,-4 0-6,4 0 1,0 1 1,3-1-4,2 1 1,1-4-3,0-2-2,2-7-8,2 17 12,0-9-4,2-1-6,0 0 0,3-1-2,2-3-2,1 3-2,2-3-1,0-3 0,4 0-1,-3 0-5,3-3-6,2-4 6,-2 2-2,-1-2 5,6-3 4,-7 1-4,4-3 6,0-2-3,-8 2 3,0 0 2,3-2 5,-3 2-1,-4-3 3,2 6 3,-1-1 4,-4 0 6,2 3-6,-1 1 0,-4 6-1,6-14-4,-6 14 0,2-8 2,-2 8 4,0 0-2,6-9-6,-6 9 0,0 0-6,0 0 5,0 0-1,0 0 3,0 0-6,0 0-1,5 29 6,-5-20-1,0 1 4,1 2-5,2 0-2,-3-12 8,0 20-2,0-10-1,1-2-2,-1-8-1,2 16 4,2-7-5,-3-2 2,-1-7-3,4 11 1,-4-11 3,3 9-3,-3-9-3,5 6 4,-5-6-4,0 0 3,11 2 0,-11-2-7,0 0 9,23-13 1,-14 4 6,2 2-7,-1-2-2,5-7 7,1 2-7,-2-2-3,-2 3 12,5-2-9,-2 6-1,-6-1-2,2-2 3,0 6 2,-1-2 9,-2 4-8,-2-1 6,1 0-6,-7 5-2,13-1 1,-13 1 2,0 0-4,17 6 5,-10 0-3,2 1 0,-2 5 0,1 1 2,0 0-2,-1-1-2,0 3 2,-2-2-2,-2 2 7,2-1-4,-1 0 4,3 0-5,1-1-3,-3 1 2,2-3 1,-3 2 2,3-5 7,-2-4-8,-1 2 6,1 3-4,-5-9 0,7 9-4,-7-9 8,7 6-2,-7-6-1,6 4 3,-6-4-4,0 0 4,0 0 5,21-10-4,-13 3 3,-2 0-2,5-4 1,-4 0-1,1-2 0,1 2-4,-1-6 3,0 3-4,2 4 1,-2-4-3,1 4-6,-2 0-11,-1 4-18,1-3-16,5 0-14,-1 1-13,0 6-13,-3-4-17,2 6-13,1-3-125,-11 3-264,18 0 117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9.7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0 322 71,'6'6'131,"-6"-6"-8,0 0-11,12 0-3,-12 0-8,0 0-14,20-5-2,-12 0 1,6 1-9,0-2-20,2 0 14,-3 0-5,1-4-6,2 1-12,1-6-5,-3 6 2,4-5-7,-1 2 2,-1-4-4,-4 3-2,-3 0 6,0 1 2,-1 0-4,-1 0-2,1-3 1,-5 4-5,-2 0 0,2 1-5,-2 0-1,-1 10-2,-4-13-15,4 13 8,-2-9 0,2 9-4,-11-3-2,11 3 5,0 0-5,-30 11-5,18-4 6,-1 3-6,-3 6 1,-2-1-4,4-1 0,-1 3-2,3 0 4,0 0-1,0 3 0,2 1-5,2-5 3,4-3-3,2 1 2,2 1-7,-2 1 9,4 0 0,0-4 1,0 3 0,4-3-2,-2 0-2,3-1 6,4 0-3,-2 0 5,3-2-4,3-3-5,0 0 6,1-2-11,7 2 10,-2-6 1,3 0-2,11-6 5,0 2-5,-7-2-3,9-9-8,-2-1 5,2 0-1,-1-2-5,-3-2 4,1 0-1,-1-3 1,-2-2 1,-1-1 0,-6-2-1,-2 0 1,-4 9 2,-5-6-4,-1 9 10,-1-4-12,-6 4 14,1 2-1,-4 2-2,-2 2-11,0 1 10,0 9-2,-5-17 4,-2 10-2,-3-2-6,2 7 7,-3-2-11,-1-1 5,1 4 0,2 0 1,-7 2 2,16-1-2,-19 5 1,8-3-1,-2 3 2,2 3-4,3 0 2,-3 3-3,5-2 7,-1 3-3,-1-2-13,4 0 19,4 0-5,-3 4-2,6-1 4,-2 0-4,2 2 7,2-2 0,1 2-1,0-2-4,4 2 1,-4-2-6,2 3 0,3 3 9,-1-6-6,-1 5 2,-2-4 6,3 0-8,0 0-1,-4-3 3,1 2 2,-3-1-10,0 2 2,-1-5 1,0 3-9,-1-4 8,-2-8 0,0 16-3,0-16-1,-8 12 0,4-7 7,4-5-2,-15 11-5,7-9-11,-2 2-7,-2-3-6,-2 0-18,3-1-29,11 0-19,-25-2-37,10 0-100,6-1-256,-3 0 113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7:29.9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0 146,'6'6'146,"-6"-6"-19,0 0-15,0 0-24,0 0-28,0 0-43,0 0-49,0 0-79,0 0-120,0 0 53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06.3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38 29 109,'-7'3'163,"7"-3"-12,-12 4-11,12-4-10,-11 2-13,11-2-9,0 0-3,-9 2-4,9-2-15,0 0-6,0 0-9,0 0 0,0 0-3,0 0-6,26 8-4,-13-9-4,4 2-1,8 2-8,3-5 0,0 2-8,-1 0-2,14 0-1,-1-1 5,3-2 0,-1 3-5,-2-2-8,-1-1-4,2 3 2,1-2-4,-6 0 1,0-2-1,-9-1-3,-3 7-3,2-4-1,-9 1-1,1-3-7,-5 4 4,2 3-3,-3-7 6,-3 3-5,-9 1-2,0 0-4,16-1 3,-16 1-3,0 0-7,14 0-10,-14 0-8,0 0-12,0 0-25,0 0-26,0 0-12,0 0-26,9-9-19,-9 9-136,1-10-302,-1 10 133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06.6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37-3 124,'0'0'174,"-5"-6"-18,5 6-15,0 0-12,0 0-3,0 0-22,0 0-14,0 0-1,0 0-7,0 0-8,0 0-10,0 0-4,31 6-5,-18 2 0,3-2-12,4 2-3,-1 3-5,1 1-7,-3 1 0,-2-4-13,-4 5 10,2 4-1,-6-2-3,4 2 4,-6-2-3,-4 3-5,-2-1-4,-4 0 3,-6 3-5,-1-3-3,-3 4-17,-1-4 4,-3 2-24,-2-6-7,-1 4-20,1-4-20,2-4-24,2 3-15,2-4-130,-6 0-266,5-3 119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07.0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354 0 53,'0'0'166,"0"0"-10,0 0-11,0 0-4,0 0-14,-11 31-6,2-13-3,-5 4-14,-3 7-5,-2-4-9,2 7-9,-1 0-2,1 1-11,-1-2-7,-2 4-6,2-4-4,-4 1-3,5-4-6,-1 0-6,6-7 1,0 0-8,0 1-3,3-1-5,-7-2-4,5-1-12,4-5-14,-1 1-16,-1-3-3,2 1-21,2-1-22,2-5-14,3-6-17,-8 9-23,8-9-122,0 0-269,0 0 119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07.3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91 3,'6'-15'160,"-1"3"-7,0 1-15,-2 4-15,6-3-8,-3 2-9,-4 2-6,5 0-16,3 0-7,-2 2-10,1 0-4,0 2-2,-9 2-7,26 3 1,-11 2 1,-3 1-3,1 5-4,2 2-4,0 6-3,-3-1-2,0 4 2,5 6-3,-5-5-1,0 1-5,0 8 2,-2-6-6,3 4 2,-1 2-6,3-3-4,-3-5-2,-3-2 4,9 9-6,-2-3 2,-3 2-7,-1-8 6,3-1-2,-2 1-7,1 0 4,-2-2 1,3-4-5,-2 2-2,-2-6-1,-2-3 0,1 0-10,-2 0-9,1 2-13,-4-2-15,-1-6-22,0 3-12,-4-6-12,8 8-26,-8-8-33,0 0-114,0 0-281,0 0 125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2-07-02T04:38:07.8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15 154,'0'0'175,"9"-10"-9,-9 10-17,7-2-14,-7 2-18,0 0-10,0 0-18,7-4-3,-7 4-1,0 0 0,8 16-12,-6-7-5,0 0-4,-1 7-4,3 0-10,-3 0-4,-1 6-10,3-1 4,-2 1-4,5-3-4,-5-4-2,4 8-4,1-4-4,-4 3 0,2-5-2,2-1-1,-3-2-3,2 0-2,0-1-5,1-2 2,-1 0 3,-2-3-3,2 0-2,0-1-1,-5-7 0,12 7-6,-6-5 10,-6-2-4,11 3 0,-11-3 1,0 0-1,20-11-5,-11 1 4,-1-3 0,3-6-2,-1 6 2,0-3 0,2-2-2,-4 4 5,0 0 3,3 0 2,-2-3-1,0 4-2,0 0-2,0 0 1,2 4-7,-2-4 2,3 4-2,-1 0 5,1 4-5,1-2-1,-1 1-1,-2 5 0,3-2-1,-2 3 5,6 0-3,-3 4 2,-2-2-5,0 3 0,3 0 2,-9 1-4,6 3 5,-4-3 0,-1 7-3,1-2 4,-7-4-6,2 9 7,-3-5 0,0 4-5,-3-6 4,-1 4-3,-1-1 7,-2 0-6,-1-2 4,-4 0-7,2-1-2,-3 0-6,0 1-7,-2-4-11,2 2-10,-3-3-22,1-3-20,0-2-18,1-4-25,0-1-30,2-2-141,3-4-315,-7-5 140</inkml:trace>
</inkml:ink>
</file>

<file path=ppt/media/image1.jpeg>
</file>

<file path=ppt/media/image14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BA1DD6F1-5E1C-4DBC-8B41-4B99FA6237BC}" type="datetimeFigureOut">
              <a:rPr lang="en-IN" smtClean="0"/>
              <a:t>02-07-2022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8905A2E6-E862-44E4-B69F-FC8DAE17D106}" type="slidenum">
              <a:rPr lang="en-IN" smtClean="0"/>
              <a:t>‹#›</a:t>
            </a:fld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4.emf"/><Relationship Id="rId12" Type="http://schemas.openxmlformats.org/officeDocument/2006/relationships/customXml" Target="../ink/ink6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6.emf"/><Relationship Id="rId5" Type="http://schemas.openxmlformats.org/officeDocument/2006/relationships/image" Target="../media/image3.emf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13" Type="http://schemas.openxmlformats.org/officeDocument/2006/relationships/image" Target="../media/image13.emf"/><Relationship Id="rId18" Type="http://schemas.openxmlformats.org/officeDocument/2006/relationships/customXml" Target="../ink/ink15.xml"/><Relationship Id="rId3" Type="http://schemas.openxmlformats.org/officeDocument/2006/relationships/image" Target="../media/image8.emf"/><Relationship Id="rId21" Type="http://schemas.openxmlformats.org/officeDocument/2006/relationships/image" Target="../media/image17.emf"/><Relationship Id="rId7" Type="http://schemas.openxmlformats.org/officeDocument/2006/relationships/image" Target="../media/image10.emf"/><Relationship Id="rId12" Type="http://schemas.openxmlformats.org/officeDocument/2006/relationships/customXml" Target="../ink/ink12.xml"/><Relationship Id="rId17" Type="http://schemas.openxmlformats.org/officeDocument/2006/relationships/image" Target="../media/image15.emf"/><Relationship Id="rId2" Type="http://schemas.openxmlformats.org/officeDocument/2006/relationships/customXml" Target="../ink/ink7.xml"/><Relationship Id="rId16" Type="http://schemas.openxmlformats.org/officeDocument/2006/relationships/customXml" Target="../ink/ink14.xml"/><Relationship Id="rId20" Type="http://schemas.openxmlformats.org/officeDocument/2006/relationships/customXml" Target="../ink/ink1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.xml"/><Relationship Id="rId11" Type="http://schemas.openxmlformats.org/officeDocument/2006/relationships/image" Target="../media/image12.emf"/><Relationship Id="rId5" Type="http://schemas.openxmlformats.org/officeDocument/2006/relationships/image" Target="../media/image9.emf"/><Relationship Id="rId15" Type="http://schemas.openxmlformats.org/officeDocument/2006/relationships/image" Target="../media/image14.emf"/><Relationship Id="rId10" Type="http://schemas.openxmlformats.org/officeDocument/2006/relationships/customXml" Target="../ink/ink11.xml"/><Relationship Id="rId19" Type="http://schemas.openxmlformats.org/officeDocument/2006/relationships/image" Target="../media/image16.emf"/><Relationship Id="rId4" Type="http://schemas.openxmlformats.org/officeDocument/2006/relationships/customXml" Target="../ink/ink8.xml"/><Relationship Id="rId9" Type="http://schemas.openxmlformats.org/officeDocument/2006/relationships/image" Target="../media/image11.emf"/><Relationship Id="rId14" Type="http://schemas.openxmlformats.org/officeDocument/2006/relationships/customXml" Target="../ink/ink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0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.xml"/><Relationship Id="rId5" Type="http://schemas.openxmlformats.org/officeDocument/2006/relationships/image" Target="../media/image19.emf"/><Relationship Id="rId4" Type="http://schemas.openxmlformats.org/officeDocument/2006/relationships/customXml" Target="../ink/ink18.xml"/></Relationships>
</file>

<file path=ppt/slides/_rels/slide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78.emf"/><Relationship Id="rId21" Type="http://schemas.openxmlformats.org/officeDocument/2006/relationships/image" Target="../media/image30.emf"/><Relationship Id="rId42" Type="http://schemas.openxmlformats.org/officeDocument/2006/relationships/customXml" Target="../ink/ink40.xml"/><Relationship Id="rId63" Type="http://schemas.openxmlformats.org/officeDocument/2006/relationships/image" Target="../media/image51.emf"/><Relationship Id="rId84" Type="http://schemas.openxmlformats.org/officeDocument/2006/relationships/customXml" Target="../ink/ink61.xml"/><Relationship Id="rId138" Type="http://schemas.openxmlformats.org/officeDocument/2006/relationships/customXml" Target="../ink/ink88.xml"/><Relationship Id="rId159" Type="http://schemas.openxmlformats.org/officeDocument/2006/relationships/image" Target="../media/image99.emf"/><Relationship Id="rId170" Type="http://schemas.openxmlformats.org/officeDocument/2006/relationships/customXml" Target="../ink/ink104.xml"/><Relationship Id="rId191" Type="http://schemas.openxmlformats.org/officeDocument/2006/relationships/image" Target="../media/image115.emf"/><Relationship Id="rId205" Type="http://schemas.openxmlformats.org/officeDocument/2006/relationships/image" Target="../media/image122.emf"/><Relationship Id="rId226" Type="http://schemas.openxmlformats.org/officeDocument/2006/relationships/customXml" Target="../ink/ink132.xml"/><Relationship Id="rId247" Type="http://schemas.openxmlformats.org/officeDocument/2006/relationships/image" Target="../media/image143.emf"/><Relationship Id="rId107" Type="http://schemas.openxmlformats.org/officeDocument/2006/relationships/image" Target="../media/image73.emf"/><Relationship Id="rId11" Type="http://schemas.openxmlformats.org/officeDocument/2006/relationships/image" Target="../media/image25.emf"/><Relationship Id="rId32" Type="http://schemas.openxmlformats.org/officeDocument/2006/relationships/customXml" Target="../ink/ink35.xml"/><Relationship Id="rId53" Type="http://schemas.openxmlformats.org/officeDocument/2006/relationships/image" Target="../media/image46.emf"/><Relationship Id="rId74" Type="http://schemas.openxmlformats.org/officeDocument/2006/relationships/customXml" Target="../ink/ink56.xml"/><Relationship Id="rId128" Type="http://schemas.openxmlformats.org/officeDocument/2006/relationships/customXml" Target="../ink/ink83.xml"/><Relationship Id="rId149" Type="http://schemas.openxmlformats.org/officeDocument/2006/relationships/image" Target="../media/image94.emf"/><Relationship Id="rId5" Type="http://schemas.openxmlformats.org/officeDocument/2006/relationships/image" Target="../media/image22.emf"/><Relationship Id="rId95" Type="http://schemas.openxmlformats.org/officeDocument/2006/relationships/image" Target="../media/image67.emf"/><Relationship Id="rId160" Type="http://schemas.openxmlformats.org/officeDocument/2006/relationships/customXml" Target="../ink/ink99.xml"/><Relationship Id="rId181" Type="http://schemas.openxmlformats.org/officeDocument/2006/relationships/image" Target="../media/image110.emf"/><Relationship Id="rId216" Type="http://schemas.openxmlformats.org/officeDocument/2006/relationships/customXml" Target="../ink/ink127.xml"/><Relationship Id="rId237" Type="http://schemas.openxmlformats.org/officeDocument/2006/relationships/image" Target="../media/image138.emf"/><Relationship Id="rId22" Type="http://schemas.openxmlformats.org/officeDocument/2006/relationships/customXml" Target="../ink/ink30.xml"/><Relationship Id="rId43" Type="http://schemas.openxmlformats.org/officeDocument/2006/relationships/image" Target="../media/image41.emf"/><Relationship Id="rId64" Type="http://schemas.openxmlformats.org/officeDocument/2006/relationships/customXml" Target="../ink/ink51.xml"/><Relationship Id="rId118" Type="http://schemas.openxmlformats.org/officeDocument/2006/relationships/customXml" Target="../ink/ink78.xml"/><Relationship Id="rId139" Type="http://schemas.openxmlformats.org/officeDocument/2006/relationships/image" Target="../media/image89.emf"/><Relationship Id="rId85" Type="http://schemas.openxmlformats.org/officeDocument/2006/relationships/image" Target="../media/image62.emf"/><Relationship Id="rId150" Type="http://schemas.openxmlformats.org/officeDocument/2006/relationships/customXml" Target="../ink/ink94.xml"/><Relationship Id="rId171" Type="http://schemas.openxmlformats.org/officeDocument/2006/relationships/image" Target="../media/image105.emf"/><Relationship Id="rId192" Type="http://schemas.openxmlformats.org/officeDocument/2006/relationships/customXml" Target="../ink/ink115.xml"/><Relationship Id="rId206" Type="http://schemas.openxmlformats.org/officeDocument/2006/relationships/customXml" Target="../ink/ink122.xml"/><Relationship Id="rId227" Type="http://schemas.openxmlformats.org/officeDocument/2006/relationships/image" Target="../media/image133.emf"/><Relationship Id="rId248" Type="http://schemas.openxmlformats.org/officeDocument/2006/relationships/customXml" Target="../ink/ink143.xml"/><Relationship Id="rId12" Type="http://schemas.openxmlformats.org/officeDocument/2006/relationships/customXml" Target="../ink/ink25.xml"/><Relationship Id="rId17" Type="http://schemas.openxmlformats.org/officeDocument/2006/relationships/image" Target="../media/image28.emf"/><Relationship Id="rId33" Type="http://schemas.openxmlformats.org/officeDocument/2006/relationships/image" Target="../media/image36.emf"/><Relationship Id="rId38" Type="http://schemas.openxmlformats.org/officeDocument/2006/relationships/customXml" Target="../ink/ink38.xml"/><Relationship Id="rId59" Type="http://schemas.openxmlformats.org/officeDocument/2006/relationships/image" Target="../media/image49.emf"/><Relationship Id="rId103" Type="http://schemas.openxmlformats.org/officeDocument/2006/relationships/image" Target="../media/image71.emf"/><Relationship Id="rId108" Type="http://schemas.openxmlformats.org/officeDocument/2006/relationships/customXml" Target="../ink/ink73.xml"/><Relationship Id="rId124" Type="http://schemas.openxmlformats.org/officeDocument/2006/relationships/customXml" Target="../ink/ink81.xml"/><Relationship Id="rId129" Type="http://schemas.openxmlformats.org/officeDocument/2006/relationships/image" Target="../media/image84.emf"/><Relationship Id="rId54" Type="http://schemas.openxmlformats.org/officeDocument/2006/relationships/customXml" Target="../ink/ink46.xml"/><Relationship Id="rId70" Type="http://schemas.openxmlformats.org/officeDocument/2006/relationships/customXml" Target="../ink/ink54.xml"/><Relationship Id="rId75" Type="http://schemas.openxmlformats.org/officeDocument/2006/relationships/image" Target="../media/image57.emf"/><Relationship Id="rId91" Type="http://schemas.openxmlformats.org/officeDocument/2006/relationships/image" Target="../media/image65.emf"/><Relationship Id="rId96" Type="http://schemas.openxmlformats.org/officeDocument/2006/relationships/customXml" Target="../ink/ink67.xml"/><Relationship Id="rId140" Type="http://schemas.openxmlformats.org/officeDocument/2006/relationships/customXml" Target="../ink/ink89.xml"/><Relationship Id="rId145" Type="http://schemas.openxmlformats.org/officeDocument/2006/relationships/image" Target="../media/image92.emf"/><Relationship Id="rId161" Type="http://schemas.openxmlformats.org/officeDocument/2006/relationships/image" Target="../media/image100.emf"/><Relationship Id="rId166" Type="http://schemas.openxmlformats.org/officeDocument/2006/relationships/customXml" Target="../ink/ink102.xml"/><Relationship Id="rId182" Type="http://schemas.openxmlformats.org/officeDocument/2006/relationships/customXml" Target="../ink/ink110.xml"/><Relationship Id="rId187" Type="http://schemas.openxmlformats.org/officeDocument/2006/relationships/image" Target="../media/image113.emf"/><Relationship Id="rId217" Type="http://schemas.openxmlformats.org/officeDocument/2006/relationships/image" Target="../media/image12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2.xml"/><Relationship Id="rId212" Type="http://schemas.openxmlformats.org/officeDocument/2006/relationships/customXml" Target="../ink/ink125.xml"/><Relationship Id="rId233" Type="http://schemas.openxmlformats.org/officeDocument/2006/relationships/image" Target="../media/image136.emf"/><Relationship Id="rId238" Type="http://schemas.openxmlformats.org/officeDocument/2006/relationships/customXml" Target="../ink/ink138.xml"/><Relationship Id="rId23" Type="http://schemas.openxmlformats.org/officeDocument/2006/relationships/image" Target="../media/image31.emf"/><Relationship Id="rId28" Type="http://schemas.openxmlformats.org/officeDocument/2006/relationships/customXml" Target="../ink/ink33.xml"/><Relationship Id="rId49" Type="http://schemas.openxmlformats.org/officeDocument/2006/relationships/image" Target="../media/image44.emf"/><Relationship Id="rId114" Type="http://schemas.openxmlformats.org/officeDocument/2006/relationships/customXml" Target="../ink/ink76.xml"/><Relationship Id="rId119" Type="http://schemas.openxmlformats.org/officeDocument/2006/relationships/image" Target="../media/image79.emf"/><Relationship Id="rId44" Type="http://schemas.openxmlformats.org/officeDocument/2006/relationships/customXml" Target="../ink/ink41.xml"/><Relationship Id="rId60" Type="http://schemas.openxmlformats.org/officeDocument/2006/relationships/customXml" Target="../ink/ink49.xml"/><Relationship Id="rId65" Type="http://schemas.openxmlformats.org/officeDocument/2006/relationships/image" Target="../media/image52.emf"/><Relationship Id="rId81" Type="http://schemas.openxmlformats.org/officeDocument/2006/relationships/image" Target="../media/image60.emf"/><Relationship Id="rId86" Type="http://schemas.openxmlformats.org/officeDocument/2006/relationships/customXml" Target="../ink/ink62.xml"/><Relationship Id="rId130" Type="http://schemas.openxmlformats.org/officeDocument/2006/relationships/customXml" Target="../ink/ink84.xml"/><Relationship Id="rId135" Type="http://schemas.openxmlformats.org/officeDocument/2006/relationships/image" Target="../media/image87.emf"/><Relationship Id="rId151" Type="http://schemas.openxmlformats.org/officeDocument/2006/relationships/image" Target="../media/image95.emf"/><Relationship Id="rId156" Type="http://schemas.openxmlformats.org/officeDocument/2006/relationships/customXml" Target="../ink/ink97.xml"/><Relationship Id="rId177" Type="http://schemas.openxmlformats.org/officeDocument/2006/relationships/image" Target="../media/image108.emf"/><Relationship Id="rId198" Type="http://schemas.openxmlformats.org/officeDocument/2006/relationships/customXml" Target="../ink/ink118.xml"/><Relationship Id="rId172" Type="http://schemas.openxmlformats.org/officeDocument/2006/relationships/customXml" Target="../ink/ink105.xml"/><Relationship Id="rId193" Type="http://schemas.openxmlformats.org/officeDocument/2006/relationships/image" Target="../media/image116.emf"/><Relationship Id="rId202" Type="http://schemas.openxmlformats.org/officeDocument/2006/relationships/customXml" Target="../ink/ink120.xml"/><Relationship Id="rId207" Type="http://schemas.openxmlformats.org/officeDocument/2006/relationships/image" Target="../media/image123.emf"/><Relationship Id="rId223" Type="http://schemas.openxmlformats.org/officeDocument/2006/relationships/image" Target="../media/image131.emf"/><Relationship Id="rId228" Type="http://schemas.openxmlformats.org/officeDocument/2006/relationships/customXml" Target="../ink/ink133.xml"/><Relationship Id="rId244" Type="http://schemas.openxmlformats.org/officeDocument/2006/relationships/customXml" Target="../ink/ink141.xml"/><Relationship Id="rId249" Type="http://schemas.openxmlformats.org/officeDocument/2006/relationships/image" Target="../media/image144.emf"/><Relationship Id="rId13" Type="http://schemas.openxmlformats.org/officeDocument/2006/relationships/image" Target="../media/image26.emf"/><Relationship Id="rId18" Type="http://schemas.openxmlformats.org/officeDocument/2006/relationships/customXml" Target="../ink/ink28.xml"/><Relationship Id="rId39" Type="http://schemas.openxmlformats.org/officeDocument/2006/relationships/image" Target="../media/image39.emf"/><Relationship Id="rId109" Type="http://schemas.openxmlformats.org/officeDocument/2006/relationships/image" Target="../media/image74.emf"/><Relationship Id="rId34" Type="http://schemas.openxmlformats.org/officeDocument/2006/relationships/customXml" Target="../ink/ink36.xml"/><Relationship Id="rId50" Type="http://schemas.openxmlformats.org/officeDocument/2006/relationships/customXml" Target="../ink/ink44.xml"/><Relationship Id="rId55" Type="http://schemas.openxmlformats.org/officeDocument/2006/relationships/image" Target="../media/image47.emf"/><Relationship Id="rId76" Type="http://schemas.openxmlformats.org/officeDocument/2006/relationships/customXml" Target="../ink/ink57.xml"/><Relationship Id="rId97" Type="http://schemas.openxmlformats.org/officeDocument/2006/relationships/image" Target="../media/image68.emf"/><Relationship Id="rId104" Type="http://schemas.openxmlformats.org/officeDocument/2006/relationships/customXml" Target="../ink/ink71.xml"/><Relationship Id="rId120" Type="http://schemas.openxmlformats.org/officeDocument/2006/relationships/customXml" Target="../ink/ink79.xml"/><Relationship Id="rId125" Type="http://schemas.openxmlformats.org/officeDocument/2006/relationships/image" Target="../media/image82.emf"/><Relationship Id="rId141" Type="http://schemas.openxmlformats.org/officeDocument/2006/relationships/image" Target="../media/image90.emf"/><Relationship Id="rId146" Type="http://schemas.openxmlformats.org/officeDocument/2006/relationships/customXml" Target="../ink/ink92.xml"/><Relationship Id="rId167" Type="http://schemas.openxmlformats.org/officeDocument/2006/relationships/image" Target="../media/image103.emf"/><Relationship Id="rId188" Type="http://schemas.openxmlformats.org/officeDocument/2006/relationships/customXml" Target="../ink/ink113.xml"/><Relationship Id="rId7" Type="http://schemas.openxmlformats.org/officeDocument/2006/relationships/image" Target="../media/image23.emf"/><Relationship Id="rId71" Type="http://schemas.openxmlformats.org/officeDocument/2006/relationships/image" Target="../media/image55.emf"/><Relationship Id="rId92" Type="http://schemas.openxmlformats.org/officeDocument/2006/relationships/customXml" Target="../ink/ink65.xml"/><Relationship Id="rId162" Type="http://schemas.openxmlformats.org/officeDocument/2006/relationships/customXml" Target="../ink/ink100.xml"/><Relationship Id="rId183" Type="http://schemas.openxmlformats.org/officeDocument/2006/relationships/image" Target="../media/image111.emf"/><Relationship Id="rId213" Type="http://schemas.openxmlformats.org/officeDocument/2006/relationships/image" Target="../media/image126.emf"/><Relationship Id="rId218" Type="http://schemas.openxmlformats.org/officeDocument/2006/relationships/customXml" Target="../ink/ink128.xml"/><Relationship Id="rId234" Type="http://schemas.openxmlformats.org/officeDocument/2006/relationships/customXml" Target="../ink/ink136.xml"/><Relationship Id="rId239" Type="http://schemas.openxmlformats.org/officeDocument/2006/relationships/image" Target="../media/image139.emf"/><Relationship Id="rId2" Type="http://schemas.openxmlformats.org/officeDocument/2006/relationships/customXml" Target="../ink/ink20.xml"/><Relationship Id="rId29" Type="http://schemas.openxmlformats.org/officeDocument/2006/relationships/image" Target="../media/image34.emf"/><Relationship Id="rId250" Type="http://schemas.openxmlformats.org/officeDocument/2006/relationships/customXml" Target="../ink/ink144.xml"/><Relationship Id="rId24" Type="http://schemas.openxmlformats.org/officeDocument/2006/relationships/customXml" Target="../ink/ink31.xml"/><Relationship Id="rId40" Type="http://schemas.openxmlformats.org/officeDocument/2006/relationships/customXml" Target="../ink/ink39.xml"/><Relationship Id="rId45" Type="http://schemas.openxmlformats.org/officeDocument/2006/relationships/image" Target="../media/image42.emf"/><Relationship Id="rId66" Type="http://schemas.openxmlformats.org/officeDocument/2006/relationships/customXml" Target="../ink/ink52.xml"/><Relationship Id="rId87" Type="http://schemas.openxmlformats.org/officeDocument/2006/relationships/image" Target="../media/image63.emf"/><Relationship Id="rId110" Type="http://schemas.openxmlformats.org/officeDocument/2006/relationships/customXml" Target="../ink/ink74.xml"/><Relationship Id="rId115" Type="http://schemas.openxmlformats.org/officeDocument/2006/relationships/image" Target="../media/image77.emf"/><Relationship Id="rId131" Type="http://schemas.openxmlformats.org/officeDocument/2006/relationships/image" Target="../media/image85.emf"/><Relationship Id="rId136" Type="http://schemas.openxmlformats.org/officeDocument/2006/relationships/customXml" Target="../ink/ink87.xml"/><Relationship Id="rId157" Type="http://schemas.openxmlformats.org/officeDocument/2006/relationships/image" Target="../media/image98.emf"/><Relationship Id="rId178" Type="http://schemas.openxmlformats.org/officeDocument/2006/relationships/customXml" Target="../ink/ink108.xml"/><Relationship Id="rId61" Type="http://schemas.openxmlformats.org/officeDocument/2006/relationships/image" Target="../media/image50.emf"/><Relationship Id="rId82" Type="http://schemas.openxmlformats.org/officeDocument/2006/relationships/customXml" Target="../ink/ink60.xml"/><Relationship Id="rId152" Type="http://schemas.openxmlformats.org/officeDocument/2006/relationships/customXml" Target="../ink/ink95.xml"/><Relationship Id="rId173" Type="http://schemas.openxmlformats.org/officeDocument/2006/relationships/image" Target="../media/image106.emf"/><Relationship Id="rId194" Type="http://schemas.openxmlformats.org/officeDocument/2006/relationships/customXml" Target="../ink/ink116.xml"/><Relationship Id="rId199" Type="http://schemas.openxmlformats.org/officeDocument/2006/relationships/image" Target="../media/image119.emf"/><Relationship Id="rId203" Type="http://schemas.openxmlformats.org/officeDocument/2006/relationships/image" Target="../media/image121.emf"/><Relationship Id="rId208" Type="http://schemas.openxmlformats.org/officeDocument/2006/relationships/customXml" Target="../ink/ink123.xml"/><Relationship Id="rId229" Type="http://schemas.openxmlformats.org/officeDocument/2006/relationships/image" Target="../media/image134.emf"/><Relationship Id="rId19" Type="http://schemas.openxmlformats.org/officeDocument/2006/relationships/image" Target="../media/image29.emf"/><Relationship Id="rId224" Type="http://schemas.openxmlformats.org/officeDocument/2006/relationships/customXml" Target="../ink/ink131.xml"/><Relationship Id="rId240" Type="http://schemas.openxmlformats.org/officeDocument/2006/relationships/customXml" Target="../ink/ink139.xml"/><Relationship Id="rId245" Type="http://schemas.openxmlformats.org/officeDocument/2006/relationships/image" Target="../media/image142.emf"/><Relationship Id="rId14" Type="http://schemas.openxmlformats.org/officeDocument/2006/relationships/customXml" Target="../ink/ink26.xml"/><Relationship Id="rId30" Type="http://schemas.openxmlformats.org/officeDocument/2006/relationships/customXml" Target="../ink/ink34.xml"/><Relationship Id="rId35" Type="http://schemas.openxmlformats.org/officeDocument/2006/relationships/image" Target="../media/image37.emf"/><Relationship Id="rId56" Type="http://schemas.openxmlformats.org/officeDocument/2006/relationships/customXml" Target="../ink/ink47.xml"/><Relationship Id="rId77" Type="http://schemas.openxmlformats.org/officeDocument/2006/relationships/image" Target="../media/image58.emf"/><Relationship Id="rId100" Type="http://schemas.openxmlformats.org/officeDocument/2006/relationships/customXml" Target="../ink/ink69.xml"/><Relationship Id="rId105" Type="http://schemas.openxmlformats.org/officeDocument/2006/relationships/image" Target="../media/image72.emf"/><Relationship Id="rId126" Type="http://schemas.openxmlformats.org/officeDocument/2006/relationships/customXml" Target="../ink/ink82.xml"/><Relationship Id="rId147" Type="http://schemas.openxmlformats.org/officeDocument/2006/relationships/image" Target="../media/image93.emf"/><Relationship Id="rId168" Type="http://schemas.openxmlformats.org/officeDocument/2006/relationships/customXml" Target="../ink/ink103.xml"/><Relationship Id="rId8" Type="http://schemas.openxmlformats.org/officeDocument/2006/relationships/customXml" Target="../ink/ink23.xml"/><Relationship Id="rId51" Type="http://schemas.openxmlformats.org/officeDocument/2006/relationships/image" Target="../media/image45.emf"/><Relationship Id="rId72" Type="http://schemas.openxmlformats.org/officeDocument/2006/relationships/customXml" Target="../ink/ink55.xml"/><Relationship Id="rId93" Type="http://schemas.openxmlformats.org/officeDocument/2006/relationships/image" Target="../media/image66.emf"/><Relationship Id="rId98" Type="http://schemas.openxmlformats.org/officeDocument/2006/relationships/customXml" Target="../ink/ink68.xml"/><Relationship Id="rId121" Type="http://schemas.openxmlformats.org/officeDocument/2006/relationships/image" Target="../media/image80.emf"/><Relationship Id="rId142" Type="http://schemas.openxmlformats.org/officeDocument/2006/relationships/customXml" Target="../ink/ink90.xml"/><Relationship Id="rId163" Type="http://schemas.openxmlformats.org/officeDocument/2006/relationships/image" Target="../media/image101.emf"/><Relationship Id="rId184" Type="http://schemas.openxmlformats.org/officeDocument/2006/relationships/customXml" Target="../ink/ink111.xml"/><Relationship Id="rId189" Type="http://schemas.openxmlformats.org/officeDocument/2006/relationships/image" Target="../media/image114.emf"/><Relationship Id="rId219" Type="http://schemas.openxmlformats.org/officeDocument/2006/relationships/image" Target="../media/image129.emf"/><Relationship Id="rId3" Type="http://schemas.openxmlformats.org/officeDocument/2006/relationships/image" Target="../media/image21.emf"/><Relationship Id="rId214" Type="http://schemas.openxmlformats.org/officeDocument/2006/relationships/customXml" Target="../ink/ink126.xml"/><Relationship Id="rId230" Type="http://schemas.openxmlformats.org/officeDocument/2006/relationships/customXml" Target="../ink/ink134.xml"/><Relationship Id="rId235" Type="http://schemas.openxmlformats.org/officeDocument/2006/relationships/image" Target="../media/image137.emf"/><Relationship Id="rId251" Type="http://schemas.openxmlformats.org/officeDocument/2006/relationships/image" Target="../media/image145.emf"/><Relationship Id="rId25" Type="http://schemas.openxmlformats.org/officeDocument/2006/relationships/image" Target="../media/image32.emf"/><Relationship Id="rId46" Type="http://schemas.openxmlformats.org/officeDocument/2006/relationships/customXml" Target="../ink/ink42.xml"/><Relationship Id="rId67" Type="http://schemas.openxmlformats.org/officeDocument/2006/relationships/image" Target="../media/image53.emf"/><Relationship Id="rId116" Type="http://schemas.openxmlformats.org/officeDocument/2006/relationships/customXml" Target="../ink/ink77.xml"/><Relationship Id="rId137" Type="http://schemas.openxmlformats.org/officeDocument/2006/relationships/image" Target="../media/image88.emf"/><Relationship Id="rId158" Type="http://schemas.openxmlformats.org/officeDocument/2006/relationships/customXml" Target="../ink/ink98.xml"/><Relationship Id="rId20" Type="http://schemas.openxmlformats.org/officeDocument/2006/relationships/customXml" Target="../ink/ink29.xml"/><Relationship Id="rId41" Type="http://schemas.openxmlformats.org/officeDocument/2006/relationships/image" Target="../media/image40.emf"/><Relationship Id="rId62" Type="http://schemas.openxmlformats.org/officeDocument/2006/relationships/customXml" Target="../ink/ink50.xml"/><Relationship Id="rId83" Type="http://schemas.openxmlformats.org/officeDocument/2006/relationships/image" Target="../media/image61.emf"/><Relationship Id="rId88" Type="http://schemas.openxmlformats.org/officeDocument/2006/relationships/customXml" Target="../ink/ink63.xml"/><Relationship Id="rId111" Type="http://schemas.openxmlformats.org/officeDocument/2006/relationships/image" Target="../media/image75.emf"/><Relationship Id="rId132" Type="http://schemas.openxmlformats.org/officeDocument/2006/relationships/customXml" Target="../ink/ink85.xml"/><Relationship Id="rId153" Type="http://schemas.openxmlformats.org/officeDocument/2006/relationships/image" Target="../media/image96.emf"/><Relationship Id="rId174" Type="http://schemas.openxmlformats.org/officeDocument/2006/relationships/customXml" Target="../ink/ink106.xml"/><Relationship Id="rId179" Type="http://schemas.openxmlformats.org/officeDocument/2006/relationships/image" Target="../media/image109.emf"/><Relationship Id="rId195" Type="http://schemas.openxmlformats.org/officeDocument/2006/relationships/image" Target="../media/image117.emf"/><Relationship Id="rId209" Type="http://schemas.openxmlformats.org/officeDocument/2006/relationships/image" Target="../media/image124.emf"/><Relationship Id="rId190" Type="http://schemas.openxmlformats.org/officeDocument/2006/relationships/customXml" Target="../ink/ink114.xml"/><Relationship Id="rId204" Type="http://schemas.openxmlformats.org/officeDocument/2006/relationships/customXml" Target="../ink/ink121.xml"/><Relationship Id="rId220" Type="http://schemas.openxmlformats.org/officeDocument/2006/relationships/customXml" Target="../ink/ink129.xml"/><Relationship Id="rId225" Type="http://schemas.openxmlformats.org/officeDocument/2006/relationships/image" Target="../media/image132.emf"/><Relationship Id="rId241" Type="http://schemas.openxmlformats.org/officeDocument/2006/relationships/image" Target="../media/image140.emf"/><Relationship Id="rId246" Type="http://schemas.openxmlformats.org/officeDocument/2006/relationships/customXml" Target="../ink/ink142.xml"/><Relationship Id="rId15" Type="http://schemas.openxmlformats.org/officeDocument/2006/relationships/image" Target="../media/image27.emf"/><Relationship Id="rId36" Type="http://schemas.openxmlformats.org/officeDocument/2006/relationships/customXml" Target="../ink/ink37.xml"/><Relationship Id="rId57" Type="http://schemas.openxmlformats.org/officeDocument/2006/relationships/image" Target="../media/image48.emf"/><Relationship Id="rId106" Type="http://schemas.openxmlformats.org/officeDocument/2006/relationships/customXml" Target="../ink/ink72.xml"/><Relationship Id="rId127" Type="http://schemas.openxmlformats.org/officeDocument/2006/relationships/image" Target="../media/image83.emf"/><Relationship Id="rId10" Type="http://schemas.openxmlformats.org/officeDocument/2006/relationships/customXml" Target="../ink/ink24.xml"/><Relationship Id="rId31" Type="http://schemas.openxmlformats.org/officeDocument/2006/relationships/image" Target="../media/image35.emf"/><Relationship Id="rId52" Type="http://schemas.openxmlformats.org/officeDocument/2006/relationships/customXml" Target="../ink/ink45.xml"/><Relationship Id="rId73" Type="http://schemas.openxmlformats.org/officeDocument/2006/relationships/image" Target="../media/image56.emf"/><Relationship Id="rId78" Type="http://schemas.openxmlformats.org/officeDocument/2006/relationships/customXml" Target="../ink/ink58.xml"/><Relationship Id="rId94" Type="http://schemas.openxmlformats.org/officeDocument/2006/relationships/customXml" Target="../ink/ink66.xml"/><Relationship Id="rId99" Type="http://schemas.openxmlformats.org/officeDocument/2006/relationships/image" Target="../media/image69.emf"/><Relationship Id="rId101" Type="http://schemas.openxmlformats.org/officeDocument/2006/relationships/image" Target="../media/image70.emf"/><Relationship Id="rId122" Type="http://schemas.openxmlformats.org/officeDocument/2006/relationships/customXml" Target="../ink/ink80.xml"/><Relationship Id="rId143" Type="http://schemas.openxmlformats.org/officeDocument/2006/relationships/image" Target="../media/image91.emf"/><Relationship Id="rId148" Type="http://schemas.openxmlformats.org/officeDocument/2006/relationships/customXml" Target="../ink/ink93.xml"/><Relationship Id="rId164" Type="http://schemas.openxmlformats.org/officeDocument/2006/relationships/customXml" Target="../ink/ink101.xml"/><Relationship Id="rId169" Type="http://schemas.openxmlformats.org/officeDocument/2006/relationships/image" Target="../media/image104.emf"/><Relationship Id="rId185" Type="http://schemas.openxmlformats.org/officeDocument/2006/relationships/image" Target="../media/image112.emf"/><Relationship Id="rId4" Type="http://schemas.openxmlformats.org/officeDocument/2006/relationships/customXml" Target="../ink/ink21.xml"/><Relationship Id="rId9" Type="http://schemas.openxmlformats.org/officeDocument/2006/relationships/image" Target="../media/image24.emf"/><Relationship Id="rId180" Type="http://schemas.openxmlformats.org/officeDocument/2006/relationships/customXml" Target="../ink/ink109.xml"/><Relationship Id="rId210" Type="http://schemas.openxmlformats.org/officeDocument/2006/relationships/customXml" Target="../ink/ink124.xml"/><Relationship Id="rId215" Type="http://schemas.openxmlformats.org/officeDocument/2006/relationships/image" Target="../media/image127.emf"/><Relationship Id="rId236" Type="http://schemas.openxmlformats.org/officeDocument/2006/relationships/customXml" Target="../ink/ink137.xml"/><Relationship Id="rId26" Type="http://schemas.openxmlformats.org/officeDocument/2006/relationships/customXml" Target="../ink/ink32.xml"/><Relationship Id="rId231" Type="http://schemas.openxmlformats.org/officeDocument/2006/relationships/image" Target="../media/image135.emf"/><Relationship Id="rId47" Type="http://schemas.openxmlformats.org/officeDocument/2006/relationships/image" Target="../media/image43.emf"/><Relationship Id="rId68" Type="http://schemas.openxmlformats.org/officeDocument/2006/relationships/customXml" Target="../ink/ink53.xml"/><Relationship Id="rId89" Type="http://schemas.openxmlformats.org/officeDocument/2006/relationships/image" Target="../media/image64.emf"/><Relationship Id="rId112" Type="http://schemas.openxmlformats.org/officeDocument/2006/relationships/customXml" Target="../ink/ink75.xml"/><Relationship Id="rId133" Type="http://schemas.openxmlformats.org/officeDocument/2006/relationships/image" Target="../media/image86.emf"/><Relationship Id="rId154" Type="http://schemas.openxmlformats.org/officeDocument/2006/relationships/customXml" Target="../ink/ink96.xml"/><Relationship Id="rId175" Type="http://schemas.openxmlformats.org/officeDocument/2006/relationships/image" Target="../media/image107.emf"/><Relationship Id="rId196" Type="http://schemas.openxmlformats.org/officeDocument/2006/relationships/customXml" Target="../ink/ink117.xml"/><Relationship Id="rId200" Type="http://schemas.openxmlformats.org/officeDocument/2006/relationships/customXml" Target="../ink/ink119.xml"/><Relationship Id="rId16" Type="http://schemas.openxmlformats.org/officeDocument/2006/relationships/customXml" Target="../ink/ink27.xml"/><Relationship Id="rId221" Type="http://schemas.openxmlformats.org/officeDocument/2006/relationships/image" Target="../media/image130.emf"/><Relationship Id="rId242" Type="http://schemas.openxmlformats.org/officeDocument/2006/relationships/customXml" Target="../ink/ink140.xml"/><Relationship Id="rId37" Type="http://schemas.openxmlformats.org/officeDocument/2006/relationships/image" Target="../media/image38.emf"/><Relationship Id="rId58" Type="http://schemas.openxmlformats.org/officeDocument/2006/relationships/customXml" Target="../ink/ink48.xml"/><Relationship Id="rId79" Type="http://schemas.openxmlformats.org/officeDocument/2006/relationships/image" Target="../media/image59.emf"/><Relationship Id="rId102" Type="http://schemas.openxmlformats.org/officeDocument/2006/relationships/customXml" Target="../ink/ink70.xml"/><Relationship Id="rId123" Type="http://schemas.openxmlformats.org/officeDocument/2006/relationships/image" Target="../media/image81.emf"/><Relationship Id="rId144" Type="http://schemas.openxmlformats.org/officeDocument/2006/relationships/customXml" Target="../ink/ink91.xml"/><Relationship Id="rId90" Type="http://schemas.openxmlformats.org/officeDocument/2006/relationships/customXml" Target="../ink/ink64.xml"/><Relationship Id="rId165" Type="http://schemas.openxmlformats.org/officeDocument/2006/relationships/image" Target="../media/image102.emf"/><Relationship Id="rId186" Type="http://schemas.openxmlformats.org/officeDocument/2006/relationships/customXml" Target="../ink/ink112.xml"/><Relationship Id="rId211" Type="http://schemas.openxmlformats.org/officeDocument/2006/relationships/image" Target="../media/image125.emf"/><Relationship Id="rId232" Type="http://schemas.openxmlformats.org/officeDocument/2006/relationships/customXml" Target="../ink/ink135.xml"/><Relationship Id="rId27" Type="http://schemas.openxmlformats.org/officeDocument/2006/relationships/image" Target="../media/image33.emf"/><Relationship Id="rId48" Type="http://schemas.openxmlformats.org/officeDocument/2006/relationships/customXml" Target="../ink/ink43.xml"/><Relationship Id="rId69" Type="http://schemas.openxmlformats.org/officeDocument/2006/relationships/image" Target="../media/image54.emf"/><Relationship Id="rId113" Type="http://schemas.openxmlformats.org/officeDocument/2006/relationships/image" Target="../media/image76.emf"/><Relationship Id="rId134" Type="http://schemas.openxmlformats.org/officeDocument/2006/relationships/customXml" Target="../ink/ink86.xml"/><Relationship Id="rId80" Type="http://schemas.openxmlformats.org/officeDocument/2006/relationships/customXml" Target="../ink/ink59.xml"/><Relationship Id="rId155" Type="http://schemas.openxmlformats.org/officeDocument/2006/relationships/image" Target="../media/image97.emf"/><Relationship Id="rId176" Type="http://schemas.openxmlformats.org/officeDocument/2006/relationships/customXml" Target="../ink/ink107.xml"/><Relationship Id="rId197" Type="http://schemas.openxmlformats.org/officeDocument/2006/relationships/image" Target="../media/image118.emf"/><Relationship Id="rId201" Type="http://schemas.openxmlformats.org/officeDocument/2006/relationships/image" Target="../media/image120.emf"/><Relationship Id="rId222" Type="http://schemas.openxmlformats.org/officeDocument/2006/relationships/customXml" Target="../ink/ink130.xml"/><Relationship Id="rId243" Type="http://schemas.openxmlformats.org/officeDocument/2006/relationships/image" Target="../media/image14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emf"/><Relationship Id="rId13" Type="http://schemas.openxmlformats.org/officeDocument/2006/relationships/customXml" Target="../ink/ink150.xml"/><Relationship Id="rId18" Type="http://schemas.openxmlformats.org/officeDocument/2006/relationships/image" Target="../media/image154.emf"/><Relationship Id="rId26" Type="http://schemas.openxmlformats.org/officeDocument/2006/relationships/image" Target="../media/image158.emf"/><Relationship Id="rId3" Type="http://schemas.openxmlformats.org/officeDocument/2006/relationships/customXml" Target="../ink/ink145.xml"/><Relationship Id="rId21" Type="http://schemas.openxmlformats.org/officeDocument/2006/relationships/customXml" Target="../ink/ink154.xml"/><Relationship Id="rId34" Type="http://schemas.openxmlformats.org/officeDocument/2006/relationships/image" Target="../media/image162.emf"/><Relationship Id="rId7" Type="http://schemas.openxmlformats.org/officeDocument/2006/relationships/customXml" Target="../ink/ink147.xml"/><Relationship Id="rId12" Type="http://schemas.openxmlformats.org/officeDocument/2006/relationships/image" Target="../media/image151.emf"/><Relationship Id="rId17" Type="http://schemas.openxmlformats.org/officeDocument/2006/relationships/customXml" Target="../ink/ink152.xml"/><Relationship Id="rId25" Type="http://schemas.openxmlformats.org/officeDocument/2006/relationships/customXml" Target="../ink/ink156.xml"/><Relationship Id="rId33" Type="http://schemas.openxmlformats.org/officeDocument/2006/relationships/customXml" Target="../ink/ink160.xml"/><Relationship Id="rId38" Type="http://schemas.openxmlformats.org/officeDocument/2006/relationships/image" Target="../media/image164.emf"/><Relationship Id="rId2" Type="http://schemas.openxmlformats.org/officeDocument/2006/relationships/image" Target="../media/image146.png"/><Relationship Id="rId16" Type="http://schemas.openxmlformats.org/officeDocument/2006/relationships/image" Target="../media/image153.emf"/><Relationship Id="rId20" Type="http://schemas.openxmlformats.org/officeDocument/2006/relationships/image" Target="../media/image155.emf"/><Relationship Id="rId29" Type="http://schemas.openxmlformats.org/officeDocument/2006/relationships/customXml" Target="../ink/ink15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8.emf"/><Relationship Id="rId11" Type="http://schemas.openxmlformats.org/officeDocument/2006/relationships/customXml" Target="../ink/ink149.xml"/><Relationship Id="rId24" Type="http://schemas.openxmlformats.org/officeDocument/2006/relationships/image" Target="../media/image157.emf"/><Relationship Id="rId32" Type="http://schemas.openxmlformats.org/officeDocument/2006/relationships/image" Target="../media/image161.emf"/><Relationship Id="rId37" Type="http://schemas.openxmlformats.org/officeDocument/2006/relationships/customXml" Target="../ink/ink162.xml"/><Relationship Id="rId5" Type="http://schemas.openxmlformats.org/officeDocument/2006/relationships/customXml" Target="../ink/ink146.xml"/><Relationship Id="rId15" Type="http://schemas.openxmlformats.org/officeDocument/2006/relationships/customXml" Target="../ink/ink151.xml"/><Relationship Id="rId23" Type="http://schemas.openxmlformats.org/officeDocument/2006/relationships/customXml" Target="../ink/ink155.xml"/><Relationship Id="rId28" Type="http://schemas.openxmlformats.org/officeDocument/2006/relationships/image" Target="../media/image159.emf"/><Relationship Id="rId36" Type="http://schemas.openxmlformats.org/officeDocument/2006/relationships/image" Target="../media/image163.emf"/><Relationship Id="rId10" Type="http://schemas.openxmlformats.org/officeDocument/2006/relationships/image" Target="../media/image150.emf"/><Relationship Id="rId19" Type="http://schemas.openxmlformats.org/officeDocument/2006/relationships/customXml" Target="../ink/ink153.xml"/><Relationship Id="rId31" Type="http://schemas.openxmlformats.org/officeDocument/2006/relationships/customXml" Target="../ink/ink159.xml"/><Relationship Id="rId4" Type="http://schemas.openxmlformats.org/officeDocument/2006/relationships/image" Target="../media/image147.emf"/><Relationship Id="rId9" Type="http://schemas.openxmlformats.org/officeDocument/2006/relationships/customXml" Target="../ink/ink148.xml"/><Relationship Id="rId14" Type="http://schemas.openxmlformats.org/officeDocument/2006/relationships/image" Target="../media/image152.emf"/><Relationship Id="rId22" Type="http://schemas.openxmlformats.org/officeDocument/2006/relationships/image" Target="../media/image156.emf"/><Relationship Id="rId27" Type="http://schemas.openxmlformats.org/officeDocument/2006/relationships/customXml" Target="../ink/ink157.xml"/><Relationship Id="rId30" Type="http://schemas.openxmlformats.org/officeDocument/2006/relationships/image" Target="../media/image160.emf"/><Relationship Id="rId35" Type="http://schemas.openxmlformats.org/officeDocument/2006/relationships/customXml" Target="../ink/ink16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6.xml"/><Relationship Id="rId13" Type="http://schemas.openxmlformats.org/officeDocument/2006/relationships/image" Target="../media/image170.emf"/><Relationship Id="rId18" Type="http://schemas.openxmlformats.org/officeDocument/2006/relationships/customXml" Target="../ink/ink171.xml"/><Relationship Id="rId3" Type="http://schemas.openxmlformats.org/officeDocument/2006/relationships/image" Target="../media/image165.emf"/><Relationship Id="rId21" Type="http://schemas.openxmlformats.org/officeDocument/2006/relationships/image" Target="../media/image174.emf"/><Relationship Id="rId7" Type="http://schemas.openxmlformats.org/officeDocument/2006/relationships/image" Target="../media/image167.emf"/><Relationship Id="rId12" Type="http://schemas.openxmlformats.org/officeDocument/2006/relationships/customXml" Target="../ink/ink168.xml"/><Relationship Id="rId17" Type="http://schemas.openxmlformats.org/officeDocument/2006/relationships/image" Target="../media/image172.emf"/><Relationship Id="rId2" Type="http://schemas.openxmlformats.org/officeDocument/2006/relationships/customXml" Target="../ink/ink163.xml"/><Relationship Id="rId16" Type="http://schemas.openxmlformats.org/officeDocument/2006/relationships/customXml" Target="../ink/ink170.xml"/><Relationship Id="rId20" Type="http://schemas.openxmlformats.org/officeDocument/2006/relationships/customXml" Target="../ink/ink17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5.xml"/><Relationship Id="rId11" Type="http://schemas.openxmlformats.org/officeDocument/2006/relationships/image" Target="../media/image169.emf"/><Relationship Id="rId5" Type="http://schemas.openxmlformats.org/officeDocument/2006/relationships/image" Target="../media/image166.emf"/><Relationship Id="rId15" Type="http://schemas.openxmlformats.org/officeDocument/2006/relationships/image" Target="../media/image171.emf"/><Relationship Id="rId10" Type="http://schemas.openxmlformats.org/officeDocument/2006/relationships/customXml" Target="../ink/ink167.xml"/><Relationship Id="rId19" Type="http://schemas.openxmlformats.org/officeDocument/2006/relationships/image" Target="../media/image173.emf"/><Relationship Id="rId4" Type="http://schemas.openxmlformats.org/officeDocument/2006/relationships/customXml" Target="../ink/ink164.xml"/><Relationship Id="rId9" Type="http://schemas.openxmlformats.org/officeDocument/2006/relationships/image" Target="../media/image168.emf"/><Relationship Id="rId14" Type="http://schemas.openxmlformats.org/officeDocument/2006/relationships/customXml" Target="../ink/ink169.xml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0.emf"/><Relationship Id="rId18" Type="http://schemas.openxmlformats.org/officeDocument/2006/relationships/customXml" Target="../ink/ink181.xml"/><Relationship Id="rId26" Type="http://schemas.openxmlformats.org/officeDocument/2006/relationships/customXml" Target="../ink/ink185.xml"/><Relationship Id="rId39" Type="http://schemas.openxmlformats.org/officeDocument/2006/relationships/image" Target="../media/image193.emf"/><Relationship Id="rId3" Type="http://schemas.openxmlformats.org/officeDocument/2006/relationships/image" Target="../media/image175.emf"/><Relationship Id="rId21" Type="http://schemas.openxmlformats.org/officeDocument/2006/relationships/image" Target="../media/image184.emf"/><Relationship Id="rId34" Type="http://schemas.openxmlformats.org/officeDocument/2006/relationships/customXml" Target="../ink/ink189.xml"/><Relationship Id="rId42" Type="http://schemas.openxmlformats.org/officeDocument/2006/relationships/customXml" Target="../ink/ink193.xml"/><Relationship Id="rId47" Type="http://schemas.openxmlformats.org/officeDocument/2006/relationships/image" Target="../media/image197.emf"/><Relationship Id="rId50" Type="http://schemas.openxmlformats.org/officeDocument/2006/relationships/customXml" Target="../ink/ink197.xml"/><Relationship Id="rId7" Type="http://schemas.openxmlformats.org/officeDocument/2006/relationships/image" Target="../media/image177.emf"/><Relationship Id="rId12" Type="http://schemas.openxmlformats.org/officeDocument/2006/relationships/customXml" Target="../ink/ink178.xml"/><Relationship Id="rId17" Type="http://schemas.openxmlformats.org/officeDocument/2006/relationships/image" Target="../media/image182.emf"/><Relationship Id="rId25" Type="http://schemas.openxmlformats.org/officeDocument/2006/relationships/image" Target="../media/image186.emf"/><Relationship Id="rId33" Type="http://schemas.openxmlformats.org/officeDocument/2006/relationships/image" Target="../media/image190.emf"/><Relationship Id="rId38" Type="http://schemas.openxmlformats.org/officeDocument/2006/relationships/customXml" Target="../ink/ink191.xml"/><Relationship Id="rId46" Type="http://schemas.openxmlformats.org/officeDocument/2006/relationships/customXml" Target="../ink/ink195.xml"/><Relationship Id="rId2" Type="http://schemas.openxmlformats.org/officeDocument/2006/relationships/customXml" Target="../ink/ink173.xml"/><Relationship Id="rId16" Type="http://schemas.openxmlformats.org/officeDocument/2006/relationships/customXml" Target="../ink/ink180.xml"/><Relationship Id="rId20" Type="http://schemas.openxmlformats.org/officeDocument/2006/relationships/customXml" Target="../ink/ink182.xml"/><Relationship Id="rId29" Type="http://schemas.openxmlformats.org/officeDocument/2006/relationships/image" Target="../media/image188.emf"/><Relationship Id="rId41" Type="http://schemas.openxmlformats.org/officeDocument/2006/relationships/image" Target="../media/image19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5.xml"/><Relationship Id="rId11" Type="http://schemas.openxmlformats.org/officeDocument/2006/relationships/image" Target="../media/image179.emf"/><Relationship Id="rId24" Type="http://schemas.openxmlformats.org/officeDocument/2006/relationships/customXml" Target="../ink/ink184.xml"/><Relationship Id="rId32" Type="http://schemas.openxmlformats.org/officeDocument/2006/relationships/customXml" Target="../ink/ink188.xml"/><Relationship Id="rId37" Type="http://schemas.openxmlformats.org/officeDocument/2006/relationships/image" Target="../media/image192.emf"/><Relationship Id="rId40" Type="http://schemas.openxmlformats.org/officeDocument/2006/relationships/customXml" Target="../ink/ink192.xml"/><Relationship Id="rId45" Type="http://schemas.openxmlformats.org/officeDocument/2006/relationships/image" Target="../media/image196.emf"/><Relationship Id="rId5" Type="http://schemas.openxmlformats.org/officeDocument/2006/relationships/image" Target="../media/image176.emf"/><Relationship Id="rId15" Type="http://schemas.openxmlformats.org/officeDocument/2006/relationships/image" Target="../media/image181.emf"/><Relationship Id="rId23" Type="http://schemas.openxmlformats.org/officeDocument/2006/relationships/image" Target="../media/image185.emf"/><Relationship Id="rId28" Type="http://schemas.openxmlformats.org/officeDocument/2006/relationships/customXml" Target="../ink/ink186.xml"/><Relationship Id="rId36" Type="http://schemas.openxmlformats.org/officeDocument/2006/relationships/customXml" Target="../ink/ink190.xml"/><Relationship Id="rId49" Type="http://schemas.openxmlformats.org/officeDocument/2006/relationships/image" Target="../media/image198.emf"/><Relationship Id="rId10" Type="http://schemas.openxmlformats.org/officeDocument/2006/relationships/customXml" Target="../ink/ink177.xml"/><Relationship Id="rId19" Type="http://schemas.openxmlformats.org/officeDocument/2006/relationships/image" Target="../media/image183.emf"/><Relationship Id="rId31" Type="http://schemas.openxmlformats.org/officeDocument/2006/relationships/image" Target="../media/image189.emf"/><Relationship Id="rId44" Type="http://schemas.openxmlformats.org/officeDocument/2006/relationships/customXml" Target="../ink/ink194.xml"/><Relationship Id="rId4" Type="http://schemas.openxmlformats.org/officeDocument/2006/relationships/customXml" Target="../ink/ink174.xml"/><Relationship Id="rId9" Type="http://schemas.openxmlformats.org/officeDocument/2006/relationships/image" Target="../media/image178.emf"/><Relationship Id="rId14" Type="http://schemas.openxmlformats.org/officeDocument/2006/relationships/customXml" Target="../ink/ink179.xml"/><Relationship Id="rId22" Type="http://schemas.openxmlformats.org/officeDocument/2006/relationships/customXml" Target="../ink/ink183.xml"/><Relationship Id="rId27" Type="http://schemas.openxmlformats.org/officeDocument/2006/relationships/image" Target="../media/image187.emf"/><Relationship Id="rId30" Type="http://schemas.openxmlformats.org/officeDocument/2006/relationships/customXml" Target="../ink/ink187.xml"/><Relationship Id="rId35" Type="http://schemas.openxmlformats.org/officeDocument/2006/relationships/image" Target="../media/image191.emf"/><Relationship Id="rId43" Type="http://schemas.openxmlformats.org/officeDocument/2006/relationships/image" Target="../media/image195.emf"/><Relationship Id="rId48" Type="http://schemas.openxmlformats.org/officeDocument/2006/relationships/customXml" Target="../ink/ink196.xml"/><Relationship Id="rId8" Type="http://schemas.openxmlformats.org/officeDocument/2006/relationships/customXml" Target="../ink/ink176.xml"/><Relationship Id="rId51" Type="http://schemas.openxmlformats.org/officeDocument/2006/relationships/image" Target="../media/image199.emf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10.xml"/><Relationship Id="rId117" Type="http://schemas.openxmlformats.org/officeDocument/2006/relationships/image" Target="../media/image257.emf"/><Relationship Id="rId21" Type="http://schemas.openxmlformats.org/officeDocument/2006/relationships/image" Target="../media/image209.emf"/><Relationship Id="rId42" Type="http://schemas.openxmlformats.org/officeDocument/2006/relationships/customXml" Target="../ink/ink218.xml"/><Relationship Id="rId47" Type="http://schemas.openxmlformats.org/officeDocument/2006/relationships/image" Target="../media/image222.emf"/><Relationship Id="rId63" Type="http://schemas.openxmlformats.org/officeDocument/2006/relationships/image" Target="../media/image230.emf"/><Relationship Id="rId68" Type="http://schemas.openxmlformats.org/officeDocument/2006/relationships/customXml" Target="../ink/ink231.xml"/><Relationship Id="rId84" Type="http://schemas.openxmlformats.org/officeDocument/2006/relationships/customXml" Target="../ink/ink239.xml"/><Relationship Id="rId89" Type="http://schemas.openxmlformats.org/officeDocument/2006/relationships/image" Target="../media/image243.emf"/><Relationship Id="rId112" Type="http://schemas.openxmlformats.org/officeDocument/2006/relationships/customXml" Target="../ink/ink253.xml"/><Relationship Id="rId133" Type="http://schemas.openxmlformats.org/officeDocument/2006/relationships/image" Target="../media/image265.emf"/><Relationship Id="rId138" Type="http://schemas.openxmlformats.org/officeDocument/2006/relationships/customXml" Target="../ink/ink266.xml"/><Relationship Id="rId16" Type="http://schemas.openxmlformats.org/officeDocument/2006/relationships/customXml" Target="../ink/ink205.xml"/><Relationship Id="rId107" Type="http://schemas.openxmlformats.org/officeDocument/2006/relationships/image" Target="../media/image252.emf"/><Relationship Id="rId11" Type="http://schemas.openxmlformats.org/officeDocument/2006/relationships/image" Target="../media/image204.emf"/><Relationship Id="rId32" Type="http://schemas.openxmlformats.org/officeDocument/2006/relationships/customXml" Target="../ink/ink213.xml"/><Relationship Id="rId37" Type="http://schemas.openxmlformats.org/officeDocument/2006/relationships/image" Target="../media/image217.emf"/><Relationship Id="rId53" Type="http://schemas.openxmlformats.org/officeDocument/2006/relationships/image" Target="../media/image225.emf"/><Relationship Id="rId58" Type="http://schemas.openxmlformats.org/officeDocument/2006/relationships/customXml" Target="../ink/ink226.xml"/><Relationship Id="rId74" Type="http://schemas.openxmlformats.org/officeDocument/2006/relationships/customXml" Target="../ink/ink234.xml"/><Relationship Id="rId79" Type="http://schemas.openxmlformats.org/officeDocument/2006/relationships/image" Target="../media/image238.emf"/><Relationship Id="rId102" Type="http://schemas.openxmlformats.org/officeDocument/2006/relationships/customXml" Target="../ink/ink248.xml"/><Relationship Id="rId123" Type="http://schemas.openxmlformats.org/officeDocument/2006/relationships/image" Target="../media/image260.emf"/><Relationship Id="rId128" Type="http://schemas.openxmlformats.org/officeDocument/2006/relationships/customXml" Target="../ink/ink261.xml"/><Relationship Id="rId144" Type="http://schemas.openxmlformats.org/officeDocument/2006/relationships/customXml" Target="../ink/ink269.xml"/><Relationship Id="rId149" Type="http://schemas.openxmlformats.org/officeDocument/2006/relationships/image" Target="../media/image273.emf"/><Relationship Id="rId5" Type="http://schemas.openxmlformats.org/officeDocument/2006/relationships/image" Target="../media/image201.emf"/><Relationship Id="rId90" Type="http://schemas.openxmlformats.org/officeDocument/2006/relationships/customXml" Target="../ink/ink242.xml"/><Relationship Id="rId95" Type="http://schemas.openxmlformats.org/officeDocument/2006/relationships/image" Target="../media/image246.emf"/><Relationship Id="rId22" Type="http://schemas.openxmlformats.org/officeDocument/2006/relationships/customXml" Target="../ink/ink208.xml"/><Relationship Id="rId27" Type="http://schemas.openxmlformats.org/officeDocument/2006/relationships/image" Target="../media/image212.emf"/><Relationship Id="rId43" Type="http://schemas.openxmlformats.org/officeDocument/2006/relationships/image" Target="../media/image220.emf"/><Relationship Id="rId48" Type="http://schemas.openxmlformats.org/officeDocument/2006/relationships/customXml" Target="../ink/ink221.xml"/><Relationship Id="rId64" Type="http://schemas.openxmlformats.org/officeDocument/2006/relationships/customXml" Target="../ink/ink229.xml"/><Relationship Id="rId69" Type="http://schemas.openxmlformats.org/officeDocument/2006/relationships/image" Target="../media/image233.emf"/><Relationship Id="rId113" Type="http://schemas.openxmlformats.org/officeDocument/2006/relationships/image" Target="../media/image255.emf"/><Relationship Id="rId118" Type="http://schemas.openxmlformats.org/officeDocument/2006/relationships/customXml" Target="../ink/ink256.xml"/><Relationship Id="rId134" Type="http://schemas.openxmlformats.org/officeDocument/2006/relationships/customXml" Target="../ink/ink264.xml"/><Relationship Id="rId139" Type="http://schemas.openxmlformats.org/officeDocument/2006/relationships/image" Target="../media/image268.emf"/><Relationship Id="rId80" Type="http://schemas.openxmlformats.org/officeDocument/2006/relationships/customXml" Target="../ink/ink237.xml"/><Relationship Id="rId85" Type="http://schemas.openxmlformats.org/officeDocument/2006/relationships/image" Target="../media/image241.emf"/><Relationship Id="rId150" Type="http://schemas.openxmlformats.org/officeDocument/2006/relationships/customXml" Target="../ink/ink272.xml"/><Relationship Id="rId12" Type="http://schemas.openxmlformats.org/officeDocument/2006/relationships/customXml" Target="../ink/ink203.xml"/><Relationship Id="rId17" Type="http://schemas.openxmlformats.org/officeDocument/2006/relationships/image" Target="../media/image207.emf"/><Relationship Id="rId25" Type="http://schemas.openxmlformats.org/officeDocument/2006/relationships/image" Target="../media/image211.emf"/><Relationship Id="rId33" Type="http://schemas.openxmlformats.org/officeDocument/2006/relationships/image" Target="../media/image215.emf"/><Relationship Id="rId38" Type="http://schemas.openxmlformats.org/officeDocument/2006/relationships/customXml" Target="../ink/ink216.xml"/><Relationship Id="rId46" Type="http://schemas.openxmlformats.org/officeDocument/2006/relationships/customXml" Target="../ink/ink220.xml"/><Relationship Id="rId59" Type="http://schemas.openxmlformats.org/officeDocument/2006/relationships/image" Target="../media/image228.emf"/><Relationship Id="rId67" Type="http://schemas.openxmlformats.org/officeDocument/2006/relationships/image" Target="../media/image232.emf"/><Relationship Id="rId103" Type="http://schemas.openxmlformats.org/officeDocument/2006/relationships/image" Target="../media/image250.emf"/><Relationship Id="rId108" Type="http://schemas.openxmlformats.org/officeDocument/2006/relationships/customXml" Target="../ink/ink251.xml"/><Relationship Id="rId116" Type="http://schemas.openxmlformats.org/officeDocument/2006/relationships/customXml" Target="../ink/ink255.xml"/><Relationship Id="rId124" Type="http://schemas.openxmlformats.org/officeDocument/2006/relationships/customXml" Target="../ink/ink259.xml"/><Relationship Id="rId129" Type="http://schemas.openxmlformats.org/officeDocument/2006/relationships/image" Target="../media/image263.emf"/><Relationship Id="rId137" Type="http://schemas.openxmlformats.org/officeDocument/2006/relationships/image" Target="../media/image267.emf"/><Relationship Id="rId20" Type="http://schemas.openxmlformats.org/officeDocument/2006/relationships/customXml" Target="../ink/ink207.xml"/><Relationship Id="rId41" Type="http://schemas.openxmlformats.org/officeDocument/2006/relationships/image" Target="../media/image219.emf"/><Relationship Id="rId54" Type="http://schemas.openxmlformats.org/officeDocument/2006/relationships/customXml" Target="../ink/ink224.xml"/><Relationship Id="rId62" Type="http://schemas.openxmlformats.org/officeDocument/2006/relationships/customXml" Target="../ink/ink228.xml"/><Relationship Id="rId70" Type="http://schemas.openxmlformats.org/officeDocument/2006/relationships/customXml" Target="../ink/ink232.xml"/><Relationship Id="rId75" Type="http://schemas.openxmlformats.org/officeDocument/2006/relationships/image" Target="../media/image236.emf"/><Relationship Id="rId83" Type="http://schemas.openxmlformats.org/officeDocument/2006/relationships/image" Target="../media/image240.emf"/><Relationship Id="rId88" Type="http://schemas.openxmlformats.org/officeDocument/2006/relationships/customXml" Target="../ink/ink241.xml"/><Relationship Id="rId91" Type="http://schemas.openxmlformats.org/officeDocument/2006/relationships/image" Target="../media/image244.emf"/><Relationship Id="rId96" Type="http://schemas.openxmlformats.org/officeDocument/2006/relationships/customXml" Target="../ink/ink245.xml"/><Relationship Id="rId111" Type="http://schemas.openxmlformats.org/officeDocument/2006/relationships/image" Target="../media/image254.emf"/><Relationship Id="rId132" Type="http://schemas.openxmlformats.org/officeDocument/2006/relationships/customXml" Target="../ink/ink263.xml"/><Relationship Id="rId140" Type="http://schemas.openxmlformats.org/officeDocument/2006/relationships/customXml" Target="../ink/ink267.xml"/><Relationship Id="rId145" Type="http://schemas.openxmlformats.org/officeDocument/2006/relationships/image" Target="../media/image271.emf"/><Relationship Id="rId153" Type="http://schemas.openxmlformats.org/officeDocument/2006/relationships/image" Target="../media/image27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00.xml"/><Relationship Id="rId15" Type="http://schemas.openxmlformats.org/officeDocument/2006/relationships/image" Target="../media/image206.emf"/><Relationship Id="rId23" Type="http://schemas.openxmlformats.org/officeDocument/2006/relationships/image" Target="../media/image210.emf"/><Relationship Id="rId28" Type="http://schemas.openxmlformats.org/officeDocument/2006/relationships/customXml" Target="../ink/ink211.xml"/><Relationship Id="rId36" Type="http://schemas.openxmlformats.org/officeDocument/2006/relationships/customXml" Target="../ink/ink215.xml"/><Relationship Id="rId49" Type="http://schemas.openxmlformats.org/officeDocument/2006/relationships/image" Target="../media/image223.emf"/><Relationship Id="rId57" Type="http://schemas.openxmlformats.org/officeDocument/2006/relationships/image" Target="../media/image227.emf"/><Relationship Id="rId106" Type="http://schemas.openxmlformats.org/officeDocument/2006/relationships/customXml" Target="../ink/ink250.xml"/><Relationship Id="rId114" Type="http://schemas.openxmlformats.org/officeDocument/2006/relationships/customXml" Target="../ink/ink254.xml"/><Relationship Id="rId119" Type="http://schemas.openxmlformats.org/officeDocument/2006/relationships/image" Target="../media/image258.emf"/><Relationship Id="rId127" Type="http://schemas.openxmlformats.org/officeDocument/2006/relationships/image" Target="../media/image262.emf"/><Relationship Id="rId10" Type="http://schemas.openxmlformats.org/officeDocument/2006/relationships/customXml" Target="../ink/ink202.xml"/><Relationship Id="rId31" Type="http://schemas.openxmlformats.org/officeDocument/2006/relationships/image" Target="../media/image214.emf"/><Relationship Id="rId44" Type="http://schemas.openxmlformats.org/officeDocument/2006/relationships/customXml" Target="../ink/ink219.xml"/><Relationship Id="rId52" Type="http://schemas.openxmlformats.org/officeDocument/2006/relationships/customXml" Target="../ink/ink223.xml"/><Relationship Id="rId60" Type="http://schemas.openxmlformats.org/officeDocument/2006/relationships/customXml" Target="../ink/ink227.xml"/><Relationship Id="rId65" Type="http://schemas.openxmlformats.org/officeDocument/2006/relationships/image" Target="../media/image231.emf"/><Relationship Id="rId73" Type="http://schemas.openxmlformats.org/officeDocument/2006/relationships/image" Target="../media/image235.emf"/><Relationship Id="rId78" Type="http://schemas.openxmlformats.org/officeDocument/2006/relationships/customXml" Target="../ink/ink236.xml"/><Relationship Id="rId81" Type="http://schemas.openxmlformats.org/officeDocument/2006/relationships/image" Target="../media/image239.emf"/><Relationship Id="rId86" Type="http://schemas.openxmlformats.org/officeDocument/2006/relationships/customXml" Target="../ink/ink240.xml"/><Relationship Id="rId94" Type="http://schemas.openxmlformats.org/officeDocument/2006/relationships/customXml" Target="../ink/ink244.xml"/><Relationship Id="rId99" Type="http://schemas.openxmlformats.org/officeDocument/2006/relationships/image" Target="../media/image248.emf"/><Relationship Id="rId101" Type="http://schemas.openxmlformats.org/officeDocument/2006/relationships/image" Target="../media/image249.emf"/><Relationship Id="rId122" Type="http://schemas.openxmlformats.org/officeDocument/2006/relationships/customXml" Target="../ink/ink258.xml"/><Relationship Id="rId130" Type="http://schemas.openxmlformats.org/officeDocument/2006/relationships/customXml" Target="../ink/ink262.xml"/><Relationship Id="rId135" Type="http://schemas.openxmlformats.org/officeDocument/2006/relationships/image" Target="../media/image266.emf"/><Relationship Id="rId143" Type="http://schemas.openxmlformats.org/officeDocument/2006/relationships/image" Target="../media/image270.emf"/><Relationship Id="rId148" Type="http://schemas.openxmlformats.org/officeDocument/2006/relationships/customXml" Target="../ink/ink271.xml"/><Relationship Id="rId151" Type="http://schemas.openxmlformats.org/officeDocument/2006/relationships/image" Target="../media/image274.emf"/><Relationship Id="rId4" Type="http://schemas.openxmlformats.org/officeDocument/2006/relationships/customXml" Target="../ink/ink199.xml"/><Relationship Id="rId9" Type="http://schemas.openxmlformats.org/officeDocument/2006/relationships/image" Target="../media/image203.emf"/><Relationship Id="rId13" Type="http://schemas.openxmlformats.org/officeDocument/2006/relationships/image" Target="../media/image205.emf"/><Relationship Id="rId18" Type="http://schemas.openxmlformats.org/officeDocument/2006/relationships/customXml" Target="../ink/ink206.xml"/><Relationship Id="rId39" Type="http://schemas.openxmlformats.org/officeDocument/2006/relationships/image" Target="../media/image218.emf"/><Relationship Id="rId109" Type="http://schemas.openxmlformats.org/officeDocument/2006/relationships/image" Target="../media/image253.emf"/><Relationship Id="rId34" Type="http://schemas.openxmlformats.org/officeDocument/2006/relationships/customXml" Target="../ink/ink214.xml"/><Relationship Id="rId50" Type="http://schemas.openxmlformats.org/officeDocument/2006/relationships/customXml" Target="../ink/ink222.xml"/><Relationship Id="rId55" Type="http://schemas.openxmlformats.org/officeDocument/2006/relationships/image" Target="../media/image226.emf"/><Relationship Id="rId76" Type="http://schemas.openxmlformats.org/officeDocument/2006/relationships/customXml" Target="../ink/ink235.xml"/><Relationship Id="rId97" Type="http://schemas.openxmlformats.org/officeDocument/2006/relationships/image" Target="../media/image247.emf"/><Relationship Id="rId104" Type="http://schemas.openxmlformats.org/officeDocument/2006/relationships/customXml" Target="../ink/ink249.xml"/><Relationship Id="rId120" Type="http://schemas.openxmlformats.org/officeDocument/2006/relationships/customXml" Target="../ink/ink257.xml"/><Relationship Id="rId125" Type="http://schemas.openxmlformats.org/officeDocument/2006/relationships/image" Target="../media/image261.emf"/><Relationship Id="rId141" Type="http://schemas.openxmlformats.org/officeDocument/2006/relationships/image" Target="../media/image269.emf"/><Relationship Id="rId146" Type="http://schemas.openxmlformats.org/officeDocument/2006/relationships/customXml" Target="../ink/ink270.xml"/><Relationship Id="rId7" Type="http://schemas.openxmlformats.org/officeDocument/2006/relationships/image" Target="../media/image202.emf"/><Relationship Id="rId71" Type="http://schemas.openxmlformats.org/officeDocument/2006/relationships/image" Target="../media/image234.emf"/><Relationship Id="rId92" Type="http://schemas.openxmlformats.org/officeDocument/2006/relationships/customXml" Target="../ink/ink243.xml"/><Relationship Id="rId2" Type="http://schemas.openxmlformats.org/officeDocument/2006/relationships/customXml" Target="../ink/ink198.xml"/><Relationship Id="rId29" Type="http://schemas.openxmlformats.org/officeDocument/2006/relationships/image" Target="../media/image213.emf"/><Relationship Id="rId24" Type="http://schemas.openxmlformats.org/officeDocument/2006/relationships/customXml" Target="../ink/ink209.xml"/><Relationship Id="rId40" Type="http://schemas.openxmlformats.org/officeDocument/2006/relationships/customXml" Target="../ink/ink217.xml"/><Relationship Id="rId45" Type="http://schemas.openxmlformats.org/officeDocument/2006/relationships/image" Target="../media/image221.emf"/><Relationship Id="rId66" Type="http://schemas.openxmlformats.org/officeDocument/2006/relationships/customXml" Target="../ink/ink230.xml"/><Relationship Id="rId87" Type="http://schemas.openxmlformats.org/officeDocument/2006/relationships/image" Target="../media/image242.emf"/><Relationship Id="rId110" Type="http://schemas.openxmlformats.org/officeDocument/2006/relationships/customXml" Target="../ink/ink252.xml"/><Relationship Id="rId115" Type="http://schemas.openxmlformats.org/officeDocument/2006/relationships/image" Target="../media/image256.emf"/><Relationship Id="rId131" Type="http://schemas.openxmlformats.org/officeDocument/2006/relationships/image" Target="../media/image264.emf"/><Relationship Id="rId136" Type="http://schemas.openxmlformats.org/officeDocument/2006/relationships/customXml" Target="../ink/ink265.xml"/><Relationship Id="rId61" Type="http://schemas.openxmlformats.org/officeDocument/2006/relationships/image" Target="../media/image229.emf"/><Relationship Id="rId82" Type="http://schemas.openxmlformats.org/officeDocument/2006/relationships/customXml" Target="../ink/ink238.xml"/><Relationship Id="rId152" Type="http://schemas.openxmlformats.org/officeDocument/2006/relationships/customXml" Target="../ink/ink273.xml"/><Relationship Id="rId19" Type="http://schemas.openxmlformats.org/officeDocument/2006/relationships/image" Target="../media/image208.emf"/><Relationship Id="rId14" Type="http://schemas.openxmlformats.org/officeDocument/2006/relationships/customXml" Target="../ink/ink204.xml"/><Relationship Id="rId30" Type="http://schemas.openxmlformats.org/officeDocument/2006/relationships/customXml" Target="../ink/ink212.xml"/><Relationship Id="rId35" Type="http://schemas.openxmlformats.org/officeDocument/2006/relationships/image" Target="../media/image216.emf"/><Relationship Id="rId56" Type="http://schemas.openxmlformats.org/officeDocument/2006/relationships/customXml" Target="../ink/ink225.xml"/><Relationship Id="rId77" Type="http://schemas.openxmlformats.org/officeDocument/2006/relationships/image" Target="../media/image237.emf"/><Relationship Id="rId100" Type="http://schemas.openxmlformats.org/officeDocument/2006/relationships/customXml" Target="../ink/ink247.xml"/><Relationship Id="rId105" Type="http://schemas.openxmlformats.org/officeDocument/2006/relationships/image" Target="../media/image251.emf"/><Relationship Id="rId126" Type="http://schemas.openxmlformats.org/officeDocument/2006/relationships/customXml" Target="../ink/ink260.xml"/><Relationship Id="rId147" Type="http://schemas.openxmlformats.org/officeDocument/2006/relationships/image" Target="../media/image272.emf"/><Relationship Id="rId8" Type="http://schemas.openxmlformats.org/officeDocument/2006/relationships/customXml" Target="../ink/ink201.xml"/><Relationship Id="rId51" Type="http://schemas.openxmlformats.org/officeDocument/2006/relationships/image" Target="../media/image224.emf"/><Relationship Id="rId72" Type="http://schemas.openxmlformats.org/officeDocument/2006/relationships/customXml" Target="../ink/ink233.xml"/><Relationship Id="rId93" Type="http://schemas.openxmlformats.org/officeDocument/2006/relationships/image" Target="../media/image245.emf"/><Relationship Id="rId98" Type="http://schemas.openxmlformats.org/officeDocument/2006/relationships/customXml" Target="../ink/ink246.xml"/><Relationship Id="rId121" Type="http://schemas.openxmlformats.org/officeDocument/2006/relationships/image" Target="../media/image259.emf"/><Relationship Id="rId142" Type="http://schemas.openxmlformats.org/officeDocument/2006/relationships/customXml" Target="../ink/ink268.xml"/><Relationship Id="rId3" Type="http://schemas.openxmlformats.org/officeDocument/2006/relationships/image" Target="../media/image20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92696"/>
            <a:ext cx="7772400" cy="1780108"/>
          </a:xfrm>
        </p:spPr>
        <p:txBody>
          <a:bodyPr>
            <a:normAutofit/>
          </a:bodyPr>
          <a:lstStyle/>
          <a:p>
            <a:r>
              <a:rPr lang="en-IN" sz="72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endParaRPr lang="en-IN" sz="7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764112"/>
            <a:ext cx="6400800" cy="1473200"/>
          </a:xfrm>
        </p:spPr>
        <p:txBody>
          <a:bodyPr>
            <a:normAutofit/>
          </a:bodyPr>
          <a:lstStyle/>
          <a:p>
            <a:r>
              <a:rPr lang="en-IN" sz="3200" b="1" u="sng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IN" sz="32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Archana Sharma</a:t>
            </a:r>
            <a:endParaRPr lang="en-IN" sz="32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673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6104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4017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79712" y="188640"/>
            <a:ext cx="51845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u="sng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000" b="1" u="sng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82978" y="1094300"/>
              <a:ext cx="8650440" cy="54169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6138" y="1087460"/>
                <a:ext cx="8661960" cy="54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595458" y="1448900"/>
              <a:ext cx="1089000" cy="2412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9338" y="1442780"/>
                <a:ext cx="110556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8" name="Ink 77"/>
              <p14:cNvContentPartPr/>
              <p14:nvPr/>
            </p14:nvContentPartPr>
            <p14:xfrm>
              <a:off x="2715858" y="1490300"/>
              <a:ext cx="483840" cy="2016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10818" y="1485260"/>
                <a:ext cx="49248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9" name="Ink 78"/>
              <p14:cNvContentPartPr/>
              <p14:nvPr/>
            </p14:nvContentPartPr>
            <p14:xfrm>
              <a:off x="3648978" y="1526300"/>
              <a:ext cx="255600" cy="13320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43938" y="1520540"/>
                <a:ext cx="2664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4" name="Ink 93"/>
              <p14:cNvContentPartPr/>
              <p14:nvPr/>
            </p14:nvContentPartPr>
            <p14:xfrm>
              <a:off x="237258" y="1423700"/>
              <a:ext cx="622800" cy="170820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0418" y="1419740"/>
                <a:ext cx="636480" cy="171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46" name="Ink 245"/>
              <p14:cNvContentPartPr/>
              <p14:nvPr/>
            </p14:nvContentPartPr>
            <p14:xfrm>
              <a:off x="7726698" y="5003900"/>
              <a:ext cx="597240" cy="317520"/>
            </p14:xfrm>
          </p:contentPart>
        </mc:Choice>
        <mc:Fallback>
          <p:pic>
            <p:nvPicPr>
              <p:cNvPr id="246" name="Ink 2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20218" y="4997780"/>
                <a:ext cx="608760" cy="33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12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87498" y="598580"/>
              <a:ext cx="8778960" cy="577188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258" y="591380"/>
                <a:ext cx="8787960" cy="57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4" name="Ink 143"/>
              <p14:cNvContentPartPr/>
              <p14:nvPr/>
            </p14:nvContentPartPr>
            <p14:xfrm>
              <a:off x="6932178" y="3431420"/>
              <a:ext cx="1011960" cy="4680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26058" y="3426380"/>
                <a:ext cx="102348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53" name="Ink 152"/>
              <p14:cNvContentPartPr/>
              <p14:nvPr/>
            </p14:nvContentPartPr>
            <p14:xfrm>
              <a:off x="5363658" y="4162580"/>
              <a:ext cx="396000" cy="9720"/>
            </p14:xfrm>
          </p:contentPart>
        </mc:Choice>
        <mc:Fallback>
          <p:pic>
            <p:nvPicPr>
              <p:cNvPr id="153" name="Ink 15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58618" y="4156100"/>
                <a:ext cx="40752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4" name="Ink 153"/>
              <p14:cNvContentPartPr/>
              <p14:nvPr/>
            </p14:nvContentPartPr>
            <p14:xfrm>
              <a:off x="5449338" y="4214060"/>
              <a:ext cx="320760" cy="9720"/>
            </p14:xfrm>
          </p:contentPart>
        </mc:Choice>
        <mc:Fallback>
          <p:pic>
            <p:nvPicPr>
              <p:cNvPr id="154" name="Ink 15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45018" y="4207580"/>
                <a:ext cx="32868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31" name="Ink 230"/>
              <p14:cNvContentPartPr/>
              <p14:nvPr/>
            </p14:nvContentPartPr>
            <p14:xfrm>
              <a:off x="5231538" y="1842740"/>
              <a:ext cx="3636000" cy="4861080"/>
            </p14:xfrm>
          </p:contentPart>
        </mc:Choice>
        <mc:Fallback>
          <p:pic>
            <p:nvPicPr>
              <p:cNvPr id="231" name="Ink 2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226137" y="1835540"/>
                <a:ext cx="3646801" cy="487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36" name="Ink 235"/>
              <p14:cNvContentPartPr/>
              <p14:nvPr/>
            </p14:nvContentPartPr>
            <p14:xfrm>
              <a:off x="141498" y="4801220"/>
              <a:ext cx="639720" cy="34560"/>
            </p14:xfrm>
          </p:contentPart>
        </mc:Choice>
        <mc:Fallback>
          <p:pic>
            <p:nvPicPr>
              <p:cNvPr id="236" name="Ink 23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6098" y="4795820"/>
                <a:ext cx="6487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37" name="Ink 236"/>
              <p14:cNvContentPartPr/>
              <p14:nvPr/>
            </p14:nvContentPartPr>
            <p14:xfrm>
              <a:off x="2723058" y="4806260"/>
              <a:ext cx="497880" cy="19440"/>
            </p14:xfrm>
          </p:contentPart>
        </mc:Choice>
        <mc:Fallback>
          <p:pic>
            <p:nvPicPr>
              <p:cNvPr id="237" name="Ink 23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20178" y="4800500"/>
                <a:ext cx="506520" cy="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38" name="Ink 237"/>
              <p14:cNvContentPartPr/>
              <p14:nvPr/>
            </p14:nvContentPartPr>
            <p14:xfrm>
              <a:off x="1147338" y="4835060"/>
              <a:ext cx="654840" cy="14400"/>
            </p14:xfrm>
          </p:contentPart>
        </mc:Choice>
        <mc:Fallback>
          <p:pic>
            <p:nvPicPr>
              <p:cNvPr id="238" name="Ink 2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41578" y="4828940"/>
                <a:ext cx="66492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39" name="Ink 238"/>
              <p14:cNvContentPartPr/>
              <p14:nvPr/>
            </p14:nvContentPartPr>
            <p14:xfrm>
              <a:off x="1948698" y="4833620"/>
              <a:ext cx="543960" cy="12600"/>
            </p14:xfrm>
          </p:contentPart>
        </mc:Choice>
        <mc:Fallback>
          <p:pic>
            <p:nvPicPr>
              <p:cNvPr id="239" name="Ink 2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945458" y="4830380"/>
                <a:ext cx="5508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42" name="Ink 241"/>
              <p14:cNvContentPartPr/>
              <p14:nvPr/>
            </p14:nvContentPartPr>
            <p14:xfrm>
              <a:off x="3518298" y="4736420"/>
              <a:ext cx="521280" cy="49680"/>
            </p14:xfrm>
          </p:contentPart>
        </mc:Choice>
        <mc:Fallback>
          <p:pic>
            <p:nvPicPr>
              <p:cNvPr id="242" name="Ink 24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511458" y="4732100"/>
                <a:ext cx="534960" cy="6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1189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42138" y="363140"/>
              <a:ext cx="9082800" cy="504036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658" y="356660"/>
                <a:ext cx="9093600" cy="505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2" name="Ink 71"/>
              <p14:cNvContentPartPr/>
              <p14:nvPr/>
            </p14:nvContentPartPr>
            <p14:xfrm>
              <a:off x="172818" y="1570220"/>
              <a:ext cx="1256400" cy="3708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778" y="1564100"/>
                <a:ext cx="12650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3" name="Ink 72"/>
              <p14:cNvContentPartPr/>
              <p14:nvPr/>
            </p14:nvContentPartPr>
            <p14:xfrm>
              <a:off x="6562458" y="1698740"/>
              <a:ext cx="1458720" cy="2628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57418" y="1694420"/>
                <a:ext cx="1468080" cy="3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4202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67858" y="392660"/>
              <a:ext cx="8364600" cy="2919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2458" y="385100"/>
                <a:ext cx="8373600" cy="29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3" name="Ink 32"/>
              <p14:cNvContentPartPr/>
              <p14:nvPr/>
            </p14:nvContentPartPr>
            <p14:xfrm>
              <a:off x="956898" y="730340"/>
              <a:ext cx="1104120" cy="1548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9698" y="723140"/>
                <a:ext cx="11160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2" name="Ink 101"/>
              <p14:cNvContentPartPr/>
              <p14:nvPr/>
            </p14:nvContentPartPr>
            <p14:xfrm>
              <a:off x="475938" y="1021220"/>
              <a:ext cx="488520" cy="98460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8738" y="1015460"/>
                <a:ext cx="501840" cy="9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3" name="Ink 102"/>
              <p14:cNvContentPartPr/>
              <p14:nvPr/>
            </p14:nvContentPartPr>
            <p14:xfrm>
              <a:off x="3900258" y="1574540"/>
              <a:ext cx="2509920" cy="6192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95578" y="1569860"/>
                <a:ext cx="252288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8" name="Ink 157"/>
              <p14:cNvContentPartPr/>
              <p14:nvPr/>
            </p14:nvContentPartPr>
            <p14:xfrm>
              <a:off x="6158178" y="2910860"/>
              <a:ext cx="201600" cy="225720"/>
            </p14:xfrm>
          </p:contentPart>
        </mc:Choice>
        <mc:Fallback>
          <p:pic>
            <p:nvPicPr>
              <p:cNvPr id="158" name="Ink 15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150618" y="2903300"/>
                <a:ext cx="21312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59" name="Ink 158"/>
              <p14:cNvContentPartPr/>
              <p14:nvPr/>
            </p14:nvContentPartPr>
            <p14:xfrm>
              <a:off x="6610698" y="2873060"/>
              <a:ext cx="162000" cy="252720"/>
            </p14:xfrm>
          </p:contentPart>
        </mc:Choice>
        <mc:Fallback>
          <p:pic>
            <p:nvPicPr>
              <p:cNvPr id="159" name="Ink 15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602418" y="2865860"/>
                <a:ext cx="177120" cy="2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60" name="Ink 159"/>
              <p14:cNvContentPartPr/>
              <p14:nvPr/>
            </p14:nvContentPartPr>
            <p14:xfrm>
              <a:off x="6817698" y="3021020"/>
              <a:ext cx="291240" cy="110160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09418" y="3012740"/>
                <a:ext cx="30312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1" name="Ink 160"/>
              <p14:cNvContentPartPr/>
              <p14:nvPr/>
            </p14:nvContentPartPr>
            <p14:xfrm>
              <a:off x="7157898" y="2884580"/>
              <a:ext cx="438840" cy="364680"/>
            </p14:xfrm>
          </p:contentPart>
        </mc:Choice>
        <mc:Fallback>
          <p:pic>
            <p:nvPicPr>
              <p:cNvPr id="161" name="Ink 16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51778" y="2877740"/>
                <a:ext cx="45252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62" name="Ink 161"/>
              <p14:cNvContentPartPr/>
              <p14:nvPr/>
            </p14:nvContentPartPr>
            <p14:xfrm>
              <a:off x="7341498" y="2977100"/>
              <a:ext cx="141120" cy="12240"/>
            </p14:xfrm>
          </p:contentPart>
        </mc:Choice>
        <mc:Fallback>
          <p:pic>
            <p:nvPicPr>
              <p:cNvPr id="162" name="Ink 16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36458" y="2973500"/>
                <a:ext cx="14976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63" name="Ink 162"/>
              <p14:cNvContentPartPr/>
              <p14:nvPr/>
            </p14:nvContentPartPr>
            <p14:xfrm>
              <a:off x="7218378" y="2902580"/>
              <a:ext cx="3240" cy="1800"/>
            </p14:xfrm>
          </p:contentPart>
        </mc:Choice>
        <mc:Fallback>
          <p:pic>
            <p:nvPicPr>
              <p:cNvPr id="163" name="Ink 16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215138" y="2899340"/>
                <a:ext cx="972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64" name="Ink 163"/>
              <p14:cNvContentPartPr/>
              <p14:nvPr/>
            </p14:nvContentPartPr>
            <p14:xfrm>
              <a:off x="7898058" y="2883500"/>
              <a:ext cx="251640" cy="34920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890138" y="2877740"/>
                <a:ext cx="26496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65" name="Ink 164"/>
              <p14:cNvContentPartPr/>
              <p14:nvPr/>
            </p14:nvContentPartPr>
            <p14:xfrm>
              <a:off x="8082378" y="3153860"/>
              <a:ext cx="135000" cy="12960"/>
            </p14:xfrm>
          </p:contentPart>
        </mc:Choice>
        <mc:Fallback>
          <p:pic>
            <p:nvPicPr>
              <p:cNvPr id="165" name="Ink 16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77698" y="3150260"/>
                <a:ext cx="14328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66" name="Ink 165"/>
              <p14:cNvContentPartPr/>
              <p14:nvPr/>
            </p14:nvContentPartPr>
            <p14:xfrm>
              <a:off x="753498" y="3365900"/>
              <a:ext cx="57240" cy="22104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47378" y="3358340"/>
                <a:ext cx="6660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67" name="Ink 166"/>
              <p14:cNvContentPartPr/>
              <p14:nvPr/>
            </p14:nvContentPartPr>
            <p14:xfrm>
              <a:off x="688698" y="3471380"/>
              <a:ext cx="122400" cy="3276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83658" y="3468140"/>
                <a:ext cx="1306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8" name="Ink 167"/>
              <p14:cNvContentPartPr/>
              <p14:nvPr/>
            </p14:nvContentPartPr>
            <p14:xfrm>
              <a:off x="848898" y="3350780"/>
              <a:ext cx="308160" cy="23508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43858" y="3346100"/>
                <a:ext cx="31680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69" name="Ink 168"/>
              <p14:cNvContentPartPr/>
              <p14:nvPr/>
            </p14:nvContentPartPr>
            <p14:xfrm>
              <a:off x="1533978" y="3447620"/>
              <a:ext cx="226080" cy="119880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29298" y="3441140"/>
                <a:ext cx="23724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70" name="Ink 169"/>
              <p14:cNvContentPartPr/>
              <p14:nvPr/>
            </p14:nvContentPartPr>
            <p14:xfrm>
              <a:off x="1810098" y="3463100"/>
              <a:ext cx="144720" cy="131400"/>
            </p14:xfrm>
          </p:contentPart>
        </mc:Choice>
        <mc:Fallback>
          <p:pic>
            <p:nvPicPr>
              <p:cNvPr id="170" name="Ink 16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806858" y="3456260"/>
                <a:ext cx="15156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71" name="Ink 170"/>
              <p14:cNvContentPartPr/>
              <p14:nvPr/>
            </p14:nvContentPartPr>
            <p14:xfrm>
              <a:off x="1965258" y="3328100"/>
              <a:ext cx="312840" cy="255600"/>
            </p14:xfrm>
          </p:contentPart>
        </mc:Choice>
        <mc:Fallback>
          <p:pic>
            <p:nvPicPr>
              <p:cNvPr id="171" name="Ink 17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956978" y="3320180"/>
                <a:ext cx="329040" cy="27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72" name="Ink 171"/>
              <p14:cNvContentPartPr/>
              <p14:nvPr/>
            </p14:nvContentPartPr>
            <p14:xfrm>
              <a:off x="2234898" y="3433220"/>
              <a:ext cx="360" cy="360"/>
            </p14:xfrm>
          </p:contentPart>
        </mc:Choice>
        <mc:Fallback>
          <p:pic>
            <p:nvPicPr>
              <p:cNvPr id="172" name="Ink 17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231298" y="3429620"/>
                <a:ext cx="75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73" name="Ink 172"/>
              <p14:cNvContentPartPr/>
              <p14:nvPr/>
            </p14:nvContentPartPr>
            <p14:xfrm>
              <a:off x="838818" y="2789540"/>
              <a:ext cx="1616040" cy="78192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33418" y="2785940"/>
                <a:ext cx="1629000" cy="79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74" name="Ink 173"/>
              <p14:cNvContentPartPr/>
              <p14:nvPr/>
            </p14:nvContentPartPr>
            <p14:xfrm>
              <a:off x="785898" y="2861540"/>
              <a:ext cx="1087200" cy="3204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79778" y="2856140"/>
                <a:ext cx="109980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75" name="Ink 174"/>
              <p14:cNvContentPartPr/>
              <p14:nvPr/>
            </p14:nvContentPartPr>
            <p14:xfrm>
              <a:off x="842778" y="2861540"/>
              <a:ext cx="1120680" cy="2988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37738" y="2855780"/>
                <a:ext cx="11314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76" name="Ink 175"/>
              <p14:cNvContentPartPr/>
              <p14:nvPr/>
            </p14:nvContentPartPr>
            <p14:xfrm>
              <a:off x="192978" y="3969620"/>
              <a:ext cx="333360" cy="40320"/>
            </p14:xfrm>
          </p:contentPart>
        </mc:Choice>
        <mc:Fallback>
          <p:pic>
            <p:nvPicPr>
              <p:cNvPr id="176" name="Ink 17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86498" y="3963140"/>
                <a:ext cx="3466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77" name="Ink 176"/>
              <p14:cNvContentPartPr/>
              <p14:nvPr/>
            </p14:nvContentPartPr>
            <p14:xfrm>
              <a:off x="423378" y="3917420"/>
              <a:ext cx="113040" cy="211320"/>
            </p14:xfrm>
          </p:contentPart>
        </mc:Choice>
        <mc:Fallback>
          <p:pic>
            <p:nvPicPr>
              <p:cNvPr id="177" name="Ink 17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16898" y="3910940"/>
                <a:ext cx="12636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78" name="Ink 177"/>
              <p14:cNvContentPartPr/>
              <p14:nvPr/>
            </p14:nvContentPartPr>
            <p14:xfrm>
              <a:off x="837738" y="3868460"/>
              <a:ext cx="7200" cy="223200"/>
            </p14:xfrm>
          </p:contentPart>
        </mc:Choice>
        <mc:Fallback>
          <p:pic>
            <p:nvPicPr>
              <p:cNvPr id="178" name="Ink 17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31978" y="3861620"/>
                <a:ext cx="2052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79" name="Ink 178"/>
              <p14:cNvContentPartPr/>
              <p14:nvPr/>
            </p14:nvContentPartPr>
            <p14:xfrm>
              <a:off x="829098" y="3865940"/>
              <a:ext cx="119520" cy="11520"/>
            </p14:xfrm>
          </p:contentPart>
        </mc:Choice>
        <mc:Fallback>
          <p:pic>
            <p:nvPicPr>
              <p:cNvPr id="179" name="Ink 17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22618" y="3858740"/>
                <a:ext cx="1321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80" name="Ink 179"/>
              <p14:cNvContentPartPr/>
              <p14:nvPr/>
            </p14:nvContentPartPr>
            <p14:xfrm>
              <a:off x="800658" y="3993380"/>
              <a:ext cx="153000" cy="7920"/>
            </p14:xfrm>
          </p:contentPart>
        </mc:Choice>
        <mc:Fallback>
          <p:pic>
            <p:nvPicPr>
              <p:cNvPr id="180" name="Ink 17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97418" y="3986540"/>
                <a:ext cx="15984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81" name="Ink 180"/>
              <p14:cNvContentPartPr/>
              <p14:nvPr/>
            </p14:nvContentPartPr>
            <p14:xfrm>
              <a:off x="1030338" y="3824180"/>
              <a:ext cx="16560" cy="24048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23138" y="3818060"/>
                <a:ext cx="2988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82" name="Ink 181"/>
              <p14:cNvContentPartPr/>
              <p14:nvPr/>
            </p14:nvContentPartPr>
            <p14:xfrm>
              <a:off x="1117098" y="3938300"/>
              <a:ext cx="223920" cy="118080"/>
            </p14:xfrm>
          </p:contentPart>
        </mc:Choice>
        <mc:Fallback>
          <p:pic>
            <p:nvPicPr>
              <p:cNvPr id="182" name="Ink 18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113498" y="3931820"/>
                <a:ext cx="231480" cy="1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83" name="Ink 182"/>
              <p14:cNvContentPartPr/>
              <p14:nvPr/>
            </p14:nvContentPartPr>
            <p14:xfrm>
              <a:off x="1393578" y="3790340"/>
              <a:ext cx="283680" cy="266760"/>
            </p14:xfrm>
          </p:contentPart>
        </mc:Choice>
        <mc:Fallback>
          <p:pic>
            <p:nvPicPr>
              <p:cNvPr id="183" name="Ink 18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385298" y="3782420"/>
                <a:ext cx="30024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84" name="Ink 183"/>
              <p14:cNvContentPartPr/>
              <p14:nvPr/>
            </p14:nvContentPartPr>
            <p14:xfrm>
              <a:off x="1347858" y="3871700"/>
              <a:ext cx="360" cy="360"/>
            </p14:xfrm>
          </p:contentPart>
        </mc:Choice>
        <mc:Fallback>
          <p:pic>
            <p:nvPicPr>
              <p:cNvPr id="184" name="Ink 18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344258" y="3868100"/>
                <a:ext cx="75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85" name="Ink 184"/>
              <p14:cNvContentPartPr/>
              <p14:nvPr/>
            </p14:nvContentPartPr>
            <p14:xfrm>
              <a:off x="702738" y="3917780"/>
              <a:ext cx="720" cy="396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98058" y="3912740"/>
                <a:ext cx="1044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86" name="Ink 185"/>
              <p14:cNvContentPartPr/>
              <p14:nvPr/>
            </p14:nvContentPartPr>
            <p14:xfrm>
              <a:off x="673578" y="4075820"/>
              <a:ext cx="10080" cy="4320"/>
            </p14:xfrm>
          </p:contentPart>
        </mc:Choice>
        <mc:Fallback>
          <p:pic>
            <p:nvPicPr>
              <p:cNvPr id="186" name="Ink 18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70338" y="4072580"/>
                <a:ext cx="1692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87" name="Ink 186"/>
              <p14:cNvContentPartPr/>
              <p14:nvPr/>
            </p14:nvContentPartPr>
            <p14:xfrm>
              <a:off x="766098" y="4343300"/>
              <a:ext cx="148680" cy="20052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59258" y="4336100"/>
                <a:ext cx="16236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88" name="Ink 187"/>
              <p14:cNvContentPartPr/>
              <p14:nvPr/>
            </p14:nvContentPartPr>
            <p14:xfrm>
              <a:off x="949698" y="4304780"/>
              <a:ext cx="322200" cy="237960"/>
            </p14:xfrm>
          </p:contentPart>
        </mc:Choice>
        <mc:Fallback>
          <p:pic>
            <p:nvPicPr>
              <p:cNvPr id="188" name="Ink 18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42858" y="4297940"/>
                <a:ext cx="33264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89" name="Ink 188"/>
              <p14:cNvContentPartPr/>
              <p14:nvPr/>
            </p14:nvContentPartPr>
            <p14:xfrm>
              <a:off x="1298178" y="4310540"/>
              <a:ext cx="294840" cy="249840"/>
            </p14:xfrm>
          </p:contentPart>
        </mc:Choice>
        <mc:Fallback>
          <p:pic>
            <p:nvPicPr>
              <p:cNvPr id="189" name="Ink 18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290978" y="4303340"/>
                <a:ext cx="309240" cy="2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90" name="Ink 189"/>
              <p14:cNvContentPartPr/>
              <p14:nvPr/>
            </p14:nvContentPartPr>
            <p14:xfrm>
              <a:off x="1288818" y="4381460"/>
              <a:ext cx="12240" cy="6120"/>
            </p14:xfrm>
          </p:contentPart>
        </mc:Choice>
        <mc:Fallback>
          <p:pic>
            <p:nvPicPr>
              <p:cNvPr id="190" name="Ink 189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284858" y="4377860"/>
                <a:ext cx="19800" cy="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91" name="Ink 190"/>
              <p14:cNvContentPartPr/>
              <p14:nvPr/>
            </p14:nvContentPartPr>
            <p14:xfrm>
              <a:off x="1845738" y="4363820"/>
              <a:ext cx="23040" cy="7200"/>
            </p14:xfrm>
          </p:contentPart>
        </mc:Choice>
        <mc:Fallback>
          <p:pic>
            <p:nvPicPr>
              <p:cNvPr id="191" name="Ink 190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841418" y="4358060"/>
                <a:ext cx="3168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92" name="Ink 191"/>
              <p14:cNvContentPartPr/>
              <p14:nvPr/>
            </p14:nvContentPartPr>
            <p14:xfrm>
              <a:off x="1872738" y="4507100"/>
              <a:ext cx="27000" cy="11160"/>
            </p14:xfrm>
          </p:contentPart>
        </mc:Choice>
        <mc:Fallback>
          <p:pic>
            <p:nvPicPr>
              <p:cNvPr id="192" name="Ink 19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869138" y="4503500"/>
                <a:ext cx="3384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93" name="Ink 192"/>
              <p14:cNvContentPartPr/>
              <p14:nvPr/>
            </p14:nvContentPartPr>
            <p14:xfrm>
              <a:off x="1953738" y="4440500"/>
              <a:ext cx="140760" cy="756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948338" y="4435100"/>
                <a:ext cx="15300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94" name="Ink 193"/>
              <p14:cNvContentPartPr/>
              <p14:nvPr/>
            </p14:nvContentPartPr>
            <p14:xfrm>
              <a:off x="1866618" y="3854420"/>
              <a:ext cx="17280" cy="14040"/>
            </p14:xfrm>
          </p:contentPart>
        </mc:Choice>
        <mc:Fallback>
          <p:pic>
            <p:nvPicPr>
              <p:cNvPr id="194" name="Ink 19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863018" y="3849380"/>
                <a:ext cx="25920" cy="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95" name="Ink 194"/>
              <p14:cNvContentPartPr/>
              <p14:nvPr/>
            </p14:nvContentPartPr>
            <p14:xfrm>
              <a:off x="1892178" y="3999500"/>
              <a:ext cx="14400" cy="864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888938" y="3996260"/>
                <a:ext cx="2232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96" name="Ink 195"/>
              <p14:cNvContentPartPr/>
              <p14:nvPr/>
            </p14:nvContentPartPr>
            <p14:xfrm>
              <a:off x="1952298" y="3947660"/>
              <a:ext cx="108720" cy="11880"/>
            </p14:xfrm>
          </p:contentPart>
        </mc:Choice>
        <mc:Fallback>
          <p:pic>
            <p:nvPicPr>
              <p:cNvPr id="196" name="Ink 19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947258" y="3942620"/>
                <a:ext cx="12096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97" name="Ink 196"/>
              <p14:cNvContentPartPr/>
              <p14:nvPr/>
            </p14:nvContentPartPr>
            <p14:xfrm>
              <a:off x="2588778" y="3762980"/>
              <a:ext cx="102240" cy="239400"/>
            </p14:xfrm>
          </p:contentPart>
        </mc:Choice>
        <mc:Fallback>
          <p:pic>
            <p:nvPicPr>
              <p:cNvPr id="197" name="Ink 196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580498" y="3755780"/>
                <a:ext cx="11664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98" name="Ink 197"/>
              <p14:cNvContentPartPr/>
              <p14:nvPr/>
            </p14:nvContentPartPr>
            <p14:xfrm>
              <a:off x="2718738" y="3905180"/>
              <a:ext cx="314280" cy="118800"/>
            </p14:xfrm>
          </p:contentPart>
        </mc:Choice>
        <mc:Fallback>
          <p:pic>
            <p:nvPicPr>
              <p:cNvPr id="198" name="Ink 197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711538" y="3898340"/>
                <a:ext cx="325080" cy="13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99" name="Ink 198"/>
              <p14:cNvContentPartPr/>
              <p14:nvPr/>
            </p14:nvContentPartPr>
            <p14:xfrm>
              <a:off x="3016098" y="3894020"/>
              <a:ext cx="210240" cy="237600"/>
            </p14:xfrm>
          </p:contentPart>
        </mc:Choice>
        <mc:Fallback>
          <p:pic>
            <p:nvPicPr>
              <p:cNvPr id="199" name="Ink 19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008898" y="3888980"/>
                <a:ext cx="22464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00" name="Ink 199"/>
              <p14:cNvContentPartPr/>
              <p14:nvPr/>
            </p14:nvContentPartPr>
            <p14:xfrm>
              <a:off x="3208338" y="3881780"/>
              <a:ext cx="1800" cy="2520"/>
            </p14:xfrm>
          </p:contentPart>
        </mc:Choice>
        <mc:Fallback>
          <p:pic>
            <p:nvPicPr>
              <p:cNvPr id="200" name="Ink 19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204018" y="3877460"/>
                <a:ext cx="972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201" name="Ink 200"/>
              <p14:cNvContentPartPr/>
              <p14:nvPr/>
            </p14:nvContentPartPr>
            <p14:xfrm>
              <a:off x="3283218" y="3813020"/>
              <a:ext cx="20160" cy="20232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275658" y="3806540"/>
                <a:ext cx="345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202" name="Ink 201"/>
              <p14:cNvContentPartPr/>
              <p14:nvPr/>
            </p14:nvContentPartPr>
            <p14:xfrm>
              <a:off x="3264498" y="3898340"/>
              <a:ext cx="264240" cy="9720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259818" y="3890780"/>
                <a:ext cx="27252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203" name="Ink 202"/>
              <p14:cNvContentPartPr/>
              <p14:nvPr/>
            </p14:nvContentPartPr>
            <p14:xfrm>
              <a:off x="3513258" y="3789980"/>
              <a:ext cx="154440" cy="227880"/>
            </p14:xfrm>
          </p:contentPart>
        </mc:Choice>
        <mc:Fallback>
          <p:pic>
            <p:nvPicPr>
              <p:cNvPr id="203" name="Ink 20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505338" y="3782780"/>
                <a:ext cx="16596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204" name="Ink 203"/>
              <p14:cNvContentPartPr/>
              <p14:nvPr/>
            </p14:nvContentPartPr>
            <p14:xfrm>
              <a:off x="3742578" y="3897620"/>
              <a:ext cx="155880" cy="104760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737178" y="3890780"/>
                <a:ext cx="16488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205" name="Ink 204"/>
              <p14:cNvContentPartPr/>
              <p14:nvPr/>
            </p14:nvContentPartPr>
            <p14:xfrm>
              <a:off x="3894498" y="3759380"/>
              <a:ext cx="245160" cy="249480"/>
            </p14:xfrm>
          </p:contentPart>
        </mc:Choice>
        <mc:Fallback>
          <p:pic>
            <p:nvPicPr>
              <p:cNvPr id="205" name="Ink 20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886938" y="3752540"/>
                <a:ext cx="25668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206" name="Ink 205"/>
              <p14:cNvContentPartPr/>
              <p14:nvPr/>
            </p14:nvContentPartPr>
            <p14:xfrm>
              <a:off x="4488138" y="3762980"/>
              <a:ext cx="177480" cy="191160"/>
            </p14:xfrm>
          </p:contentPart>
        </mc:Choice>
        <mc:Fallback>
          <p:pic>
            <p:nvPicPr>
              <p:cNvPr id="206" name="Ink 205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482738" y="3757940"/>
                <a:ext cx="18720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207" name="Ink 206"/>
              <p14:cNvContentPartPr/>
              <p14:nvPr/>
            </p14:nvContentPartPr>
            <p14:xfrm>
              <a:off x="4772178" y="3786380"/>
              <a:ext cx="84240" cy="132480"/>
            </p14:xfrm>
          </p:contentPart>
        </mc:Choice>
        <mc:Fallback>
          <p:pic>
            <p:nvPicPr>
              <p:cNvPr id="207" name="Ink 20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763898" y="3778820"/>
                <a:ext cx="9972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208" name="Ink 207"/>
              <p14:cNvContentPartPr/>
              <p14:nvPr/>
            </p14:nvContentPartPr>
            <p14:xfrm>
              <a:off x="5370138" y="3772700"/>
              <a:ext cx="294840" cy="124560"/>
            </p14:xfrm>
          </p:contentPart>
        </mc:Choice>
        <mc:Fallback>
          <p:pic>
            <p:nvPicPr>
              <p:cNvPr id="208" name="Ink 20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367258" y="3766940"/>
                <a:ext cx="30132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209" name="Ink 208"/>
              <p14:cNvContentPartPr/>
              <p14:nvPr/>
            </p14:nvContentPartPr>
            <p14:xfrm>
              <a:off x="5654178" y="3814100"/>
              <a:ext cx="288000" cy="74160"/>
            </p14:xfrm>
          </p:contentPart>
        </mc:Choice>
        <mc:Fallback>
          <p:pic>
            <p:nvPicPr>
              <p:cNvPr id="209" name="Ink 208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646258" y="3807620"/>
                <a:ext cx="30024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210" name="Ink 209"/>
              <p14:cNvContentPartPr/>
              <p14:nvPr/>
            </p14:nvContentPartPr>
            <p14:xfrm>
              <a:off x="5953698" y="3802940"/>
              <a:ext cx="277920" cy="97920"/>
            </p14:xfrm>
          </p:contentPart>
        </mc:Choice>
        <mc:Fallback>
          <p:pic>
            <p:nvPicPr>
              <p:cNvPr id="210" name="Ink 209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950458" y="3795740"/>
                <a:ext cx="28800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211" name="Ink 210"/>
              <p14:cNvContentPartPr/>
              <p14:nvPr/>
            </p14:nvContentPartPr>
            <p14:xfrm>
              <a:off x="2543418" y="4204340"/>
              <a:ext cx="96480" cy="271080"/>
            </p14:xfrm>
          </p:contentPart>
        </mc:Choice>
        <mc:Fallback>
          <p:pic>
            <p:nvPicPr>
              <p:cNvPr id="211" name="Ink 210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534778" y="4196780"/>
                <a:ext cx="11160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212" name="Ink 211"/>
              <p14:cNvContentPartPr/>
              <p14:nvPr/>
            </p14:nvContentPartPr>
            <p14:xfrm>
              <a:off x="2658618" y="4338260"/>
              <a:ext cx="553680" cy="247680"/>
            </p14:xfrm>
          </p:contentPart>
        </mc:Choice>
        <mc:Fallback>
          <p:pic>
            <p:nvPicPr>
              <p:cNvPr id="212" name="Ink 211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651058" y="4331060"/>
                <a:ext cx="56880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213" name="Ink 212"/>
              <p14:cNvContentPartPr/>
              <p14:nvPr/>
            </p14:nvContentPartPr>
            <p14:xfrm>
              <a:off x="3186738" y="4345460"/>
              <a:ext cx="1440" cy="2520"/>
            </p14:xfrm>
          </p:contentPart>
        </mc:Choice>
        <mc:Fallback>
          <p:pic>
            <p:nvPicPr>
              <p:cNvPr id="213" name="Ink 212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182778" y="4341140"/>
                <a:ext cx="972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214" name="Ink 213"/>
              <p14:cNvContentPartPr/>
              <p14:nvPr/>
            </p14:nvContentPartPr>
            <p14:xfrm>
              <a:off x="3312018" y="4203620"/>
              <a:ext cx="17280" cy="253080"/>
            </p14:xfrm>
          </p:contentPart>
        </mc:Choice>
        <mc:Fallback>
          <p:pic>
            <p:nvPicPr>
              <p:cNvPr id="214" name="Ink 213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307338" y="4196780"/>
                <a:ext cx="3024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215" name="Ink 214"/>
              <p14:cNvContentPartPr/>
              <p14:nvPr/>
            </p14:nvContentPartPr>
            <p14:xfrm>
              <a:off x="3272778" y="4340420"/>
              <a:ext cx="307440" cy="119160"/>
            </p14:xfrm>
          </p:contentPart>
        </mc:Choice>
        <mc:Fallback>
          <p:pic>
            <p:nvPicPr>
              <p:cNvPr id="215" name="Ink 214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267018" y="4332860"/>
                <a:ext cx="316800" cy="1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216" name="Ink 215"/>
              <p14:cNvContentPartPr/>
              <p14:nvPr/>
            </p14:nvContentPartPr>
            <p14:xfrm>
              <a:off x="3616218" y="4170860"/>
              <a:ext cx="626760" cy="285120"/>
            </p14:xfrm>
          </p:contentPart>
        </mc:Choice>
        <mc:Fallback>
          <p:pic>
            <p:nvPicPr>
              <p:cNvPr id="216" name="Ink 21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608298" y="4164020"/>
                <a:ext cx="63828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217" name="Ink 216"/>
              <p14:cNvContentPartPr/>
              <p14:nvPr/>
            </p14:nvContentPartPr>
            <p14:xfrm>
              <a:off x="4548618" y="4175540"/>
              <a:ext cx="70920" cy="309960"/>
            </p14:xfrm>
          </p:contentPart>
        </mc:Choice>
        <mc:Fallback>
          <p:pic>
            <p:nvPicPr>
              <p:cNvPr id="217" name="Ink 216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4540698" y="4168700"/>
                <a:ext cx="8568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218" name="Ink 217"/>
              <p14:cNvContentPartPr/>
              <p14:nvPr/>
            </p14:nvContentPartPr>
            <p14:xfrm>
              <a:off x="4779018" y="4186700"/>
              <a:ext cx="186840" cy="10080"/>
            </p14:xfrm>
          </p:contentPart>
        </mc:Choice>
        <mc:Fallback>
          <p:pic>
            <p:nvPicPr>
              <p:cNvPr id="218" name="Ink 21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773258" y="4178780"/>
                <a:ext cx="1998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219" name="Ink 218"/>
              <p14:cNvContentPartPr/>
              <p14:nvPr/>
            </p14:nvContentPartPr>
            <p14:xfrm>
              <a:off x="4856778" y="4207220"/>
              <a:ext cx="12960" cy="201960"/>
            </p14:xfrm>
          </p:contentPart>
        </mc:Choice>
        <mc:Fallback>
          <p:pic>
            <p:nvPicPr>
              <p:cNvPr id="219" name="Ink 218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850298" y="4203980"/>
                <a:ext cx="2268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220" name="Ink 219"/>
              <p14:cNvContentPartPr/>
              <p14:nvPr/>
            </p14:nvContentPartPr>
            <p14:xfrm>
              <a:off x="4917258" y="4242860"/>
              <a:ext cx="624960" cy="154440"/>
            </p14:xfrm>
          </p:contentPart>
        </mc:Choice>
        <mc:Fallback>
          <p:pic>
            <p:nvPicPr>
              <p:cNvPr id="220" name="Ink 219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913658" y="4236020"/>
                <a:ext cx="63468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221" name="Ink 220"/>
              <p14:cNvContentPartPr/>
              <p14:nvPr/>
            </p14:nvContentPartPr>
            <p14:xfrm>
              <a:off x="5603778" y="4241780"/>
              <a:ext cx="108360" cy="136440"/>
            </p14:xfrm>
          </p:contentPart>
        </mc:Choice>
        <mc:Fallback>
          <p:pic>
            <p:nvPicPr>
              <p:cNvPr id="221" name="Ink 220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599098" y="4237100"/>
                <a:ext cx="12024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222" name="Ink 221"/>
              <p14:cNvContentPartPr/>
              <p14:nvPr/>
            </p14:nvContentPartPr>
            <p14:xfrm>
              <a:off x="5725818" y="4266980"/>
              <a:ext cx="221400" cy="10152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722578" y="4259780"/>
                <a:ext cx="228240" cy="11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223" name="Ink 222"/>
              <p14:cNvContentPartPr/>
              <p14:nvPr/>
            </p14:nvContentPartPr>
            <p14:xfrm>
              <a:off x="5970978" y="4266260"/>
              <a:ext cx="102960" cy="110160"/>
            </p14:xfrm>
          </p:contentPart>
        </mc:Choice>
        <mc:Fallback>
          <p:pic>
            <p:nvPicPr>
              <p:cNvPr id="223" name="Ink 222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962338" y="4258340"/>
                <a:ext cx="11952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224" name="Ink 223"/>
              <p14:cNvContentPartPr/>
              <p14:nvPr/>
            </p14:nvContentPartPr>
            <p14:xfrm>
              <a:off x="6080778" y="4285700"/>
              <a:ext cx="201600" cy="14760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6077538" y="4277780"/>
                <a:ext cx="20880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225" name="Ink 224"/>
              <p14:cNvContentPartPr/>
              <p14:nvPr/>
            </p14:nvContentPartPr>
            <p14:xfrm>
              <a:off x="6694218" y="4290020"/>
              <a:ext cx="288360" cy="104760"/>
            </p14:xfrm>
          </p:contentPart>
        </mc:Choice>
        <mc:Fallback>
          <p:pic>
            <p:nvPicPr>
              <p:cNvPr id="225" name="Ink 224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6690978" y="4283180"/>
                <a:ext cx="29520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226" name="Ink 225"/>
              <p14:cNvContentPartPr/>
              <p14:nvPr/>
            </p14:nvContentPartPr>
            <p14:xfrm>
              <a:off x="6979698" y="4312700"/>
              <a:ext cx="340920" cy="118080"/>
            </p14:xfrm>
          </p:contentPart>
        </mc:Choice>
        <mc:Fallback>
          <p:pic>
            <p:nvPicPr>
              <p:cNvPr id="226" name="Ink 225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972138" y="4305500"/>
                <a:ext cx="35208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227" name="Ink 226"/>
              <p14:cNvContentPartPr/>
              <p14:nvPr/>
            </p14:nvContentPartPr>
            <p14:xfrm>
              <a:off x="7339338" y="4309100"/>
              <a:ext cx="275760" cy="163440"/>
            </p14:xfrm>
          </p:contentPart>
        </mc:Choice>
        <mc:Fallback>
          <p:pic>
            <p:nvPicPr>
              <p:cNvPr id="227" name="Ink 226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7336098" y="4301540"/>
                <a:ext cx="28656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228" name="Ink 227"/>
              <p14:cNvContentPartPr/>
              <p14:nvPr/>
            </p14:nvContentPartPr>
            <p14:xfrm>
              <a:off x="7652898" y="4459220"/>
              <a:ext cx="2520" cy="2520"/>
            </p14:xfrm>
          </p:contentPart>
        </mc:Choice>
        <mc:Fallback>
          <p:pic>
            <p:nvPicPr>
              <p:cNvPr id="228" name="Ink 227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7649658" y="4455980"/>
                <a:ext cx="1044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229" name="Ink 228"/>
              <p14:cNvContentPartPr/>
              <p14:nvPr/>
            </p14:nvContentPartPr>
            <p14:xfrm>
              <a:off x="261018" y="5001380"/>
              <a:ext cx="275040" cy="18720"/>
            </p14:xfrm>
          </p:contentPart>
        </mc:Choice>
        <mc:Fallback>
          <p:pic>
            <p:nvPicPr>
              <p:cNvPr id="229" name="Ink 228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254538" y="4996700"/>
                <a:ext cx="288000" cy="3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230" name="Ink 229"/>
              <p14:cNvContentPartPr/>
              <p14:nvPr/>
            </p14:nvContentPartPr>
            <p14:xfrm>
              <a:off x="498258" y="4954580"/>
              <a:ext cx="83520" cy="141840"/>
            </p14:xfrm>
          </p:contentPart>
        </mc:Choice>
        <mc:Fallback>
          <p:pic>
            <p:nvPicPr>
              <p:cNvPr id="230" name="Ink 229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494658" y="4948460"/>
                <a:ext cx="9432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231" name="Ink 230"/>
              <p14:cNvContentPartPr/>
              <p14:nvPr/>
            </p14:nvContentPartPr>
            <p14:xfrm>
              <a:off x="800658" y="4862780"/>
              <a:ext cx="127800" cy="218160"/>
            </p14:xfrm>
          </p:contentPart>
        </mc:Choice>
        <mc:Fallback>
          <p:pic>
            <p:nvPicPr>
              <p:cNvPr id="231" name="Ink 230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94538" y="4858100"/>
                <a:ext cx="1386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232" name="Ink 231"/>
              <p14:cNvContentPartPr/>
              <p14:nvPr/>
            </p14:nvContentPartPr>
            <p14:xfrm>
              <a:off x="823698" y="4818500"/>
              <a:ext cx="191880" cy="242640"/>
            </p14:xfrm>
          </p:contentPart>
        </mc:Choice>
        <mc:Fallback>
          <p:pic>
            <p:nvPicPr>
              <p:cNvPr id="232" name="Ink 231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820818" y="4812740"/>
                <a:ext cx="201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233" name="Ink 232"/>
              <p14:cNvContentPartPr/>
              <p14:nvPr/>
            </p14:nvContentPartPr>
            <p14:xfrm>
              <a:off x="1176138" y="4895900"/>
              <a:ext cx="185040" cy="135000"/>
            </p14:xfrm>
          </p:contentPart>
        </mc:Choice>
        <mc:Fallback>
          <p:pic>
            <p:nvPicPr>
              <p:cNvPr id="233" name="Ink 232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1172538" y="4889780"/>
                <a:ext cx="19692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234" name="Ink 233"/>
              <p14:cNvContentPartPr/>
              <p14:nvPr/>
            </p14:nvContentPartPr>
            <p14:xfrm>
              <a:off x="1319058" y="4849460"/>
              <a:ext cx="3240" cy="1440"/>
            </p14:xfrm>
          </p:contentPart>
        </mc:Choice>
        <mc:Fallback>
          <p:pic>
            <p:nvPicPr>
              <p:cNvPr id="234" name="Ink 233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1315098" y="4845500"/>
                <a:ext cx="1116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235" name="Ink 234"/>
              <p14:cNvContentPartPr/>
              <p14:nvPr/>
            </p14:nvContentPartPr>
            <p14:xfrm>
              <a:off x="1731258" y="4799060"/>
              <a:ext cx="144360" cy="139680"/>
            </p14:xfrm>
          </p:contentPart>
        </mc:Choice>
        <mc:Fallback>
          <p:pic>
            <p:nvPicPr>
              <p:cNvPr id="235" name="Ink 234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1725138" y="4791860"/>
                <a:ext cx="15768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236" name="Ink 235"/>
              <p14:cNvContentPartPr/>
              <p14:nvPr/>
            </p14:nvContentPartPr>
            <p14:xfrm>
              <a:off x="1894698" y="4691060"/>
              <a:ext cx="665280" cy="253440"/>
            </p14:xfrm>
          </p:contentPart>
        </mc:Choice>
        <mc:Fallback>
          <p:pic>
            <p:nvPicPr>
              <p:cNvPr id="236" name="Ink 235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1891098" y="4684220"/>
                <a:ext cx="67320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237" name="Ink 236"/>
              <p14:cNvContentPartPr/>
              <p14:nvPr/>
            </p14:nvContentPartPr>
            <p14:xfrm>
              <a:off x="2984778" y="4842260"/>
              <a:ext cx="132480" cy="15840"/>
            </p14:xfrm>
          </p:contentPart>
        </mc:Choice>
        <mc:Fallback>
          <p:pic>
            <p:nvPicPr>
              <p:cNvPr id="237" name="Ink 236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978658" y="4835780"/>
                <a:ext cx="14508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238" name="Ink 237"/>
              <p14:cNvContentPartPr/>
              <p14:nvPr/>
            </p14:nvContentPartPr>
            <p14:xfrm>
              <a:off x="3081978" y="4806980"/>
              <a:ext cx="65520" cy="85680"/>
            </p14:xfrm>
          </p:contentPart>
        </mc:Choice>
        <mc:Fallback>
          <p:pic>
            <p:nvPicPr>
              <p:cNvPr id="238" name="Ink 237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078018" y="4801220"/>
                <a:ext cx="7632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239" name="Ink 238"/>
              <p14:cNvContentPartPr/>
              <p14:nvPr/>
            </p14:nvContentPartPr>
            <p14:xfrm>
              <a:off x="3302298" y="4748300"/>
              <a:ext cx="264600" cy="144000"/>
            </p14:xfrm>
          </p:contentPart>
        </mc:Choice>
        <mc:Fallback>
          <p:pic>
            <p:nvPicPr>
              <p:cNvPr id="239" name="Ink 238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296178" y="4741820"/>
                <a:ext cx="277200" cy="15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240" name="Ink 239"/>
              <p14:cNvContentPartPr/>
              <p14:nvPr/>
            </p14:nvContentPartPr>
            <p14:xfrm>
              <a:off x="3586338" y="4671980"/>
              <a:ext cx="162360" cy="292680"/>
            </p14:xfrm>
          </p:contentPart>
        </mc:Choice>
        <mc:Fallback>
          <p:pic>
            <p:nvPicPr>
              <p:cNvPr id="240" name="Ink 239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3581298" y="4665500"/>
                <a:ext cx="173520" cy="3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241" name="Ink 240"/>
              <p14:cNvContentPartPr/>
              <p14:nvPr/>
            </p14:nvContentPartPr>
            <p14:xfrm>
              <a:off x="3723138" y="4641380"/>
              <a:ext cx="350280" cy="248040"/>
            </p14:xfrm>
          </p:contentPart>
        </mc:Choice>
        <mc:Fallback>
          <p:pic>
            <p:nvPicPr>
              <p:cNvPr id="241" name="Ink 240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718458" y="4634540"/>
                <a:ext cx="35856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242" name="Ink 241"/>
              <p14:cNvContentPartPr/>
              <p14:nvPr/>
            </p14:nvContentPartPr>
            <p14:xfrm>
              <a:off x="4511538" y="4720940"/>
              <a:ext cx="56520" cy="254880"/>
            </p14:xfrm>
          </p:contentPart>
        </mc:Choice>
        <mc:Fallback>
          <p:pic>
            <p:nvPicPr>
              <p:cNvPr id="242" name="Ink 241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4505058" y="4715180"/>
                <a:ext cx="6912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243" name="Ink 242"/>
              <p14:cNvContentPartPr/>
              <p14:nvPr/>
            </p14:nvContentPartPr>
            <p14:xfrm>
              <a:off x="4474458" y="4832180"/>
              <a:ext cx="323280" cy="93240"/>
            </p14:xfrm>
          </p:contentPart>
        </mc:Choice>
        <mc:Fallback>
          <p:pic>
            <p:nvPicPr>
              <p:cNvPr id="243" name="Ink 242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4469418" y="4824980"/>
                <a:ext cx="33300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244" name="Ink 243"/>
              <p14:cNvContentPartPr/>
              <p14:nvPr/>
            </p14:nvContentPartPr>
            <p14:xfrm>
              <a:off x="5141178" y="4761980"/>
              <a:ext cx="240120" cy="119160"/>
            </p14:xfrm>
          </p:contentPart>
        </mc:Choice>
        <mc:Fallback>
          <p:pic>
            <p:nvPicPr>
              <p:cNvPr id="244" name="Ink 243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135418" y="4756220"/>
                <a:ext cx="25092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">
            <p14:nvContentPartPr>
              <p14:cNvPr id="245" name="Ink 244"/>
              <p14:cNvContentPartPr/>
              <p14:nvPr/>
            </p14:nvContentPartPr>
            <p14:xfrm>
              <a:off x="5434938" y="4763420"/>
              <a:ext cx="532440" cy="300600"/>
            </p14:xfrm>
          </p:contentPart>
        </mc:Choice>
        <mc:Fallback>
          <p:pic>
            <p:nvPicPr>
              <p:cNvPr id="245" name="Ink 244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5427378" y="4756220"/>
                <a:ext cx="543600" cy="3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">
            <p14:nvContentPartPr>
              <p14:cNvPr id="246" name="Ink 245"/>
              <p14:cNvContentPartPr/>
              <p14:nvPr/>
            </p14:nvContentPartPr>
            <p14:xfrm>
              <a:off x="6293898" y="4662620"/>
              <a:ext cx="272880" cy="307800"/>
            </p14:xfrm>
          </p:contentPart>
        </mc:Choice>
        <mc:Fallback>
          <p:pic>
            <p:nvPicPr>
              <p:cNvPr id="246" name="Ink 245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6285978" y="4655060"/>
                <a:ext cx="28764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">
            <p14:nvContentPartPr>
              <p14:cNvPr id="247" name="Ink 246"/>
              <p14:cNvContentPartPr/>
              <p14:nvPr/>
            </p14:nvContentPartPr>
            <p14:xfrm>
              <a:off x="6569658" y="4700060"/>
              <a:ext cx="154080" cy="273600"/>
            </p14:xfrm>
          </p:contentPart>
        </mc:Choice>
        <mc:Fallback>
          <p:pic>
            <p:nvPicPr>
              <p:cNvPr id="247" name="Ink 246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6566418" y="4692860"/>
                <a:ext cx="16488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">
            <p14:nvContentPartPr>
              <p14:cNvPr id="248" name="Ink 247"/>
              <p14:cNvContentPartPr/>
              <p14:nvPr/>
            </p14:nvContentPartPr>
            <p14:xfrm>
              <a:off x="6717978" y="4772780"/>
              <a:ext cx="92160" cy="80280"/>
            </p14:xfrm>
          </p:contentPart>
        </mc:Choice>
        <mc:Fallback>
          <p:pic>
            <p:nvPicPr>
              <p:cNvPr id="248" name="Ink 247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714018" y="4765580"/>
                <a:ext cx="10332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">
            <p14:nvContentPartPr>
              <p14:cNvPr id="249" name="Ink 248"/>
              <p14:cNvContentPartPr/>
              <p14:nvPr/>
            </p14:nvContentPartPr>
            <p14:xfrm>
              <a:off x="6814098" y="4639940"/>
              <a:ext cx="114120" cy="128520"/>
            </p14:xfrm>
          </p:contentPart>
        </mc:Choice>
        <mc:Fallback>
          <p:pic>
            <p:nvPicPr>
              <p:cNvPr id="249" name="Ink 248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6809418" y="4634540"/>
                <a:ext cx="12528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">
            <p14:nvContentPartPr>
              <p14:cNvPr id="250" name="Ink 249"/>
              <p14:cNvContentPartPr/>
              <p14:nvPr/>
            </p14:nvContentPartPr>
            <p14:xfrm>
              <a:off x="7219098" y="4599620"/>
              <a:ext cx="197640" cy="230760"/>
            </p14:xfrm>
          </p:contentPart>
        </mc:Choice>
        <mc:Fallback>
          <p:pic>
            <p:nvPicPr>
              <p:cNvPr id="250" name="Ink 249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7212258" y="4593140"/>
                <a:ext cx="21168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">
            <p14:nvContentPartPr>
              <p14:cNvPr id="251" name="Ink 250"/>
              <p14:cNvContentPartPr/>
              <p14:nvPr/>
            </p14:nvContentPartPr>
            <p14:xfrm>
              <a:off x="7425378" y="4707620"/>
              <a:ext cx="197640" cy="136080"/>
            </p14:xfrm>
          </p:contentPart>
        </mc:Choice>
        <mc:Fallback>
          <p:pic>
            <p:nvPicPr>
              <p:cNvPr id="251" name="Ink 250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7418538" y="4699700"/>
                <a:ext cx="21240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">
            <p14:nvContentPartPr>
              <p14:cNvPr id="252" name="Ink 251"/>
              <p14:cNvContentPartPr/>
              <p14:nvPr/>
            </p14:nvContentPartPr>
            <p14:xfrm>
              <a:off x="780858" y="5364980"/>
              <a:ext cx="230040" cy="148320"/>
            </p14:xfrm>
          </p:contentPart>
        </mc:Choice>
        <mc:Fallback>
          <p:pic>
            <p:nvPicPr>
              <p:cNvPr id="252" name="Ink 251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775098" y="5360300"/>
                <a:ext cx="24264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">
            <p14:nvContentPartPr>
              <p14:cNvPr id="253" name="Ink 252"/>
              <p14:cNvContentPartPr/>
              <p14:nvPr/>
            </p14:nvContentPartPr>
            <p14:xfrm>
              <a:off x="1038258" y="5385860"/>
              <a:ext cx="106200" cy="139320"/>
            </p14:xfrm>
          </p:contentPart>
        </mc:Choice>
        <mc:Fallback>
          <p:pic>
            <p:nvPicPr>
              <p:cNvPr id="253" name="Ink 252"/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1031418" y="5379020"/>
                <a:ext cx="11664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">
            <p14:nvContentPartPr>
              <p14:cNvPr id="254" name="Ink 253"/>
              <p14:cNvContentPartPr/>
              <p14:nvPr/>
            </p14:nvContentPartPr>
            <p14:xfrm>
              <a:off x="1170018" y="5295500"/>
              <a:ext cx="253800" cy="221040"/>
            </p14:xfrm>
          </p:contentPart>
        </mc:Choice>
        <mc:Fallback>
          <p:pic>
            <p:nvPicPr>
              <p:cNvPr id="254" name="Ink 253"/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1162458" y="5288660"/>
                <a:ext cx="26820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">
            <p14:nvContentPartPr>
              <p14:cNvPr id="255" name="Ink 254"/>
              <p14:cNvContentPartPr/>
              <p14:nvPr/>
            </p14:nvContentPartPr>
            <p14:xfrm>
              <a:off x="1405818" y="5353820"/>
              <a:ext cx="19440" cy="23400"/>
            </p14:xfrm>
          </p:contentPart>
        </mc:Choice>
        <mc:Fallback>
          <p:pic>
            <p:nvPicPr>
              <p:cNvPr id="255" name="Ink 254"/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1401498" y="5349500"/>
                <a:ext cx="2700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">
            <p14:nvContentPartPr>
              <p14:cNvPr id="256" name="Ink 255"/>
              <p14:cNvContentPartPr/>
              <p14:nvPr/>
            </p14:nvContentPartPr>
            <p14:xfrm>
              <a:off x="1503738" y="5257700"/>
              <a:ext cx="317880" cy="239040"/>
            </p14:xfrm>
          </p:contentPart>
        </mc:Choice>
        <mc:Fallback>
          <p:pic>
            <p:nvPicPr>
              <p:cNvPr id="256" name="Ink 255"/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1496178" y="5250860"/>
                <a:ext cx="33192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">
            <p14:nvContentPartPr>
              <p14:cNvPr id="257" name="Ink 256"/>
              <p14:cNvContentPartPr/>
              <p14:nvPr/>
            </p14:nvContentPartPr>
            <p14:xfrm>
              <a:off x="2173338" y="5249060"/>
              <a:ext cx="651960" cy="426600"/>
            </p14:xfrm>
          </p:contentPart>
        </mc:Choice>
        <mc:Fallback>
          <p:pic>
            <p:nvPicPr>
              <p:cNvPr id="257" name="Ink 256"/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2165418" y="5241500"/>
                <a:ext cx="663480" cy="4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">
            <p14:nvContentPartPr>
              <p14:cNvPr id="258" name="Ink 257"/>
              <p14:cNvContentPartPr/>
              <p14:nvPr/>
            </p14:nvContentPartPr>
            <p14:xfrm>
              <a:off x="2903778" y="5339420"/>
              <a:ext cx="275040" cy="106560"/>
            </p14:xfrm>
          </p:contentPart>
        </mc:Choice>
        <mc:Fallback>
          <p:pic>
            <p:nvPicPr>
              <p:cNvPr id="258" name="Ink 257"/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2896938" y="5332580"/>
                <a:ext cx="28908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">
            <p14:nvContentPartPr>
              <p14:cNvPr id="259" name="Ink 258"/>
              <p14:cNvContentPartPr/>
              <p14:nvPr/>
            </p14:nvContentPartPr>
            <p14:xfrm>
              <a:off x="3223458" y="5337980"/>
              <a:ext cx="75600" cy="120600"/>
            </p14:xfrm>
          </p:contentPart>
        </mc:Choice>
        <mc:Fallback>
          <p:pic>
            <p:nvPicPr>
              <p:cNvPr id="259" name="Ink 258"/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3216618" y="5331860"/>
                <a:ext cx="8964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">
            <p14:nvContentPartPr>
              <p14:cNvPr id="260" name="Ink 259"/>
              <p14:cNvContentPartPr/>
              <p14:nvPr/>
            </p14:nvContentPartPr>
            <p14:xfrm>
              <a:off x="3309858" y="5185700"/>
              <a:ext cx="253800" cy="269640"/>
            </p14:xfrm>
          </p:contentPart>
        </mc:Choice>
        <mc:Fallback>
          <p:pic>
            <p:nvPicPr>
              <p:cNvPr id="260" name="Ink 259"/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3306618" y="5178500"/>
                <a:ext cx="26172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">
            <p14:nvContentPartPr>
              <p14:cNvPr id="261" name="Ink 260"/>
              <p14:cNvContentPartPr/>
              <p14:nvPr/>
            </p14:nvContentPartPr>
            <p14:xfrm>
              <a:off x="3618018" y="5324300"/>
              <a:ext cx="235440" cy="106560"/>
            </p14:xfrm>
          </p:contentPart>
        </mc:Choice>
        <mc:Fallback>
          <p:pic>
            <p:nvPicPr>
              <p:cNvPr id="261" name="Ink 260"/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3610458" y="5316740"/>
                <a:ext cx="25092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">
            <p14:nvContentPartPr>
              <p14:cNvPr id="262" name="Ink 261"/>
              <p14:cNvContentPartPr/>
              <p14:nvPr/>
            </p14:nvContentPartPr>
            <p14:xfrm>
              <a:off x="3342978" y="5284700"/>
              <a:ext cx="92520" cy="43560"/>
            </p14:xfrm>
          </p:contentPart>
        </mc:Choice>
        <mc:Fallback>
          <p:pic>
            <p:nvPicPr>
              <p:cNvPr id="262" name="Ink 261"/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3338658" y="5281460"/>
                <a:ext cx="10008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">
            <p14:nvContentPartPr>
              <p14:cNvPr id="263" name="Ink 262"/>
              <p14:cNvContentPartPr/>
              <p14:nvPr/>
            </p14:nvContentPartPr>
            <p14:xfrm>
              <a:off x="3562218" y="5272100"/>
              <a:ext cx="36000" cy="1800"/>
            </p14:xfrm>
          </p:contentPart>
        </mc:Choice>
        <mc:Fallback>
          <p:pic>
            <p:nvPicPr>
              <p:cNvPr id="263" name="Ink 262"/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3558618" y="5267060"/>
                <a:ext cx="4320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">
            <p14:nvContentPartPr>
              <p14:cNvPr id="264" name="Ink 263"/>
              <p14:cNvContentPartPr/>
              <p14:nvPr/>
            </p14:nvContentPartPr>
            <p14:xfrm>
              <a:off x="3966858" y="5371100"/>
              <a:ext cx="44280" cy="80280"/>
            </p14:xfrm>
          </p:contentPart>
        </mc:Choice>
        <mc:Fallback>
          <p:pic>
            <p:nvPicPr>
              <p:cNvPr id="264" name="Ink 263"/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3963258" y="5367860"/>
                <a:ext cx="5400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">
            <p14:nvContentPartPr>
              <p14:cNvPr id="265" name="Ink 264"/>
              <p14:cNvContentPartPr/>
              <p14:nvPr/>
            </p14:nvContentPartPr>
            <p14:xfrm>
              <a:off x="4328658" y="5255180"/>
              <a:ext cx="253800" cy="142920"/>
            </p14:xfrm>
          </p:contentPart>
        </mc:Choice>
        <mc:Fallback>
          <p:pic>
            <p:nvPicPr>
              <p:cNvPr id="265" name="Ink 264"/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4321818" y="5248340"/>
                <a:ext cx="26424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">
            <p14:nvContentPartPr>
              <p14:cNvPr id="266" name="Ink 265"/>
              <p14:cNvContentPartPr/>
              <p14:nvPr/>
            </p14:nvContentPartPr>
            <p14:xfrm>
              <a:off x="4629978" y="5245820"/>
              <a:ext cx="675000" cy="171720"/>
            </p14:xfrm>
          </p:contentPart>
        </mc:Choice>
        <mc:Fallback>
          <p:pic>
            <p:nvPicPr>
              <p:cNvPr id="266" name="Ink 265"/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4622778" y="5237900"/>
                <a:ext cx="68616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8">
            <p14:nvContentPartPr>
              <p14:cNvPr id="267" name="Ink 266"/>
              <p14:cNvContentPartPr/>
              <p14:nvPr/>
            </p14:nvContentPartPr>
            <p14:xfrm>
              <a:off x="5171058" y="5225660"/>
              <a:ext cx="18720" cy="7560"/>
            </p14:xfrm>
          </p:contentPart>
        </mc:Choice>
        <mc:Fallback>
          <p:pic>
            <p:nvPicPr>
              <p:cNvPr id="267" name="Ink 266"/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5166378" y="5222420"/>
                <a:ext cx="2664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0">
            <p14:nvContentPartPr>
              <p14:cNvPr id="268" name="Ink 267"/>
              <p14:cNvContentPartPr/>
              <p14:nvPr/>
            </p14:nvContentPartPr>
            <p14:xfrm>
              <a:off x="5671098" y="5151140"/>
              <a:ext cx="20520" cy="252720"/>
            </p14:xfrm>
          </p:contentPart>
        </mc:Choice>
        <mc:Fallback>
          <p:pic>
            <p:nvPicPr>
              <p:cNvPr id="268" name="Ink 267"/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5665338" y="5145380"/>
                <a:ext cx="3348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2">
            <p14:nvContentPartPr>
              <p14:cNvPr id="269" name="Ink 268"/>
              <p14:cNvContentPartPr/>
              <p14:nvPr/>
            </p14:nvContentPartPr>
            <p14:xfrm>
              <a:off x="5568138" y="5271380"/>
              <a:ext cx="200880" cy="23040"/>
            </p14:xfrm>
          </p:contentPart>
        </mc:Choice>
        <mc:Fallback>
          <p:pic>
            <p:nvPicPr>
              <p:cNvPr id="269" name="Ink 268"/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5564178" y="5263100"/>
                <a:ext cx="21312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4">
            <p14:nvContentPartPr>
              <p14:cNvPr id="270" name="Ink 269"/>
              <p14:cNvContentPartPr/>
              <p14:nvPr/>
            </p14:nvContentPartPr>
            <p14:xfrm>
              <a:off x="5742738" y="5268860"/>
              <a:ext cx="109800" cy="107640"/>
            </p14:xfrm>
          </p:contentPart>
        </mc:Choice>
        <mc:Fallback>
          <p:pic>
            <p:nvPicPr>
              <p:cNvPr id="270" name="Ink 269"/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737698" y="5260580"/>
                <a:ext cx="11844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6">
            <p14:nvContentPartPr>
              <p14:cNvPr id="271" name="Ink 270"/>
              <p14:cNvContentPartPr/>
              <p14:nvPr/>
            </p14:nvContentPartPr>
            <p14:xfrm>
              <a:off x="5832018" y="5159780"/>
              <a:ext cx="1294560" cy="410400"/>
            </p14:xfrm>
          </p:contentPart>
        </mc:Choice>
        <mc:Fallback>
          <p:pic>
            <p:nvPicPr>
              <p:cNvPr id="271" name="Ink 270"/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824098" y="5152580"/>
                <a:ext cx="1306800" cy="42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8">
            <p14:nvContentPartPr>
              <p14:cNvPr id="272" name="Ink 271"/>
              <p14:cNvContentPartPr/>
              <p14:nvPr/>
            </p14:nvContentPartPr>
            <p14:xfrm>
              <a:off x="7317738" y="5345900"/>
              <a:ext cx="50760" cy="102960"/>
            </p14:xfrm>
          </p:contentPart>
        </mc:Choice>
        <mc:Fallback>
          <p:pic>
            <p:nvPicPr>
              <p:cNvPr id="272" name="Ink 271"/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7314138" y="5340140"/>
                <a:ext cx="6084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0">
            <p14:nvContentPartPr>
              <p14:cNvPr id="273" name="Ink 272"/>
              <p14:cNvContentPartPr/>
              <p14:nvPr/>
            </p14:nvContentPartPr>
            <p14:xfrm>
              <a:off x="7689618" y="5182100"/>
              <a:ext cx="15120" cy="178920"/>
            </p14:xfrm>
          </p:contentPart>
        </mc:Choice>
        <mc:Fallback>
          <p:pic>
            <p:nvPicPr>
              <p:cNvPr id="273" name="Ink 272"/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7683858" y="5176340"/>
                <a:ext cx="2772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">
            <p14:nvContentPartPr>
              <p14:cNvPr id="274" name="Ink 273"/>
              <p14:cNvContentPartPr/>
              <p14:nvPr/>
            </p14:nvContentPartPr>
            <p14:xfrm>
              <a:off x="7689258" y="5145380"/>
              <a:ext cx="185400" cy="199800"/>
            </p14:xfrm>
          </p:contentPart>
        </mc:Choice>
        <mc:Fallback>
          <p:pic>
            <p:nvPicPr>
              <p:cNvPr id="274" name="Ink 273"/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7684938" y="5138900"/>
                <a:ext cx="19620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">
            <p14:nvContentPartPr>
              <p14:cNvPr id="275" name="Ink 274"/>
              <p14:cNvContentPartPr/>
              <p14:nvPr/>
            </p14:nvContentPartPr>
            <p14:xfrm>
              <a:off x="7970778" y="5195060"/>
              <a:ext cx="21240" cy="142200"/>
            </p14:xfrm>
          </p:contentPart>
        </mc:Choice>
        <mc:Fallback>
          <p:pic>
            <p:nvPicPr>
              <p:cNvPr id="275" name="Ink 274"/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7963578" y="5189660"/>
                <a:ext cx="3384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">
            <p14:nvContentPartPr>
              <p14:cNvPr id="276" name="Ink 275"/>
              <p14:cNvContentPartPr/>
              <p14:nvPr/>
            </p14:nvContentPartPr>
            <p14:xfrm>
              <a:off x="7953498" y="5189660"/>
              <a:ext cx="154080" cy="185400"/>
            </p14:xfrm>
          </p:contentPart>
        </mc:Choice>
        <mc:Fallback>
          <p:pic>
            <p:nvPicPr>
              <p:cNvPr id="276" name="Ink 275"/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7947738" y="5182460"/>
                <a:ext cx="16812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">
            <p14:nvContentPartPr>
              <p14:cNvPr id="277" name="Ink 276"/>
              <p14:cNvContentPartPr/>
              <p14:nvPr/>
            </p14:nvContentPartPr>
            <p14:xfrm>
              <a:off x="8155818" y="5182820"/>
              <a:ext cx="193320" cy="23040"/>
            </p14:xfrm>
          </p:contentPart>
        </mc:Choice>
        <mc:Fallback>
          <p:pic>
            <p:nvPicPr>
              <p:cNvPr id="277" name="Ink 276"/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8150418" y="5174540"/>
                <a:ext cx="2066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">
            <p14:nvContentPartPr>
              <p14:cNvPr id="278" name="Ink 277"/>
              <p14:cNvContentPartPr/>
              <p14:nvPr/>
            </p14:nvContentPartPr>
            <p14:xfrm>
              <a:off x="8243298" y="5171660"/>
              <a:ext cx="26280" cy="253800"/>
            </p14:xfrm>
          </p:contentPart>
        </mc:Choice>
        <mc:Fallback>
          <p:pic>
            <p:nvPicPr>
              <p:cNvPr id="278" name="Ink 277"/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8236098" y="5167700"/>
                <a:ext cx="36720" cy="26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233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340768"/>
            <a:ext cx="6819900" cy="39719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11760" y="529516"/>
            <a:ext cx="4592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dirty="0" smtClean="0"/>
              <a:t>PIEZOELECTRIC OSCILLATOR</a:t>
            </a:r>
            <a:endParaRPr lang="en-IN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0" name="Ink 59"/>
              <p14:cNvContentPartPr/>
              <p14:nvPr/>
            </p14:nvContentPartPr>
            <p14:xfrm>
              <a:off x="251298" y="5700500"/>
              <a:ext cx="1077480" cy="10332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178" y="5696900"/>
                <a:ext cx="108828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4" name="Ink 73"/>
              <p14:cNvContentPartPr/>
              <p14:nvPr/>
            </p14:nvContentPartPr>
            <p14:xfrm>
              <a:off x="194058" y="5109380"/>
              <a:ext cx="7544880" cy="1529640"/>
            </p14:xfrm>
          </p:contentPart>
        </mc:Choice>
        <mc:Fallback>
          <p:pic>
            <p:nvPicPr>
              <p:cNvPr id="74" name="Ink 7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9738" y="5104340"/>
                <a:ext cx="7556040" cy="153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0" name="Ink 99"/>
              <p14:cNvContentPartPr/>
              <p14:nvPr/>
            </p14:nvContentPartPr>
            <p14:xfrm>
              <a:off x="1190898" y="309500"/>
              <a:ext cx="31680" cy="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0" y="0"/>
                <a:ext cx="316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3" name="Ink 102"/>
              <p14:cNvContentPartPr/>
              <p14:nvPr/>
            </p14:nvContentPartPr>
            <p14:xfrm>
              <a:off x="48978" y="521180"/>
              <a:ext cx="1306800" cy="4032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4658" y="515780"/>
                <a:ext cx="13165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04" name="Ink 103"/>
              <p14:cNvContentPartPr/>
              <p14:nvPr/>
            </p14:nvContentPartPr>
            <p14:xfrm>
              <a:off x="121698" y="516860"/>
              <a:ext cx="1249560" cy="4392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7378" y="511100"/>
                <a:ext cx="12596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14" name="Ink 113"/>
              <p14:cNvContentPartPr/>
              <p14:nvPr/>
            </p14:nvContentPartPr>
            <p14:xfrm>
              <a:off x="137178" y="200780"/>
              <a:ext cx="4367880" cy="33228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31778" y="195020"/>
                <a:ext cx="4381200" cy="34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66" name="Ink 165"/>
              <p14:cNvContentPartPr/>
              <p14:nvPr/>
            </p14:nvContentPartPr>
            <p14:xfrm>
              <a:off x="2076138" y="454940"/>
              <a:ext cx="2467440" cy="9684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071098" y="448460"/>
                <a:ext cx="247896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67" name="Ink 166"/>
              <p14:cNvContentPartPr/>
              <p14:nvPr/>
            </p14:nvContentPartPr>
            <p14:xfrm>
              <a:off x="2138058" y="519020"/>
              <a:ext cx="2473920" cy="1512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133738" y="512900"/>
                <a:ext cx="248472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168" name="Ink 167"/>
              <p14:cNvContentPartPr/>
              <p14:nvPr/>
            </p14:nvContentPartPr>
            <p14:xfrm>
              <a:off x="82818" y="697220"/>
              <a:ext cx="805680" cy="56988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8138" y="691460"/>
                <a:ext cx="817920" cy="58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169" name="Ink 168"/>
              <p14:cNvContentPartPr/>
              <p14:nvPr/>
            </p14:nvContentPartPr>
            <p14:xfrm>
              <a:off x="1196298" y="714860"/>
              <a:ext cx="327960" cy="512280"/>
            </p14:xfrm>
          </p:contentPart>
        </mc:Choice>
        <mc:Fallback>
          <p:pic>
            <p:nvPicPr>
              <p:cNvPr id="169" name="Ink 168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190898" y="708740"/>
                <a:ext cx="341280" cy="52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172" name="Ink 171"/>
              <p14:cNvContentPartPr/>
              <p14:nvPr/>
            </p14:nvContentPartPr>
            <p14:xfrm>
              <a:off x="25218" y="682820"/>
              <a:ext cx="51840" cy="648720"/>
            </p14:xfrm>
          </p:contentPart>
        </mc:Choice>
        <mc:Fallback>
          <p:pic>
            <p:nvPicPr>
              <p:cNvPr id="172" name="Ink 17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0898" y="678500"/>
                <a:ext cx="61200" cy="65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73" name="Ink 172"/>
              <p14:cNvContentPartPr/>
              <p14:nvPr/>
            </p14:nvContentPartPr>
            <p14:xfrm>
              <a:off x="42858" y="555380"/>
              <a:ext cx="1815840" cy="83700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39258" y="550340"/>
                <a:ext cx="1824840" cy="84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74" name="Ink 173"/>
              <p14:cNvContentPartPr/>
              <p14:nvPr/>
            </p14:nvContentPartPr>
            <p14:xfrm>
              <a:off x="1061298" y="648980"/>
              <a:ext cx="552240" cy="12240"/>
            </p14:xfrm>
          </p:contentPart>
        </mc:Choice>
        <mc:Fallback>
          <p:pic>
            <p:nvPicPr>
              <p:cNvPr id="174" name="Ink 17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055178" y="641420"/>
                <a:ext cx="56592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175" name="Ink 174"/>
              <p14:cNvContentPartPr/>
              <p14:nvPr/>
            </p14:nvContentPartPr>
            <p14:xfrm>
              <a:off x="948618" y="668420"/>
              <a:ext cx="117360" cy="507960"/>
            </p14:xfrm>
          </p:contentPart>
        </mc:Choice>
        <mc:Fallback>
          <p:pic>
            <p:nvPicPr>
              <p:cNvPr id="175" name="Ink 174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945018" y="661220"/>
                <a:ext cx="128520" cy="52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176" name="Ink 175"/>
              <p14:cNvContentPartPr/>
              <p14:nvPr/>
            </p14:nvContentPartPr>
            <p14:xfrm>
              <a:off x="2486178" y="1001060"/>
              <a:ext cx="46800" cy="17640"/>
            </p14:xfrm>
          </p:contentPart>
        </mc:Choice>
        <mc:Fallback>
          <p:pic>
            <p:nvPicPr>
              <p:cNvPr id="176" name="Ink 175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2481858" y="997820"/>
                <a:ext cx="5436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79" name="Ink 178"/>
              <p14:cNvContentPartPr/>
              <p14:nvPr/>
            </p14:nvContentPartPr>
            <p14:xfrm>
              <a:off x="1752138" y="5628500"/>
              <a:ext cx="1298880" cy="70200"/>
            </p14:xfrm>
          </p:contentPart>
        </mc:Choice>
        <mc:Fallback>
          <p:pic>
            <p:nvPicPr>
              <p:cNvPr id="179" name="Ink 178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747458" y="5620940"/>
                <a:ext cx="130932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80" name="Ink 179"/>
              <p14:cNvContentPartPr/>
              <p14:nvPr/>
            </p14:nvContentPartPr>
            <p14:xfrm>
              <a:off x="1847898" y="5630660"/>
              <a:ext cx="1096560" cy="75240"/>
            </p14:xfrm>
          </p:contentPart>
        </mc:Choice>
        <mc:Fallback>
          <p:pic>
            <p:nvPicPr>
              <p:cNvPr id="180" name="Ink 179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842858" y="5627060"/>
                <a:ext cx="11088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93" name="Ink 192"/>
              <p14:cNvContentPartPr/>
              <p14:nvPr/>
            </p14:nvContentPartPr>
            <p14:xfrm>
              <a:off x="5181138" y="5512580"/>
              <a:ext cx="1853640" cy="5940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175018" y="5506460"/>
                <a:ext cx="1866600" cy="7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3560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95218" y="308060"/>
              <a:ext cx="8592120" cy="2858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178" y="301580"/>
                <a:ext cx="8602920" cy="28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3" name="Ink 92"/>
              <p14:cNvContentPartPr/>
              <p14:nvPr/>
            </p14:nvContentPartPr>
            <p14:xfrm>
              <a:off x="1795698" y="1501460"/>
              <a:ext cx="808560" cy="4932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90658" y="1497500"/>
                <a:ext cx="8175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9" name="Ink 128"/>
              <p14:cNvContentPartPr/>
              <p14:nvPr/>
            </p14:nvContentPartPr>
            <p14:xfrm>
              <a:off x="1162098" y="2993300"/>
              <a:ext cx="2098800" cy="16704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56338" y="2987540"/>
                <a:ext cx="211248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0" name="Ink 129"/>
              <p14:cNvContentPartPr/>
              <p14:nvPr/>
            </p14:nvContentPartPr>
            <p14:xfrm>
              <a:off x="1175058" y="2709980"/>
              <a:ext cx="2161080" cy="341280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70018" y="2706740"/>
                <a:ext cx="217476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31" name="Ink 130"/>
              <p14:cNvContentPartPr/>
              <p14:nvPr/>
            </p14:nvContentPartPr>
            <p14:xfrm>
              <a:off x="2119698" y="3300380"/>
              <a:ext cx="1186920" cy="19440"/>
            </p14:xfrm>
          </p:contentPart>
        </mc:Choice>
        <mc:Fallback>
          <p:pic>
            <p:nvPicPr>
              <p:cNvPr id="131" name="Ink 1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14658" y="3293180"/>
                <a:ext cx="119916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33" name="Ink 232"/>
              <p14:cNvContentPartPr/>
              <p14:nvPr/>
            </p14:nvContentPartPr>
            <p14:xfrm>
              <a:off x="3328938" y="2424500"/>
              <a:ext cx="274680" cy="729720"/>
            </p14:xfrm>
          </p:contentPart>
        </mc:Choice>
        <mc:Fallback>
          <p:pic>
            <p:nvPicPr>
              <p:cNvPr id="233" name="Ink 2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22818" y="2418020"/>
                <a:ext cx="284040" cy="74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35" name="Ink 234"/>
              <p14:cNvContentPartPr/>
              <p14:nvPr/>
            </p14:nvContentPartPr>
            <p14:xfrm>
              <a:off x="480618" y="2726180"/>
              <a:ext cx="8321760" cy="3980160"/>
            </p14:xfrm>
          </p:contentPart>
        </mc:Choice>
        <mc:Fallback>
          <p:pic>
            <p:nvPicPr>
              <p:cNvPr id="235" name="Ink 23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4138" y="2720060"/>
                <a:ext cx="8331840" cy="399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11" name="Ink 310"/>
              <p14:cNvContentPartPr/>
              <p14:nvPr/>
            </p14:nvContentPartPr>
            <p14:xfrm>
              <a:off x="713178" y="4560020"/>
              <a:ext cx="4177800" cy="815400"/>
            </p14:xfrm>
          </p:contentPart>
        </mc:Choice>
        <mc:Fallback>
          <p:pic>
            <p:nvPicPr>
              <p:cNvPr id="311" name="Ink 3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07418" y="4552460"/>
                <a:ext cx="4191120" cy="82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72" name="Ink 371"/>
              <p14:cNvContentPartPr/>
              <p14:nvPr/>
            </p14:nvContentPartPr>
            <p14:xfrm>
              <a:off x="3281418" y="6466220"/>
              <a:ext cx="1068480" cy="39600"/>
            </p14:xfrm>
          </p:contentPart>
        </mc:Choice>
        <mc:Fallback>
          <p:pic>
            <p:nvPicPr>
              <p:cNvPr id="372" name="Ink 37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76378" y="6461180"/>
                <a:ext cx="10785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73" name="Ink 372"/>
              <p14:cNvContentPartPr/>
              <p14:nvPr/>
            </p14:nvContentPartPr>
            <p14:xfrm>
              <a:off x="3273138" y="6474140"/>
              <a:ext cx="1035000" cy="106200"/>
            </p14:xfrm>
          </p:contentPart>
        </mc:Choice>
        <mc:Fallback>
          <p:pic>
            <p:nvPicPr>
              <p:cNvPr id="373" name="Ink 37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68458" y="6469460"/>
                <a:ext cx="1045440" cy="11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8078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0" name="Ink 29"/>
              <p14:cNvContentPartPr/>
              <p14:nvPr/>
            </p14:nvContentPartPr>
            <p14:xfrm>
              <a:off x="2337498" y="848420"/>
              <a:ext cx="504720" cy="5508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3178" y="844100"/>
                <a:ext cx="51264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1372698" y="816020"/>
              <a:ext cx="772200" cy="4428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68018" y="812060"/>
                <a:ext cx="78120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1" name="Ink 70"/>
              <p14:cNvContentPartPr/>
              <p14:nvPr/>
            </p14:nvContentPartPr>
            <p14:xfrm>
              <a:off x="5648778" y="646820"/>
              <a:ext cx="696600" cy="82872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1218" y="642140"/>
                <a:ext cx="709920" cy="84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8" name="Ink 117"/>
              <p14:cNvContentPartPr/>
              <p14:nvPr/>
            </p14:nvContentPartPr>
            <p14:xfrm>
              <a:off x="2285658" y="2456900"/>
              <a:ext cx="1572120" cy="115200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80978" y="2454020"/>
                <a:ext cx="158040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27" name="Ink 126"/>
              <p14:cNvContentPartPr/>
              <p14:nvPr/>
            </p14:nvContentPartPr>
            <p14:xfrm>
              <a:off x="4031298" y="2762900"/>
              <a:ext cx="875160" cy="1944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25538" y="2757860"/>
                <a:ext cx="889920" cy="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8" name="Ink 127"/>
              <p14:cNvContentPartPr/>
              <p14:nvPr/>
            </p14:nvContentPartPr>
            <p14:xfrm>
              <a:off x="2257938" y="2837420"/>
              <a:ext cx="1668240" cy="16092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51818" y="2830220"/>
                <a:ext cx="167796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54" name="Ink 153"/>
              <p14:cNvContentPartPr/>
              <p14:nvPr/>
            </p14:nvContentPartPr>
            <p14:xfrm>
              <a:off x="322218" y="443420"/>
              <a:ext cx="8681400" cy="6055560"/>
            </p14:xfrm>
          </p:contentPart>
        </mc:Choice>
        <mc:Fallback>
          <p:pic>
            <p:nvPicPr>
              <p:cNvPr id="154" name="Ink 15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6098" y="436220"/>
                <a:ext cx="8691840" cy="606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6" name="Ink 165"/>
              <p14:cNvContentPartPr/>
              <p14:nvPr/>
            </p14:nvContentPartPr>
            <p14:xfrm>
              <a:off x="8500698" y="1732940"/>
              <a:ext cx="4680" cy="0"/>
            </p14:xfrm>
          </p:contentPart>
        </mc:Choice>
        <mc:Fallback>
          <p:pic>
            <p:nvPicPr>
              <p:cNvPr id="166" name="Ink 16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0" y="0"/>
                <a:ext cx="46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01" name="Ink 200"/>
              <p14:cNvContentPartPr/>
              <p14:nvPr/>
            </p14:nvContentPartPr>
            <p14:xfrm>
              <a:off x="5901498" y="2804300"/>
              <a:ext cx="1738800" cy="40176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97898" y="2796380"/>
                <a:ext cx="1746000" cy="41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05" name="Ink 204"/>
              <p14:cNvContentPartPr/>
              <p14:nvPr/>
            </p14:nvContentPartPr>
            <p14:xfrm>
              <a:off x="2311578" y="3578300"/>
              <a:ext cx="1686600" cy="508680"/>
            </p14:xfrm>
          </p:contentPart>
        </mc:Choice>
        <mc:Fallback>
          <p:pic>
            <p:nvPicPr>
              <p:cNvPr id="205" name="Ink 2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04738" y="3570740"/>
                <a:ext cx="1702080" cy="52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10" name="Ink 209"/>
              <p14:cNvContentPartPr/>
              <p14:nvPr/>
            </p14:nvContentPartPr>
            <p14:xfrm>
              <a:off x="1416618" y="3774500"/>
              <a:ext cx="720360" cy="172800"/>
            </p14:xfrm>
          </p:contentPart>
        </mc:Choice>
        <mc:Fallback>
          <p:pic>
            <p:nvPicPr>
              <p:cNvPr id="210" name="Ink 20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410498" y="3767660"/>
                <a:ext cx="73440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13" name="Ink 212"/>
              <p14:cNvContentPartPr/>
              <p14:nvPr/>
            </p14:nvContentPartPr>
            <p14:xfrm>
              <a:off x="4807458" y="3553100"/>
              <a:ext cx="379800" cy="376560"/>
            </p14:xfrm>
          </p:contentPart>
        </mc:Choice>
        <mc:Fallback>
          <p:pic>
            <p:nvPicPr>
              <p:cNvPr id="213" name="Ink 21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803858" y="3545900"/>
                <a:ext cx="390960" cy="38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14" name="Ink 213"/>
              <p14:cNvContentPartPr/>
              <p14:nvPr/>
            </p14:nvContentPartPr>
            <p14:xfrm>
              <a:off x="4159098" y="3867380"/>
              <a:ext cx="744840" cy="32040"/>
            </p14:xfrm>
          </p:contentPart>
        </mc:Choice>
        <mc:Fallback>
          <p:pic>
            <p:nvPicPr>
              <p:cNvPr id="214" name="Ink 21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152978" y="3861260"/>
                <a:ext cx="7581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31" name="Ink 230"/>
              <p14:cNvContentPartPr/>
              <p14:nvPr/>
            </p14:nvContentPartPr>
            <p14:xfrm>
              <a:off x="2997738" y="2023820"/>
              <a:ext cx="941760" cy="46440"/>
            </p14:xfrm>
          </p:contentPart>
        </mc:Choice>
        <mc:Fallback>
          <p:pic>
            <p:nvPicPr>
              <p:cNvPr id="231" name="Ink 2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993418" y="2019500"/>
                <a:ext cx="9496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32" name="Ink 231"/>
              <p14:cNvContentPartPr/>
              <p14:nvPr/>
            </p14:nvContentPartPr>
            <p14:xfrm>
              <a:off x="972738" y="2057660"/>
              <a:ext cx="1770840" cy="25560"/>
            </p14:xfrm>
          </p:contentPart>
        </mc:Choice>
        <mc:Fallback>
          <p:pic>
            <p:nvPicPr>
              <p:cNvPr id="232" name="Ink 2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67338" y="2050820"/>
                <a:ext cx="17816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33" name="Ink 232"/>
              <p14:cNvContentPartPr/>
              <p14:nvPr/>
            </p14:nvContentPartPr>
            <p14:xfrm>
              <a:off x="4115538" y="2056220"/>
              <a:ext cx="401760" cy="16920"/>
            </p14:xfrm>
          </p:contentPart>
        </mc:Choice>
        <mc:Fallback>
          <p:pic>
            <p:nvPicPr>
              <p:cNvPr id="233" name="Ink 23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11938" y="2052620"/>
                <a:ext cx="40968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74" name="Ink 273"/>
              <p14:cNvContentPartPr/>
              <p14:nvPr/>
            </p14:nvContentPartPr>
            <p14:xfrm>
              <a:off x="1691658" y="5526620"/>
              <a:ext cx="1701000" cy="439560"/>
            </p14:xfrm>
          </p:contentPart>
        </mc:Choice>
        <mc:Fallback>
          <p:pic>
            <p:nvPicPr>
              <p:cNvPr id="274" name="Ink 27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685898" y="5520140"/>
                <a:ext cx="171288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75" name="Ink 274"/>
              <p14:cNvContentPartPr/>
              <p14:nvPr/>
            </p14:nvContentPartPr>
            <p14:xfrm>
              <a:off x="1683738" y="5966900"/>
              <a:ext cx="1718640" cy="69480"/>
            </p14:xfrm>
          </p:contentPart>
        </mc:Choice>
        <mc:Fallback>
          <p:pic>
            <p:nvPicPr>
              <p:cNvPr id="275" name="Ink 27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77978" y="5962220"/>
                <a:ext cx="1729440" cy="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85" name="Ink 284"/>
              <p14:cNvContentPartPr/>
              <p14:nvPr/>
            </p14:nvContentPartPr>
            <p14:xfrm>
              <a:off x="1086858" y="5380100"/>
              <a:ext cx="1021320" cy="977040"/>
            </p14:xfrm>
          </p:contentPart>
        </mc:Choice>
        <mc:Fallback>
          <p:pic>
            <p:nvPicPr>
              <p:cNvPr id="285" name="Ink 28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81818" y="5375060"/>
                <a:ext cx="1031760" cy="9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86" name="Ink 285"/>
              <p14:cNvContentPartPr/>
              <p14:nvPr/>
            </p14:nvContentPartPr>
            <p14:xfrm>
              <a:off x="2118258" y="5835860"/>
              <a:ext cx="1481760" cy="480600"/>
            </p14:xfrm>
          </p:contentPart>
        </mc:Choice>
        <mc:Fallback>
          <p:pic>
            <p:nvPicPr>
              <p:cNvPr id="286" name="Ink 28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113938" y="5831180"/>
                <a:ext cx="149292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75" name="Ink 374"/>
              <p14:cNvContentPartPr/>
              <p14:nvPr/>
            </p14:nvContentPartPr>
            <p14:xfrm>
              <a:off x="8330058" y="6450020"/>
              <a:ext cx="4320" cy="0"/>
            </p14:xfrm>
          </p:contentPart>
        </mc:Choice>
        <mc:Fallback>
          <p:pic>
            <p:nvPicPr>
              <p:cNvPr id="375" name="Ink 37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0" y="0"/>
                <a:ext cx="43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76" name="Ink 375"/>
              <p14:cNvContentPartPr/>
              <p14:nvPr/>
            </p14:nvContentPartPr>
            <p14:xfrm>
              <a:off x="6335658" y="5707700"/>
              <a:ext cx="1594440" cy="292680"/>
            </p14:xfrm>
          </p:contentPart>
        </mc:Choice>
        <mc:Fallback>
          <p:pic>
            <p:nvPicPr>
              <p:cNvPr id="376" name="Ink 37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331698" y="5701580"/>
                <a:ext cx="1604880" cy="3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77" name="Ink 376"/>
              <p14:cNvContentPartPr/>
              <p14:nvPr/>
            </p14:nvContentPartPr>
            <p14:xfrm>
              <a:off x="4264578" y="6087860"/>
              <a:ext cx="4024440" cy="79200"/>
            </p14:xfrm>
          </p:contentPart>
        </mc:Choice>
        <mc:Fallback>
          <p:pic>
            <p:nvPicPr>
              <p:cNvPr id="377" name="Ink 37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258818" y="6079940"/>
                <a:ext cx="40384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78" name="Ink 377"/>
              <p14:cNvContentPartPr/>
              <p14:nvPr/>
            </p14:nvContentPartPr>
            <p14:xfrm>
              <a:off x="6723738" y="5287220"/>
              <a:ext cx="1525320" cy="912960"/>
            </p14:xfrm>
          </p:contentPart>
        </mc:Choice>
        <mc:Fallback>
          <p:pic>
            <p:nvPicPr>
              <p:cNvPr id="378" name="Ink 37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718698" y="5281100"/>
                <a:ext cx="1537560" cy="9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79" name="Ink 378"/>
              <p14:cNvContentPartPr/>
              <p14:nvPr/>
            </p14:nvContentPartPr>
            <p14:xfrm>
              <a:off x="8512938" y="5330420"/>
              <a:ext cx="281160" cy="120960"/>
            </p14:xfrm>
          </p:contentPart>
        </mc:Choice>
        <mc:Fallback>
          <p:pic>
            <p:nvPicPr>
              <p:cNvPr id="379" name="Ink 37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504658" y="5322500"/>
                <a:ext cx="293400" cy="13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0702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6218" y="956060"/>
              <a:ext cx="9083880" cy="4188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978" y="949220"/>
                <a:ext cx="9093960" cy="420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2" name="Ink 31"/>
              <p14:cNvContentPartPr/>
              <p14:nvPr/>
            </p14:nvContentPartPr>
            <p14:xfrm>
              <a:off x="508698" y="1344500"/>
              <a:ext cx="880560" cy="2448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3298" y="1338740"/>
                <a:ext cx="88956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3" name="Ink 32"/>
              <p14:cNvContentPartPr/>
              <p14:nvPr/>
            </p14:nvContentPartPr>
            <p14:xfrm>
              <a:off x="1560258" y="1356740"/>
              <a:ext cx="417960" cy="432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55218" y="1350620"/>
                <a:ext cx="42876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7" name="Ink 86"/>
              <p14:cNvContentPartPr/>
              <p14:nvPr/>
            </p14:nvContentPartPr>
            <p14:xfrm>
              <a:off x="503298" y="2721140"/>
              <a:ext cx="522720" cy="63144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6818" y="2717540"/>
                <a:ext cx="536400" cy="64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1" name="Ink 100"/>
              <p14:cNvContentPartPr/>
              <p14:nvPr/>
            </p14:nvContentPartPr>
            <p14:xfrm>
              <a:off x="862938" y="3401540"/>
              <a:ext cx="154800" cy="125352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58258" y="3396500"/>
                <a:ext cx="164520" cy="126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5" name="Ink 104"/>
              <p14:cNvContentPartPr/>
              <p14:nvPr/>
            </p14:nvContentPartPr>
            <p14:xfrm>
              <a:off x="471978" y="3204980"/>
              <a:ext cx="10800" cy="312480"/>
            </p14:xfrm>
          </p:contentPart>
        </mc:Choice>
        <mc:Fallback>
          <p:pic>
            <p:nvPicPr>
              <p:cNvPr id="105" name="Ink 10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8018" y="3201740"/>
                <a:ext cx="18360" cy="3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6" name="Ink 105"/>
              <p14:cNvContentPartPr/>
              <p14:nvPr/>
            </p14:nvContentPartPr>
            <p14:xfrm>
              <a:off x="484218" y="3713660"/>
              <a:ext cx="14760" cy="43956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0978" y="3710420"/>
                <a:ext cx="2232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7" name="Ink 106"/>
              <p14:cNvContentPartPr/>
              <p14:nvPr/>
            </p14:nvContentPartPr>
            <p14:xfrm>
              <a:off x="1523538" y="3390380"/>
              <a:ext cx="144000" cy="111924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18858" y="3385700"/>
                <a:ext cx="154080" cy="11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13" name="Ink 112"/>
              <p14:cNvContentPartPr/>
              <p14:nvPr/>
            </p14:nvContentPartPr>
            <p14:xfrm>
              <a:off x="497178" y="4275980"/>
              <a:ext cx="24840" cy="20160"/>
            </p14:xfrm>
          </p:contentPart>
        </mc:Choice>
        <mc:Fallback>
          <p:pic>
            <p:nvPicPr>
              <p:cNvPr id="113" name="Ink 11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93938" y="4271660"/>
                <a:ext cx="3132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4" name="Ink 113"/>
              <p14:cNvContentPartPr/>
              <p14:nvPr/>
            </p14:nvContentPartPr>
            <p14:xfrm>
              <a:off x="486378" y="4399820"/>
              <a:ext cx="9720" cy="12924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83138" y="4396580"/>
                <a:ext cx="172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5" name="Ink 124"/>
              <p14:cNvContentPartPr/>
              <p14:nvPr/>
            </p14:nvContentPartPr>
            <p14:xfrm>
              <a:off x="475578" y="4549940"/>
              <a:ext cx="26280" cy="52164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71258" y="4546700"/>
                <a:ext cx="35280" cy="52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29" name="Ink 128"/>
              <p14:cNvContentPartPr/>
              <p14:nvPr/>
            </p14:nvContentPartPr>
            <p14:xfrm>
              <a:off x="1976418" y="3009860"/>
              <a:ext cx="33840" cy="99072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73178" y="3004820"/>
                <a:ext cx="42120" cy="9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52" name="Ink 151"/>
              <p14:cNvContentPartPr/>
              <p14:nvPr/>
            </p14:nvContentPartPr>
            <p14:xfrm>
              <a:off x="1236258" y="2610260"/>
              <a:ext cx="337320" cy="21960"/>
            </p14:xfrm>
          </p:contentPart>
        </mc:Choice>
        <mc:Fallback>
          <p:pic>
            <p:nvPicPr>
              <p:cNvPr id="152" name="Ink 15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233018" y="2604860"/>
                <a:ext cx="34380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3" name="Ink 152"/>
              <p14:cNvContentPartPr/>
              <p14:nvPr/>
            </p14:nvContentPartPr>
            <p14:xfrm>
              <a:off x="1634778" y="2607740"/>
              <a:ext cx="389520" cy="295200"/>
            </p14:xfrm>
          </p:contentPart>
        </mc:Choice>
        <mc:Fallback>
          <p:pic>
            <p:nvPicPr>
              <p:cNvPr id="153" name="Ink 15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630098" y="2602700"/>
                <a:ext cx="39924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72" name="Ink 171"/>
              <p14:cNvContentPartPr/>
              <p14:nvPr/>
            </p14:nvContentPartPr>
            <p14:xfrm>
              <a:off x="1320858" y="3279500"/>
              <a:ext cx="316800" cy="15480"/>
            </p14:xfrm>
          </p:contentPart>
        </mc:Choice>
        <mc:Fallback>
          <p:pic>
            <p:nvPicPr>
              <p:cNvPr id="172" name="Ink 17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317618" y="3274460"/>
                <a:ext cx="32508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79" name="Ink 178"/>
              <p14:cNvContentPartPr/>
              <p14:nvPr/>
            </p14:nvContentPartPr>
            <p14:xfrm>
              <a:off x="1142658" y="1689740"/>
              <a:ext cx="884880" cy="1193040"/>
            </p14:xfrm>
          </p:contentPart>
        </mc:Choice>
        <mc:Fallback>
          <p:pic>
            <p:nvPicPr>
              <p:cNvPr id="179" name="Ink 17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39418" y="1686500"/>
                <a:ext cx="891720" cy="11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80" name="Ink 179"/>
              <p14:cNvContentPartPr/>
              <p14:nvPr/>
            </p14:nvContentPartPr>
            <p14:xfrm>
              <a:off x="1074258" y="1681100"/>
              <a:ext cx="138960" cy="593280"/>
            </p14:xfrm>
          </p:contentPart>
        </mc:Choice>
        <mc:Fallback>
          <p:pic>
            <p:nvPicPr>
              <p:cNvPr id="180" name="Ink 17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71018" y="1675700"/>
                <a:ext cx="146160" cy="60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81" name="Ink 180"/>
              <p14:cNvContentPartPr/>
              <p14:nvPr/>
            </p14:nvContentPartPr>
            <p14:xfrm>
              <a:off x="548298" y="2427380"/>
              <a:ext cx="234720" cy="38556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45058" y="2424140"/>
                <a:ext cx="24120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87" name="Ink 186"/>
              <p14:cNvContentPartPr/>
              <p14:nvPr/>
            </p14:nvContentPartPr>
            <p14:xfrm>
              <a:off x="1012338" y="2155220"/>
              <a:ext cx="113760" cy="50580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09098" y="2151980"/>
                <a:ext cx="12024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88" name="Ink 187"/>
              <p14:cNvContentPartPr/>
              <p14:nvPr/>
            </p14:nvContentPartPr>
            <p14:xfrm>
              <a:off x="959058" y="2807900"/>
              <a:ext cx="33120" cy="456480"/>
            </p14:xfrm>
          </p:contentPart>
        </mc:Choice>
        <mc:Fallback>
          <p:pic>
            <p:nvPicPr>
              <p:cNvPr id="188" name="Ink 18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55458" y="2804660"/>
                <a:ext cx="39960" cy="46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89" name="Ink 188"/>
              <p14:cNvContentPartPr/>
              <p14:nvPr/>
            </p14:nvContentPartPr>
            <p14:xfrm>
              <a:off x="1225818" y="1753460"/>
              <a:ext cx="234720" cy="1317960"/>
            </p14:xfrm>
          </p:contentPart>
        </mc:Choice>
        <mc:Fallback>
          <p:pic>
            <p:nvPicPr>
              <p:cNvPr id="189" name="Ink 18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221138" y="1748780"/>
                <a:ext cx="242640" cy="13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95" name="Ink 194"/>
              <p14:cNvContentPartPr/>
              <p14:nvPr/>
            </p14:nvContentPartPr>
            <p14:xfrm>
              <a:off x="885258" y="2015180"/>
              <a:ext cx="105840" cy="23184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82018" y="2011940"/>
                <a:ext cx="11232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96" name="Ink 195"/>
              <p14:cNvContentPartPr/>
              <p14:nvPr/>
            </p14:nvContentPartPr>
            <p14:xfrm>
              <a:off x="1053018" y="1717100"/>
              <a:ext cx="167760" cy="373680"/>
            </p14:xfrm>
          </p:contentPart>
        </mc:Choice>
        <mc:Fallback>
          <p:pic>
            <p:nvPicPr>
              <p:cNvPr id="196" name="Ink 19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49778" y="1712780"/>
                <a:ext cx="174240" cy="38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97" name="Ink 196"/>
              <p14:cNvContentPartPr/>
              <p14:nvPr/>
            </p14:nvContentPartPr>
            <p14:xfrm>
              <a:off x="1265778" y="1779380"/>
              <a:ext cx="343440" cy="819720"/>
            </p14:xfrm>
          </p:contentPart>
        </mc:Choice>
        <mc:Fallback>
          <p:pic>
            <p:nvPicPr>
              <p:cNvPr id="197" name="Ink 19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260378" y="1773980"/>
                <a:ext cx="352800" cy="82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12" name="Ink 211"/>
              <p14:cNvContentPartPr/>
              <p14:nvPr/>
            </p14:nvContentPartPr>
            <p14:xfrm>
              <a:off x="1619658" y="5093540"/>
              <a:ext cx="515880" cy="399240"/>
            </p14:xfrm>
          </p:contentPart>
        </mc:Choice>
        <mc:Fallback>
          <p:pic>
            <p:nvPicPr>
              <p:cNvPr id="212" name="Ink 21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616418" y="5090300"/>
                <a:ext cx="52236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17" name="Ink 216"/>
              <p14:cNvContentPartPr/>
              <p14:nvPr/>
            </p14:nvContentPartPr>
            <p14:xfrm>
              <a:off x="523458" y="5172380"/>
              <a:ext cx="1132560" cy="474480"/>
            </p14:xfrm>
          </p:contentPart>
        </mc:Choice>
        <mc:Fallback>
          <p:pic>
            <p:nvPicPr>
              <p:cNvPr id="217" name="Ink 21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18058" y="5166980"/>
                <a:ext cx="1141200" cy="48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19" name="Ink 218"/>
              <p14:cNvContentPartPr/>
              <p14:nvPr/>
            </p14:nvContentPartPr>
            <p14:xfrm>
              <a:off x="508338" y="5261300"/>
              <a:ext cx="292320" cy="468000"/>
            </p14:xfrm>
          </p:contentPart>
        </mc:Choice>
        <mc:Fallback>
          <p:pic>
            <p:nvPicPr>
              <p:cNvPr id="219" name="Ink 21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04018" y="5256620"/>
                <a:ext cx="29988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20" name="Ink 219"/>
              <p14:cNvContentPartPr/>
              <p14:nvPr/>
            </p14:nvContentPartPr>
            <p14:xfrm>
              <a:off x="1046178" y="6259580"/>
              <a:ext cx="3600" cy="51120"/>
            </p14:xfrm>
          </p:contentPart>
        </mc:Choice>
        <mc:Fallback>
          <p:pic>
            <p:nvPicPr>
              <p:cNvPr id="220" name="Ink 21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42938" y="6256700"/>
                <a:ext cx="100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32" name="Ink 231"/>
              <p14:cNvContentPartPr/>
              <p14:nvPr/>
            </p14:nvContentPartPr>
            <p14:xfrm>
              <a:off x="987498" y="5619140"/>
              <a:ext cx="88200" cy="525960"/>
            </p14:xfrm>
          </p:contentPart>
        </mc:Choice>
        <mc:Fallback>
          <p:pic>
            <p:nvPicPr>
              <p:cNvPr id="232" name="Ink 23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84258" y="5614460"/>
                <a:ext cx="9612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33" name="Ink 232"/>
              <p14:cNvContentPartPr/>
              <p14:nvPr/>
            </p14:nvContentPartPr>
            <p14:xfrm>
              <a:off x="1182978" y="5661980"/>
              <a:ext cx="265680" cy="503640"/>
            </p14:xfrm>
          </p:contentPart>
        </mc:Choice>
        <mc:Fallback>
          <p:pic>
            <p:nvPicPr>
              <p:cNvPr id="233" name="Ink 23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179018" y="5658380"/>
                <a:ext cx="273240" cy="51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48" name="Ink 247"/>
              <p14:cNvContentPartPr/>
              <p14:nvPr/>
            </p14:nvContentPartPr>
            <p14:xfrm>
              <a:off x="536058" y="2719340"/>
              <a:ext cx="258840" cy="225360"/>
            </p14:xfrm>
          </p:contentPart>
        </mc:Choice>
        <mc:Fallback>
          <p:pic>
            <p:nvPicPr>
              <p:cNvPr id="248" name="Ink 24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32818" y="2715740"/>
                <a:ext cx="26568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49" name="Ink 248"/>
              <p14:cNvContentPartPr/>
              <p14:nvPr/>
            </p14:nvContentPartPr>
            <p14:xfrm>
              <a:off x="649458" y="4839740"/>
              <a:ext cx="1197720" cy="290880"/>
            </p14:xfrm>
          </p:contentPart>
        </mc:Choice>
        <mc:Fallback>
          <p:pic>
            <p:nvPicPr>
              <p:cNvPr id="249" name="Ink 24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46218" y="4836140"/>
                <a:ext cx="1204200" cy="2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53" name="Ink 252"/>
              <p14:cNvContentPartPr/>
              <p14:nvPr/>
            </p14:nvContentPartPr>
            <p14:xfrm>
              <a:off x="934938" y="5978060"/>
              <a:ext cx="33120" cy="104760"/>
            </p14:xfrm>
          </p:contentPart>
        </mc:Choice>
        <mc:Fallback>
          <p:pic>
            <p:nvPicPr>
              <p:cNvPr id="253" name="Ink 25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31698" y="5974820"/>
                <a:ext cx="3960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67" name="Ink 266"/>
              <p14:cNvContentPartPr/>
              <p14:nvPr/>
            </p14:nvContentPartPr>
            <p14:xfrm>
              <a:off x="1574298" y="2661740"/>
              <a:ext cx="39240" cy="418680"/>
            </p14:xfrm>
          </p:contentPart>
        </mc:Choice>
        <mc:Fallback>
          <p:pic>
            <p:nvPicPr>
              <p:cNvPr id="267" name="Ink 26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569618" y="2657780"/>
                <a:ext cx="4752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68" name="Ink 267"/>
              <p14:cNvContentPartPr/>
              <p14:nvPr/>
            </p14:nvContentPartPr>
            <p14:xfrm>
              <a:off x="510498" y="4270220"/>
              <a:ext cx="1571040" cy="1100160"/>
            </p14:xfrm>
          </p:contentPart>
        </mc:Choice>
        <mc:Fallback>
          <p:pic>
            <p:nvPicPr>
              <p:cNvPr id="268" name="Ink 26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03658" y="4264100"/>
                <a:ext cx="1582920" cy="11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92" name="Ink 291"/>
              <p14:cNvContentPartPr/>
              <p14:nvPr/>
            </p14:nvContentPartPr>
            <p14:xfrm>
              <a:off x="2338578" y="1300580"/>
              <a:ext cx="520560" cy="34920"/>
            </p14:xfrm>
          </p:contentPart>
        </mc:Choice>
        <mc:Fallback>
          <p:pic>
            <p:nvPicPr>
              <p:cNvPr id="292" name="Ink 29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334258" y="1297340"/>
                <a:ext cx="5284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93" name="Ink 292"/>
              <p14:cNvContentPartPr/>
              <p14:nvPr/>
            </p14:nvContentPartPr>
            <p14:xfrm>
              <a:off x="3089538" y="1330820"/>
              <a:ext cx="324720" cy="19080"/>
            </p14:xfrm>
          </p:contentPart>
        </mc:Choice>
        <mc:Fallback>
          <p:pic>
            <p:nvPicPr>
              <p:cNvPr id="293" name="Ink 292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085218" y="1327220"/>
                <a:ext cx="33336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94" name="Ink 293"/>
              <p14:cNvContentPartPr/>
              <p14:nvPr/>
            </p14:nvContentPartPr>
            <p14:xfrm>
              <a:off x="888138" y="2208140"/>
              <a:ext cx="81360" cy="459000"/>
            </p14:xfrm>
          </p:contentPart>
        </mc:Choice>
        <mc:Fallback>
          <p:pic>
            <p:nvPicPr>
              <p:cNvPr id="294" name="Ink 293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83458" y="2204900"/>
                <a:ext cx="89280" cy="46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95" name="Ink 294"/>
              <p14:cNvContentPartPr/>
              <p14:nvPr/>
            </p14:nvContentPartPr>
            <p14:xfrm>
              <a:off x="939618" y="2599100"/>
              <a:ext cx="21600" cy="42120"/>
            </p14:xfrm>
          </p:contentPart>
        </mc:Choice>
        <mc:Fallback>
          <p:pic>
            <p:nvPicPr>
              <p:cNvPr id="295" name="Ink 294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936018" y="2595860"/>
                <a:ext cx="2844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96" name="Ink 295"/>
              <p14:cNvContentPartPr/>
              <p14:nvPr/>
            </p14:nvContentPartPr>
            <p14:xfrm>
              <a:off x="931698" y="2616740"/>
              <a:ext cx="1440" cy="9000"/>
            </p14:xfrm>
          </p:contentPart>
        </mc:Choice>
        <mc:Fallback>
          <p:pic>
            <p:nvPicPr>
              <p:cNvPr id="296" name="Ink 29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927738" y="2613500"/>
                <a:ext cx="9000" cy="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97" name="Ink 296"/>
              <p14:cNvContentPartPr/>
              <p14:nvPr/>
            </p14:nvContentPartPr>
            <p14:xfrm>
              <a:off x="1068858" y="2632940"/>
              <a:ext cx="87120" cy="15120"/>
            </p14:xfrm>
          </p:contentPart>
        </mc:Choice>
        <mc:Fallback>
          <p:pic>
            <p:nvPicPr>
              <p:cNvPr id="297" name="Ink 296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065618" y="2629700"/>
                <a:ext cx="936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98" name="Ink 297"/>
              <p14:cNvContentPartPr/>
              <p14:nvPr/>
            </p14:nvContentPartPr>
            <p14:xfrm>
              <a:off x="846378" y="2653460"/>
              <a:ext cx="140040" cy="16920"/>
            </p14:xfrm>
          </p:contentPart>
        </mc:Choice>
        <mc:Fallback>
          <p:pic>
            <p:nvPicPr>
              <p:cNvPr id="298" name="Ink 297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42418" y="2649140"/>
                <a:ext cx="14724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99" name="Ink 298"/>
              <p14:cNvContentPartPr/>
              <p14:nvPr/>
            </p14:nvContentPartPr>
            <p14:xfrm>
              <a:off x="640818" y="3072860"/>
              <a:ext cx="133200" cy="73800"/>
            </p14:xfrm>
          </p:contentPart>
        </mc:Choice>
        <mc:Fallback>
          <p:pic>
            <p:nvPicPr>
              <p:cNvPr id="299" name="Ink 29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37578" y="3069620"/>
                <a:ext cx="13968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00" name="Ink 299"/>
              <p14:cNvContentPartPr/>
              <p14:nvPr/>
            </p14:nvContentPartPr>
            <p14:xfrm>
              <a:off x="817218" y="3175100"/>
              <a:ext cx="209160" cy="104760"/>
            </p14:xfrm>
          </p:contentPart>
        </mc:Choice>
        <mc:Fallback>
          <p:pic>
            <p:nvPicPr>
              <p:cNvPr id="300" name="Ink 299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13978" y="3171860"/>
                <a:ext cx="21600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01" name="Ink 300"/>
              <p14:cNvContentPartPr/>
              <p14:nvPr/>
            </p14:nvContentPartPr>
            <p14:xfrm>
              <a:off x="1070298" y="3293540"/>
              <a:ext cx="98280" cy="7920"/>
            </p14:xfrm>
          </p:contentPart>
        </mc:Choice>
        <mc:Fallback>
          <p:pic>
            <p:nvPicPr>
              <p:cNvPr id="301" name="Ink 300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064898" y="3288140"/>
                <a:ext cx="10692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13" name="Ink 312"/>
              <p14:cNvContentPartPr/>
              <p14:nvPr/>
            </p14:nvContentPartPr>
            <p14:xfrm>
              <a:off x="881658" y="2668220"/>
              <a:ext cx="1172880" cy="676080"/>
            </p14:xfrm>
          </p:contentPart>
        </mc:Choice>
        <mc:Fallback>
          <p:pic>
            <p:nvPicPr>
              <p:cNvPr id="313" name="Ink 312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75538" y="2661740"/>
                <a:ext cx="1183320" cy="68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22" name="Ink 321"/>
              <p14:cNvContentPartPr/>
              <p14:nvPr/>
            </p14:nvContentPartPr>
            <p14:xfrm>
              <a:off x="450738" y="2907260"/>
              <a:ext cx="173520" cy="154440"/>
            </p14:xfrm>
          </p:contentPart>
        </mc:Choice>
        <mc:Fallback>
          <p:pic>
            <p:nvPicPr>
              <p:cNvPr id="322" name="Ink 321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45338" y="2904020"/>
                <a:ext cx="182160" cy="16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24" name="Ink 323"/>
              <p14:cNvContentPartPr/>
              <p14:nvPr/>
            </p14:nvContentPartPr>
            <p14:xfrm>
              <a:off x="2163258" y="2919140"/>
              <a:ext cx="75600" cy="965880"/>
            </p14:xfrm>
          </p:contentPart>
        </mc:Choice>
        <mc:Fallback>
          <p:pic>
            <p:nvPicPr>
              <p:cNvPr id="324" name="Ink 323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159298" y="2911940"/>
                <a:ext cx="83160" cy="9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93" name="Ink 392"/>
              <p14:cNvContentPartPr/>
              <p14:nvPr/>
            </p14:nvContentPartPr>
            <p14:xfrm>
              <a:off x="1297098" y="5026220"/>
              <a:ext cx="924480" cy="1160280"/>
            </p14:xfrm>
          </p:contentPart>
        </mc:Choice>
        <mc:Fallback>
          <p:pic>
            <p:nvPicPr>
              <p:cNvPr id="393" name="Ink 392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293858" y="5022980"/>
                <a:ext cx="931320" cy="11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02" name="Ink 401"/>
              <p14:cNvContentPartPr/>
              <p14:nvPr/>
            </p14:nvContentPartPr>
            <p14:xfrm>
              <a:off x="3170538" y="4652180"/>
              <a:ext cx="2262240" cy="1164960"/>
            </p14:xfrm>
          </p:contentPart>
        </mc:Choice>
        <mc:Fallback>
          <p:pic>
            <p:nvPicPr>
              <p:cNvPr id="402" name="Ink 401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164058" y="4644620"/>
                <a:ext cx="2276640" cy="117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413" name="Ink 412"/>
              <p14:cNvContentPartPr/>
              <p14:nvPr/>
            </p14:nvContentPartPr>
            <p14:xfrm>
              <a:off x="6503778" y="4544540"/>
              <a:ext cx="2161440" cy="1204560"/>
            </p14:xfrm>
          </p:contentPart>
        </mc:Choice>
        <mc:Fallback>
          <p:pic>
            <p:nvPicPr>
              <p:cNvPr id="413" name="Ink 412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496578" y="4539500"/>
                <a:ext cx="2172960" cy="12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423" name="Ink 422"/>
              <p14:cNvContentPartPr/>
              <p14:nvPr/>
            </p14:nvContentPartPr>
            <p14:xfrm>
              <a:off x="3470418" y="4275980"/>
              <a:ext cx="844200" cy="963000"/>
            </p14:xfrm>
          </p:contentPart>
        </mc:Choice>
        <mc:Fallback>
          <p:pic>
            <p:nvPicPr>
              <p:cNvPr id="423" name="Ink 422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465018" y="4270580"/>
                <a:ext cx="856080" cy="9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424" name="Ink 423"/>
              <p14:cNvContentPartPr/>
              <p14:nvPr/>
            </p14:nvContentPartPr>
            <p14:xfrm>
              <a:off x="4377978" y="5211260"/>
              <a:ext cx="1321920" cy="24840"/>
            </p14:xfrm>
          </p:contentPart>
        </mc:Choice>
        <mc:Fallback>
          <p:pic>
            <p:nvPicPr>
              <p:cNvPr id="424" name="Ink 42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372578" y="5207660"/>
                <a:ext cx="133524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430" name="Ink 429"/>
              <p14:cNvContentPartPr/>
              <p14:nvPr/>
            </p14:nvContentPartPr>
            <p14:xfrm>
              <a:off x="3445218" y="5266340"/>
              <a:ext cx="916200" cy="999000"/>
            </p14:xfrm>
          </p:contentPart>
        </mc:Choice>
        <mc:Fallback>
          <p:pic>
            <p:nvPicPr>
              <p:cNvPr id="430" name="Ink 429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439458" y="5260940"/>
                <a:ext cx="927360" cy="10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435" name="Ink 434"/>
              <p14:cNvContentPartPr/>
              <p14:nvPr/>
            </p14:nvContentPartPr>
            <p14:xfrm>
              <a:off x="2366298" y="3167180"/>
              <a:ext cx="854640" cy="245880"/>
            </p14:xfrm>
          </p:contentPart>
        </mc:Choice>
        <mc:Fallback>
          <p:pic>
            <p:nvPicPr>
              <p:cNvPr id="435" name="Ink 434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358738" y="3162140"/>
                <a:ext cx="87048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438" name="Ink 437"/>
              <p14:cNvContentPartPr/>
              <p14:nvPr/>
            </p14:nvContentPartPr>
            <p14:xfrm>
              <a:off x="3525498" y="6165260"/>
              <a:ext cx="4694760" cy="498960"/>
            </p14:xfrm>
          </p:contentPart>
        </mc:Choice>
        <mc:Fallback>
          <p:pic>
            <p:nvPicPr>
              <p:cNvPr id="438" name="Ink 437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519738" y="6159500"/>
                <a:ext cx="470700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444" name="Ink 443"/>
              <p14:cNvContentPartPr/>
              <p14:nvPr/>
            </p14:nvContentPartPr>
            <p14:xfrm>
              <a:off x="7594218" y="4032620"/>
              <a:ext cx="58680" cy="1059480"/>
            </p14:xfrm>
          </p:contentPart>
        </mc:Choice>
        <mc:Fallback>
          <p:pic>
            <p:nvPicPr>
              <p:cNvPr id="444" name="Ink 44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588818" y="4027220"/>
                <a:ext cx="71280" cy="10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447" name="Ink 446"/>
              <p14:cNvContentPartPr/>
              <p14:nvPr/>
            </p14:nvContentPartPr>
            <p14:xfrm>
              <a:off x="5560218" y="5127740"/>
              <a:ext cx="141840" cy="223920"/>
            </p14:xfrm>
          </p:contentPart>
        </mc:Choice>
        <mc:Fallback>
          <p:pic>
            <p:nvPicPr>
              <p:cNvPr id="447" name="Ink 446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552658" y="5122340"/>
                <a:ext cx="15696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448" name="Ink 447"/>
              <p14:cNvContentPartPr/>
              <p14:nvPr/>
            </p14:nvContentPartPr>
            <p14:xfrm>
              <a:off x="5760018" y="5174180"/>
              <a:ext cx="179280" cy="216000"/>
            </p14:xfrm>
          </p:contentPart>
        </mc:Choice>
        <mc:Fallback>
          <p:pic>
            <p:nvPicPr>
              <p:cNvPr id="448" name="Ink 447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753898" y="5168780"/>
                <a:ext cx="19080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449" name="Ink 448"/>
              <p14:cNvContentPartPr/>
              <p14:nvPr/>
            </p14:nvContentPartPr>
            <p14:xfrm>
              <a:off x="5810058" y="5168060"/>
              <a:ext cx="154080" cy="155520"/>
            </p14:xfrm>
          </p:contentPart>
        </mc:Choice>
        <mc:Fallback>
          <p:pic>
            <p:nvPicPr>
              <p:cNvPr id="449" name="Ink 448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803938" y="5161940"/>
                <a:ext cx="16596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450" name="Ink 449"/>
              <p14:cNvContentPartPr/>
              <p14:nvPr/>
            </p14:nvContentPartPr>
            <p14:xfrm>
              <a:off x="7621578" y="5082740"/>
              <a:ext cx="1301760" cy="745200"/>
            </p14:xfrm>
          </p:contentPart>
        </mc:Choice>
        <mc:Fallback>
          <p:pic>
            <p:nvPicPr>
              <p:cNvPr id="450" name="Ink 449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616178" y="5077340"/>
                <a:ext cx="1314000" cy="75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455" name="Ink 454"/>
              <p14:cNvContentPartPr/>
              <p14:nvPr/>
            </p14:nvContentPartPr>
            <p14:xfrm>
              <a:off x="6231258" y="5210540"/>
              <a:ext cx="1236240" cy="670320"/>
            </p14:xfrm>
          </p:contentPart>
        </mc:Choice>
        <mc:Fallback>
          <p:pic>
            <p:nvPicPr>
              <p:cNvPr id="455" name="Ink 454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224418" y="5207300"/>
                <a:ext cx="1246320" cy="68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458" name="Ink 457"/>
              <p14:cNvContentPartPr/>
              <p14:nvPr/>
            </p14:nvContentPartPr>
            <p14:xfrm>
              <a:off x="7513218" y="4015700"/>
              <a:ext cx="162360" cy="157320"/>
            </p14:xfrm>
          </p:contentPart>
        </mc:Choice>
        <mc:Fallback>
          <p:pic>
            <p:nvPicPr>
              <p:cNvPr id="458" name="Ink 457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506738" y="4008860"/>
                <a:ext cx="175680" cy="1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466" name="Ink 465"/>
              <p14:cNvContentPartPr/>
              <p14:nvPr/>
            </p14:nvContentPartPr>
            <p14:xfrm>
              <a:off x="8475138" y="5938460"/>
              <a:ext cx="538200" cy="252720"/>
            </p14:xfrm>
          </p:contentPart>
        </mc:Choice>
        <mc:Fallback>
          <p:pic>
            <p:nvPicPr>
              <p:cNvPr id="466" name="Ink 465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469738" y="5931980"/>
                <a:ext cx="55080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470" name="Ink 469"/>
              <p14:cNvContentPartPr/>
              <p14:nvPr/>
            </p14:nvContentPartPr>
            <p14:xfrm>
              <a:off x="1576098" y="4553540"/>
              <a:ext cx="5400" cy="181800"/>
            </p14:xfrm>
          </p:contentPart>
        </mc:Choice>
        <mc:Fallback>
          <p:pic>
            <p:nvPicPr>
              <p:cNvPr id="470" name="Ink 469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571778" y="4550300"/>
                <a:ext cx="1440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473" name="Ink 472"/>
              <p14:cNvContentPartPr/>
              <p14:nvPr/>
            </p14:nvContentPartPr>
            <p14:xfrm>
              <a:off x="4255938" y="4659740"/>
              <a:ext cx="77400" cy="1137600"/>
            </p14:xfrm>
          </p:contentPart>
        </mc:Choice>
        <mc:Fallback>
          <p:pic>
            <p:nvPicPr>
              <p:cNvPr id="473" name="Ink 472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249098" y="4653260"/>
                <a:ext cx="90720" cy="11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479" name="Ink 478"/>
              <p14:cNvContentPartPr/>
              <p14:nvPr/>
            </p14:nvContentPartPr>
            <p14:xfrm>
              <a:off x="4416138" y="4672340"/>
              <a:ext cx="65880" cy="1129320"/>
            </p14:xfrm>
          </p:contentPart>
        </mc:Choice>
        <mc:Fallback>
          <p:pic>
            <p:nvPicPr>
              <p:cNvPr id="479" name="Ink 478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411818" y="4666220"/>
                <a:ext cx="76680" cy="11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487" name="Ink 486"/>
              <p14:cNvContentPartPr/>
              <p14:nvPr/>
            </p14:nvContentPartPr>
            <p14:xfrm>
              <a:off x="4247658" y="4654340"/>
              <a:ext cx="237240" cy="1161720"/>
            </p14:xfrm>
          </p:contentPart>
        </mc:Choice>
        <mc:Fallback>
          <p:pic>
            <p:nvPicPr>
              <p:cNvPr id="487" name="Ink 486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240818" y="4650380"/>
                <a:ext cx="248760" cy="11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496" name="Ink 495"/>
              <p14:cNvContentPartPr/>
              <p14:nvPr/>
            </p14:nvContentPartPr>
            <p14:xfrm>
              <a:off x="4416858" y="4151420"/>
              <a:ext cx="993960" cy="538920"/>
            </p14:xfrm>
          </p:contentPart>
        </mc:Choice>
        <mc:Fallback>
          <p:pic>
            <p:nvPicPr>
              <p:cNvPr id="496" name="Ink 495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409658" y="4144940"/>
                <a:ext cx="1008000" cy="55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512" name="Ink 511"/>
              <p14:cNvContentPartPr/>
              <p14:nvPr/>
            </p14:nvContentPartPr>
            <p14:xfrm>
              <a:off x="6570378" y="5013980"/>
              <a:ext cx="1962720" cy="47880"/>
            </p14:xfrm>
          </p:contentPart>
        </mc:Choice>
        <mc:Fallback>
          <p:pic>
            <p:nvPicPr>
              <p:cNvPr id="512" name="Ink 511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6564618" y="5008220"/>
                <a:ext cx="197568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513" name="Ink 512"/>
              <p14:cNvContentPartPr/>
              <p14:nvPr/>
            </p14:nvContentPartPr>
            <p14:xfrm>
              <a:off x="6577938" y="5052860"/>
              <a:ext cx="2000880" cy="212040"/>
            </p14:xfrm>
          </p:contentPart>
        </mc:Choice>
        <mc:Fallback>
          <p:pic>
            <p:nvPicPr>
              <p:cNvPr id="513" name="Ink 512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6571818" y="5049620"/>
                <a:ext cx="201168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533" name="Ink 532"/>
              <p14:cNvContentPartPr/>
              <p14:nvPr/>
            </p14:nvContentPartPr>
            <p14:xfrm>
              <a:off x="6543018" y="5146460"/>
              <a:ext cx="2064240" cy="83160"/>
            </p14:xfrm>
          </p:contentPart>
        </mc:Choice>
        <mc:Fallback>
          <p:pic>
            <p:nvPicPr>
              <p:cNvPr id="533" name="Ink 532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6538698" y="5143220"/>
                <a:ext cx="207648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534" name="Ink 533"/>
              <p14:cNvContentPartPr/>
              <p14:nvPr/>
            </p14:nvContentPartPr>
            <p14:xfrm>
              <a:off x="7149258" y="5697620"/>
              <a:ext cx="23400" cy="27000"/>
            </p14:xfrm>
          </p:contentPart>
        </mc:Choice>
        <mc:Fallback>
          <p:pic>
            <p:nvPicPr>
              <p:cNvPr id="534" name="Ink 533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7143858" y="5691860"/>
                <a:ext cx="345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535" name="Ink 534"/>
              <p14:cNvContentPartPr/>
              <p14:nvPr/>
            </p14:nvContentPartPr>
            <p14:xfrm>
              <a:off x="6237378" y="5729660"/>
              <a:ext cx="237600" cy="157320"/>
            </p14:xfrm>
          </p:contentPart>
        </mc:Choice>
        <mc:Fallback>
          <p:pic>
            <p:nvPicPr>
              <p:cNvPr id="535" name="Ink 534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230178" y="5723540"/>
                <a:ext cx="25164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556" name="Ink 555"/>
              <p14:cNvContentPartPr/>
              <p14:nvPr/>
            </p14:nvContentPartPr>
            <p14:xfrm>
              <a:off x="7470378" y="6564500"/>
              <a:ext cx="803160" cy="185760"/>
            </p14:xfrm>
          </p:contentPart>
        </mc:Choice>
        <mc:Fallback>
          <p:pic>
            <p:nvPicPr>
              <p:cNvPr id="556" name="Ink 555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7463178" y="6557300"/>
                <a:ext cx="81468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557" name="Ink 556"/>
              <p14:cNvContentPartPr/>
              <p14:nvPr/>
            </p14:nvContentPartPr>
            <p14:xfrm>
              <a:off x="5185098" y="6573500"/>
              <a:ext cx="579600" cy="133560"/>
            </p14:xfrm>
          </p:contentPart>
        </mc:Choice>
        <mc:Fallback>
          <p:pic>
            <p:nvPicPr>
              <p:cNvPr id="557" name="Ink 556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5177898" y="6566300"/>
                <a:ext cx="590400" cy="14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62487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348</TotalTime>
  <Words>8</Words>
  <Application>Microsoft Office PowerPoint</Application>
  <PresentationFormat>On-screen Show (4:3)</PresentationFormat>
  <Paragraphs>4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Waveform</vt:lpstr>
      <vt:lpstr>SENSORS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SENSORS</dc:title>
  <dc:creator>Admin</dc:creator>
  <cp:lastModifiedBy>Admin</cp:lastModifiedBy>
  <cp:revision>20</cp:revision>
  <dcterms:created xsi:type="dcterms:W3CDTF">2021-08-28T05:44:24Z</dcterms:created>
  <dcterms:modified xsi:type="dcterms:W3CDTF">2022-07-02T05:30:54Z</dcterms:modified>
</cp:coreProperties>
</file>

<file path=docProps/thumbnail.jpeg>
</file>